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89906-97ED-F2C0-B1CA-FD7F4D336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76B76D-F92B-6EB8-4DB1-5C8ECBFB1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75491-0967-1FF9-6F72-237187C9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E568F-6EBD-1A2D-6362-6B457425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032B3-CA98-78F5-40AE-BEA77E44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97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AB912-D328-F59A-4F14-74ADC306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E0A0BA-22CF-B71D-3756-3F77491F2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A8C56-7D15-DBA6-6F91-096AEE72D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D44A8-2C8B-85EF-1E5B-B1921BA6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D48AAB-092A-5B0A-AFAB-FC027A1E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01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453C29-A265-6915-DA66-CCEF2DBBE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CE7175-F8B2-4E7A-29FB-50A897810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10793-A8F8-25A3-B909-213415FE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BAB7B4-6F16-D079-1074-CC292836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AAF509-553A-70B9-D080-9FCD12B2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93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0E82E-1814-13DD-20A1-06A3E791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C9F8E-C09D-9D57-69D7-3FA9B7A4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A5328-B594-A3A4-10BB-324F6459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E0E867-2D72-A606-808C-CC7E3FA9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C597A-5A2F-3B19-AAF8-C484F8FE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78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60C53-47AB-5E24-CAE3-59E427E5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B29502-C11C-09AC-0EF3-91A63E976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1EF6DB-1BA0-F7AF-CF3C-7E70E6B9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B8DDB-347D-43C4-A91A-9DE9AA99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53FA2-139C-8DDA-DE05-D2604139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6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02CCB-873A-A63D-378D-BD0EAE93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494274-B18A-1897-594A-961B92B17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2F6CCE-2274-51F2-61ED-B4B89B593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F33444-1CA7-0A75-1618-4F94E2C1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B3EBBB-6DC9-609D-3C03-AA17D320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B4B7B2-3FBD-9578-0B18-3CE56C8E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5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2A9AD-88DB-F940-311B-5147AB59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4883A4-EB6A-5CD8-06A7-AED2ADF56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E0DA6C-5027-B153-30A5-2FF11ED91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6F1965-1962-FC7C-3B92-1894D2787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D91FD4-622A-9D7E-9791-0F4428AEE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85BABF-79F2-9B98-0187-23FAF60C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186DF0-9DE2-6F09-F142-8FE58F4B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89A592-546E-BF02-2247-E92C67AE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42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E355D-CE35-EE0C-8438-357A180E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343B94-FFC3-FE0B-E69A-ABF5BAFB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C3B55D-327D-56EE-D932-BEDB6450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96579B-0BB6-CBA3-8A98-EAEBF5FE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4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E59B65-FC8D-13C1-16C4-6D8C6362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8E52E4-E9D7-F979-999D-A6ABCB71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A600DE-C88C-2934-C735-1E1BC7B2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78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E6979-D8E7-A6F1-77AB-F1712435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029F3-081D-BA21-B59F-D0165B7F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39D766-AAD7-2CD1-4376-B0955D3FA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3A349F-2F11-FC0C-79FB-E3DAD9BD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2BC849-72A8-6F0F-0AB7-B2AD6844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63B297-4AF8-C03A-6C4E-1A51B9B7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81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8FCB3-6F1C-3549-CD9D-0FE89D18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AB2877-F520-0DEB-ADD7-40DE5AC37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E744F2-6A9E-14ED-B008-585F5BAF4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7B0E26-ECE3-7F17-4D53-EE0220CC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AA376F-9C3B-B3E2-B5B7-0D1E2539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F49123-D1B0-3D07-EE6B-89D69742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19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70F4DE-D668-233F-7F37-023E65F80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B35E5-11A0-8AC1-B1E1-CA71D1EB3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AF229-CFB1-0857-1A85-ECF4A22F4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6044C5-84D1-4A21-B234-807FD534B005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EB487-4A4F-60E9-3C23-AED1B6B5D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EF7F5-E687-ECFE-99FC-B5A59D83B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39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2A8394-0E9D-33F1-0203-3ACD0578A5D9}"/>
              </a:ext>
            </a:extLst>
          </p:cNvPr>
          <p:cNvSpPr/>
          <p:nvPr/>
        </p:nvSpPr>
        <p:spPr>
          <a:xfrm>
            <a:off x="960582" y="586509"/>
            <a:ext cx="3883891" cy="5634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Init/Init01CDerivedStates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35BEF4-C405-2558-08D4-4339882B196A}"/>
              </a:ext>
            </a:extLst>
          </p:cNvPr>
          <p:cNvSpPr/>
          <p:nvPr/>
        </p:nvSpPr>
        <p:spPr>
          <a:xfrm>
            <a:off x="443345" y="92364"/>
            <a:ext cx="11517746" cy="65393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tx1"/>
                </a:solidFill>
              </a:rPr>
              <a:t>tstory01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5C9CB96-92FD-6BFB-08CF-70038E347217}"/>
              </a:ext>
            </a:extLst>
          </p:cNvPr>
          <p:cNvSpPr/>
          <p:nvPr/>
        </p:nvSpPr>
        <p:spPr>
          <a:xfrm>
            <a:off x="960582" y="1514763"/>
            <a:ext cx="3883891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EnableRoomLocation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Marsara,true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DC2F4B-073B-826E-4BC4-502C4AC50B87}"/>
              </a:ext>
            </a:extLst>
          </p:cNvPr>
          <p:cNvSpPr/>
          <p:nvPr/>
        </p:nvSpPr>
        <p:spPr>
          <a:xfrm>
            <a:off x="960582" y="2443018"/>
            <a:ext cx="3883891" cy="766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Room Support/Room location/</a:t>
            </a:r>
            <a:r>
              <a:rPr lang="en-US" altLang="zh-CN" dirty="0" err="1">
                <a:solidFill>
                  <a:schemeClr val="tx1"/>
                </a:solidFill>
              </a:rPr>
              <a:t>RoomLocationIsEnabled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2DA3659-1AB6-3B39-9ED5-D4BE845837D1}"/>
              </a:ext>
            </a:extLst>
          </p:cNvPr>
          <p:cNvSpPr/>
          <p:nvPr/>
        </p:nvSpPr>
        <p:spPr>
          <a:xfrm>
            <a:off x="6857999" y="2443017"/>
            <a:ext cx="3883891" cy="766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Room Support/Room Is Enabled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5E2750-BF88-144D-2117-636F53AA9708}"/>
              </a:ext>
            </a:extLst>
          </p:cNvPr>
          <p:cNvSpPr/>
          <p:nvPr/>
        </p:nvSpPr>
        <p:spPr>
          <a:xfrm>
            <a:off x="1946563" y="4154054"/>
            <a:ext cx="3883891" cy="766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Room Support/</a:t>
            </a:r>
            <a:r>
              <a:rPr lang="en-US" altLang="zh-CN" dirty="0" err="1">
                <a:solidFill>
                  <a:schemeClr val="tx1"/>
                </a:solidFill>
              </a:rPr>
              <a:t>RoomChangeDialog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B106AA2-651A-01D0-F7CD-E1A626CCAC81}"/>
              </a:ext>
            </a:extLst>
          </p:cNvPr>
          <p:cNvSpPr/>
          <p:nvPr/>
        </p:nvSpPr>
        <p:spPr>
          <a:xfrm>
            <a:off x="1454727" y="5470234"/>
            <a:ext cx="4867564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AddRoomPanelButton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roomIndex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err="1">
                <a:solidFill>
                  <a:schemeClr val="tx1"/>
                </a:solidFill>
              </a:rPr>
              <a:t>Marsara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E20A4C0-C5DA-0097-E170-6AA317AC711D}"/>
              </a:ext>
            </a:extLst>
          </p:cNvPr>
          <p:cNvSpPr/>
          <p:nvPr/>
        </p:nvSpPr>
        <p:spPr>
          <a:xfrm>
            <a:off x="2687783" y="3429000"/>
            <a:ext cx="1126836" cy="41563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True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61FBEDE-A451-A93F-8CA1-A1E0CDC07CAE}"/>
              </a:ext>
            </a:extLst>
          </p:cNvPr>
          <p:cNvSpPr/>
          <p:nvPr/>
        </p:nvSpPr>
        <p:spPr>
          <a:xfrm>
            <a:off x="8063347" y="3424382"/>
            <a:ext cx="1126836" cy="4156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True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3EB549DD-22E5-20C8-2263-B352441FB88B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2720110" y="1332345"/>
            <a:ext cx="364836" cy="127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EE1585B9-B29C-4D90-ADF4-AE399D525C8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2720110" y="2260599"/>
            <a:ext cx="364837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40FA8680-0E77-C7DC-FBED-2422C26198B6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16200000" flipH="1">
            <a:off x="2967182" y="3144980"/>
            <a:ext cx="219365" cy="3486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F41A3E17-2771-BEA1-198A-CE611C11EC06}"/>
              </a:ext>
            </a:extLst>
          </p:cNvPr>
          <p:cNvCxnSpPr>
            <a:cxnSpLocks/>
            <a:stCxn id="12" idx="4"/>
            <a:endCxn id="9" idx="0"/>
          </p:cNvCxnSpPr>
          <p:nvPr/>
        </p:nvCxnSpPr>
        <p:spPr>
          <a:xfrm rot="16200000" flipH="1">
            <a:off x="3415146" y="3680691"/>
            <a:ext cx="309418" cy="63730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E14EAC89-8EDA-3205-BB57-2E3A038EC01A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3613728" y="5195452"/>
            <a:ext cx="549563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AE4E80B6-0E10-92BD-9393-467F0CC83584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8605981" y="3230418"/>
            <a:ext cx="214748" cy="1731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4EB5D69B-1A9E-A88D-068A-437B884D15C8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rot="10800000" flipV="1">
            <a:off x="3888509" y="3632200"/>
            <a:ext cx="4174838" cy="52185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7AA444A6-7A36-AC90-3AAB-320F97FEAD4C}"/>
              </a:ext>
            </a:extLst>
          </p:cNvPr>
          <p:cNvSpPr/>
          <p:nvPr/>
        </p:nvSpPr>
        <p:spPr>
          <a:xfrm>
            <a:off x="7921625" y="5893956"/>
            <a:ext cx="1583459" cy="56341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Button Unlock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08B8C393-898C-80BD-C18C-67D88FA30D04}"/>
              </a:ext>
            </a:extLst>
          </p:cNvPr>
          <p:cNvCxnSpPr>
            <a:cxnSpLocks/>
            <a:stCxn id="11" idx="3"/>
            <a:endCxn id="39" idx="2"/>
          </p:cNvCxnSpPr>
          <p:nvPr/>
        </p:nvCxnSpPr>
        <p:spPr>
          <a:xfrm flipV="1">
            <a:off x="6322291" y="5323603"/>
            <a:ext cx="1512744" cy="4283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9B7CEEA7-B12F-44FB-D82D-00B9073D0EE4}"/>
              </a:ext>
            </a:extLst>
          </p:cNvPr>
          <p:cNvSpPr/>
          <p:nvPr/>
        </p:nvSpPr>
        <p:spPr>
          <a:xfrm>
            <a:off x="7835035" y="5041894"/>
            <a:ext cx="1583459" cy="56341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Button Show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A29415BD-CDAB-D331-F8A1-FF0AB9693B55}"/>
              </a:ext>
            </a:extLst>
          </p:cNvPr>
          <p:cNvCxnSpPr>
            <a:cxnSpLocks/>
            <a:stCxn id="11" idx="3"/>
            <a:endCxn id="37" idx="2"/>
          </p:cNvCxnSpPr>
          <p:nvPr/>
        </p:nvCxnSpPr>
        <p:spPr>
          <a:xfrm>
            <a:off x="6322291" y="5751943"/>
            <a:ext cx="1599334" cy="42372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88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B124E4C-9D67-7865-1826-2A5BF246F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4" y="128502"/>
            <a:ext cx="11474987" cy="660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7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394E953-9E6B-5BC3-DC99-9238416D2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65598"/>
            <a:ext cx="10464800" cy="53924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C5AD42B-51BF-BBC5-9995-B364AA769949}"/>
              </a:ext>
            </a:extLst>
          </p:cNvPr>
          <p:cNvSpPr txBox="1"/>
          <p:nvPr/>
        </p:nvSpPr>
        <p:spPr>
          <a:xfrm>
            <a:off x="1016000" y="350982"/>
            <a:ext cx="894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凯瑞甘吸收光环通过施加一个行为，当具有该行为的单位死亡，通过触发器生成资源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75C466-4DF5-AB91-0C23-4398D67C9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857296"/>
            <a:ext cx="9144000" cy="425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3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A5A571-7C16-0B76-9F5A-7CD72ED72DE4}"/>
              </a:ext>
            </a:extLst>
          </p:cNvPr>
          <p:cNvSpPr/>
          <p:nvPr/>
        </p:nvSpPr>
        <p:spPr>
          <a:xfrm>
            <a:off x="662709" y="182419"/>
            <a:ext cx="1283854" cy="5634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一般单位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B613558-4145-6A77-2188-3D2190AB1A9D}"/>
              </a:ext>
            </a:extLst>
          </p:cNvPr>
          <p:cNvSpPr/>
          <p:nvPr/>
        </p:nvSpPr>
        <p:spPr>
          <a:xfrm>
            <a:off x="461818" y="1321953"/>
            <a:ext cx="1283854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施加组队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6007C0-614F-61BC-B405-F1248B60EC7D}"/>
              </a:ext>
            </a:extLst>
          </p:cNvPr>
          <p:cNvSpPr/>
          <p:nvPr/>
        </p:nvSpPr>
        <p:spPr>
          <a:xfrm>
            <a:off x="411016" y="3143249"/>
            <a:ext cx="1283855" cy="571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队长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5E4A0F0C-71E5-F78D-7B5A-8E1D3A4B2BC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916133" y="933450"/>
            <a:ext cx="576116" cy="20089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EA416FE0-29AE-B7E6-AD46-D860F36A81E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449406" y="2488910"/>
            <a:ext cx="1257878" cy="508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5D41CCE9-230B-F7C5-31A5-888870F0254E}"/>
              </a:ext>
            </a:extLst>
          </p:cNvPr>
          <p:cNvCxnSpPr>
            <a:cxnSpLocks/>
            <a:stCxn id="7" idx="2"/>
            <a:endCxn id="55" idx="0"/>
          </p:cNvCxnSpPr>
          <p:nvPr/>
        </p:nvCxnSpPr>
        <p:spPr>
          <a:xfrm rot="16200000" flipH="1">
            <a:off x="618257" y="4149438"/>
            <a:ext cx="1624448" cy="75507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F4C9F714-251C-3309-EA2F-849BB93BEA18}"/>
              </a:ext>
            </a:extLst>
          </p:cNvPr>
          <p:cNvCxnSpPr>
            <a:cxnSpLocks/>
            <a:stCxn id="55" idx="3"/>
            <a:endCxn id="62" idx="1"/>
          </p:cNvCxnSpPr>
          <p:nvPr/>
        </p:nvCxnSpPr>
        <p:spPr>
          <a:xfrm>
            <a:off x="2546926" y="5620908"/>
            <a:ext cx="1159164" cy="26900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C9D0101-53E1-E640-4B77-B5F3C3CF5380}"/>
              </a:ext>
            </a:extLst>
          </p:cNvPr>
          <p:cNvSpPr/>
          <p:nvPr/>
        </p:nvSpPr>
        <p:spPr>
          <a:xfrm>
            <a:off x="2687783" y="470477"/>
            <a:ext cx="1477816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添加 灵魂链</a:t>
            </a:r>
            <a:r>
              <a:rPr lang="en-US" altLang="zh-CN" dirty="0">
                <a:solidFill>
                  <a:schemeClr val="tx1"/>
                </a:solidFill>
              </a:rPr>
              <a:t>Buff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9E6FC7F1-0ED3-1744-E27A-7E8BF0B24936}"/>
              </a:ext>
            </a:extLst>
          </p:cNvPr>
          <p:cNvCxnSpPr>
            <a:cxnSpLocks/>
            <a:stCxn id="6" idx="3"/>
            <a:endCxn id="34" idx="1"/>
          </p:cNvCxnSpPr>
          <p:nvPr/>
        </p:nvCxnSpPr>
        <p:spPr>
          <a:xfrm flipV="1">
            <a:off x="1745672" y="752186"/>
            <a:ext cx="942111" cy="8514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9AB3FE2E-2A44-E54E-2D9E-0B76F3020C7E}"/>
              </a:ext>
            </a:extLst>
          </p:cNvPr>
          <p:cNvSpPr/>
          <p:nvPr/>
        </p:nvSpPr>
        <p:spPr>
          <a:xfrm>
            <a:off x="4546600" y="470477"/>
            <a:ext cx="1283854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周期性遍历弹仓</a:t>
            </a:r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07F1AAAE-AAD1-2620-7520-B80EDD29E734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>
            <a:off x="4165599" y="752186"/>
            <a:ext cx="381001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B16002E2-2A81-E104-40BE-357CF4F1049C}"/>
              </a:ext>
            </a:extLst>
          </p:cNvPr>
          <p:cNvSpPr/>
          <p:nvPr/>
        </p:nvSpPr>
        <p:spPr>
          <a:xfrm>
            <a:off x="6480031" y="445943"/>
            <a:ext cx="1283854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追踪弹仓单位</a:t>
            </a:r>
          </a:p>
        </p:txBody>
      </p: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23C24E95-24A4-F84C-FE78-1099F7F2B6BA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 flipV="1">
            <a:off x="5830454" y="727652"/>
            <a:ext cx="649577" cy="245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D3FD2EF-7058-70A4-B804-8BAEF311CCB2}"/>
              </a:ext>
            </a:extLst>
          </p:cNvPr>
          <p:cNvSpPr/>
          <p:nvPr/>
        </p:nvSpPr>
        <p:spPr>
          <a:xfrm>
            <a:off x="2687782" y="1249792"/>
            <a:ext cx="1477817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添加 单位追踪器</a:t>
            </a:r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550AF8A7-8005-D7BA-E07F-69E7CEEFC39A}"/>
              </a:ext>
            </a:extLst>
          </p:cNvPr>
          <p:cNvCxnSpPr>
            <a:cxnSpLocks/>
            <a:stCxn id="6" idx="3"/>
            <a:endCxn id="48" idx="1"/>
          </p:cNvCxnSpPr>
          <p:nvPr/>
        </p:nvCxnSpPr>
        <p:spPr>
          <a:xfrm flipV="1">
            <a:off x="1745672" y="1531501"/>
            <a:ext cx="942110" cy="721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E722700-BC99-2386-89E9-B8629617A4F5}"/>
              </a:ext>
            </a:extLst>
          </p:cNvPr>
          <p:cNvSpPr/>
          <p:nvPr/>
        </p:nvSpPr>
        <p:spPr>
          <a:xfrm>
            <a:off x="1069109" y="5339199"/>
            <a:ext cx="1477817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灵魂链</a:t>
            </a:r>
            <a:r>
              <a:rPr lang="en-US" altLang="zh-CN" dirty="0">
                <a:solidFill>
                  <a:schemeClr val="tx1"/>
                </a:solidFill>
              </a:rPr>
              <a:t>Buff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8CCA48C6-A3D3-999A-172A-B3F186C9F220}"/>
              </a:ext>
            </a:extLst>
          </p:cNvPr>
          <p:cNvSpPr/>
          <p:nvPr/>
        </p:nvSpPr>
        <p:spPr>
          <a:xfrm>
            <a:off x="3706090" y="5608208"/>
            <a:ext cx="1681020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伤害响应移交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420CF3A-0EC7-3DF3-A86D-90631F7D680D}"/>
              </a:ext>
            </a:extLst>
          </p:cNvPr>
          <p:cNvSpPr/>
          <p:nvPr/>
        </p:nvSpPr>
        <p:spPr>
          <a:xfrm>
            <a:off x="5989782" y="5608208"/>
            <a:ext cx="1681020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遍历追踪单位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3BCEC699-116B-B600-3FAB-93F4E4E128CF}"/>
              </a:ext>
            </a:extLst>
          </p:cNvPr>
          <p:cNvSpPr/>
          <p:nvPr/>
        </p:nvSpPr>
        <p:spPr>
          <a:xfrm>
            <a:off x="7989456" y="4421337"/>
            <a:ext cx="1304348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施加伤害</a:t>
            </a: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D639EC09-FC47-7284-1302-2906923C98BE}"/>
              </a:ext>
            </a:extLst>
          </p:cNvPr>
          <p:cNvSpPr/>
          <p:nvPr/>
        </p:nvSpPr>
        <p:spPr>
          <a:xfrm>
            <a:off x="8913670" y="3248600"/>
            <a:ext cx="1883639" cy="5634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伤害演算体</a:t>
            </a:r>
          </a:p>
        </p:txBody>
      </p: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2B3D13EC-224C-6CCB-20E4-D2082B518A7D}"/>
              </a:ext>
            </a:extLst>
          </p:cNvPr>
          <p:cNvCxnSpPr>
            <a:cxnSpLocks/>
            <a:stCxn id="62" idx="3"/>
            <a:endCxn id="69" idx="1"/>
          </p:cNvCxnSpPr>
          <p:nvPr/>
        </p:nvCxnSpPr>
        <p:spPr>
          <a:xfrm>
            <a:off x="5387110" y="5889917"/>
            <a:ext cx="602672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曲线 75">
            <a:extLst>
              <a:ext uri="{FF2B5EF4-FFF2-40B4-BE49-F238E27FC236}">
                <a16:creationId xmlns:a16="http://schemas.microsoft.com/office/drawing/2014/main" id="{1A455296-085E-1D5E-072F-1DFA25EAC22F}"/>
              </a:ext>
            </a:extLst>
          </p:cNvPr>
          <p:cNvCxnSpPr>
            <a:cxnSpLocks/>
            <a:stCxn id="69" idx="3"/>
            <a:endCxn id="70" idx="3"/>
          </p:cNvCxnSpPr>
          <p:nvPr/>
        </p:nvCxnSpPr>
        <p:spPr>
          <a:xfrm flipV="1">
            <a:off x="7670802" y="4703046"/>
            <a:ext cx="1623002" cy="1186871"/>
          </a:xfrm>
          <a:prstGeom prst="curvedConnector3">
            <a:avLst>
              <a:gd name="adj1" fmla="val 1140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6F7AC529-7C67-1A98-C04B-3939478F9E71}"/>
              </a:ext>
            </a:extLst>
          </p:cNvPr>
          <p:cNvCxnSpPr>
            <a:cxnSpLocks/>
            <a:stCxn id="72" idx="4"/>
            <a:endCxn id="70" idx="0"/>
          </p:cNvCxnSpPr>
          <p:nvPr/>
        </p:nvCxnSpPr>
        <p:spPr>
          <a:xfrm rot="5400000">
            <a:off x="8943901" y="3509747"/>
            <a:ext cx="609319" cy="12138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33E34ADF-05EA-8D44-C3D3-553741BAAEEC}"/>
              </a:ext>
            </a:extLst>
          </p:cNvPr>
          <p:cNvSpPr/>
          <p:nvPr/>
        </p:nvSpPr>
        <p:spPr>
          <a:xfrm>
            <a:off x="2687782" y="2055519"/>
            <a:ext cx="2484582" cy="6565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添加 施法源单位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次弹药充能</a:t>
            </a:r>
          </a:p>
        </p:txBody>
      </p: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894A10F2-EEF8-7ADA-67D5-F3D299089D48}"/>
              </a:ext>
            </a:extLst>
          </p:cNvPr>
          <p:cNvCxnSpPr>
            <a:cxnSpLocks/>
            <a:stCxn id="6" idx="3"/>
            <a:endCxn id="87" idx="1"/>
          </p:cNvCxnSpPr>
          <p:nvPr/>
        </p:nvCxnSpPr>
        <p:spPr>
          <a:xfrm>
            <a:off x="1745672" y="1603662"/>
            <a:ext cx="942110" cy="7801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8B101E40-7376-0643-EBCF-D1D6FE256C2A}"/>
              </a:ext>
            </a:extLst>
          </p:cNvPr>
          <p:cNvSpPr/>
          <p:nvPr/>
        </p:nvSpPr>
        <p:spPr>
          <a:xfrm>
            <a:off x="4144819" y="3155510"/>
            <a:ext cx="2484582" cy="6565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生产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个弹药单位</a:t>
            </a:r>
          </a:p>
        </p:txBody>
      </p:sp>
      <p:cxnSp>
        <p:nvCxnSpPr>
          <p:cNvPr id="97" name="连接符: 曲线 96">
            <a:extLst>
              <a:ext uri="{FF2B5EF4-FFF2-40B4-BE49-F238E27FC236}">
                <a16:creationId xmlns:a16="http://schemas.microsoft.com/office/drawing/2014/main" id="{5E84BF3F-D80C-9DA7-C1E8-955D840292BF}"/>
              </a:ext>
            </a:extLst>
          </p:cNvPr>
          <p:cNvCxnSpPr>
            <a:cxnSpLocks/>
            <a:stCxn id="7" idx="3"/>
            <a:endCxn id="96" idx="1"/>
          </p:cNvCxnSpPr>
          <p:nvPr/>
        </p:nvCxnSpPr>
        <p:spPr>
          <a:xfrm>
            <a:off x="1694871" y="3429000"/>
            <a:ext cx="2449948" cy="547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连接符: 曲线 103">
            <a:extLst>
              <a:ext uri="{FF2B5EF4-FFF2-40B4-BE49-F238E27FC236}">
                <a16:creationId xmlns:a16="http://schemas.microsoft.com/office/drawing/2014/main" id="{DFCB7001-5AC5-6E9A-DB52-50848168ABF2}"/>
              </a:ext>
            </a:extLst>
          </p:cNvPr>
          <p:cNvCxnSpPr>
            <a:cxnSpLocks/>
            <a:stCxn id="70" idx="1"/>
            <a:endCxn id="96" idx="2"/>
          </p:cNvCxnSpPr>
          <p:nvPr/>
        </p:nvCxnSpPr>
        <p:spPr>
          <a:xfrm rot="10800000">
            <a:off x="5387110" y="3812018"/>
            <a:ext cx="2602346" cy="891028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曲线 106">
            <a:extLst>
              <a:ext uri="{FF2B5EF4-FFF2-40B4-BE49-F238E27FC236}">
                <a16:creationId xmlns:a16="http://schemas.microsoft.com/office/drawing/2014/main" id="{D3B63599-1F0E-6299-8F66-C2DA88FF30F1}"/>
              </a:ext>
            </a:extLst>
          </p:cNvPr>
          <p:cNvCxnSpPr>
            <a:cxnSpLocks/>
            <a:stCxn id="70" idx="1"/>
            <a:endCxn id="7" idx="2"/>
          </p:cNvCxnSpPr>
          <p:nvPr/>
        </p:nvCxnSpPr>
        <p:spPr>
          <a:xfrm rot="10800000">
            <a:off x="1052944" y="3714752"/>
            <a:ext cx="6936512" cy="98829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499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110</Words>
  <Application>Microsoft Office PowerPoint</Application>
  <PresentationFormat>宽屏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Sewen Lawbda</dc:creator>
  <cp:lastModifiedBy>Sewen Lawbda</cp:lastModifiedBy>
  <cp:revision>7</cp:revision>
  <dcterms:created xsi:type="dcterms:W3CDTF">2025-09-07T13:53:49Z</dcterms:created>
  <dcterms:modified xsi:type="dcterms:W3CDTF">2025-09-09T11:26:12Z</dcterms:modified>
</cp:coreProperties>
</file>