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94E953-9E6B-5BC3-DC99-9238416D2D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465598"/>
            <a:ext cx="10464800" cy="53924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C5AD42B-51BF-BBC5-9995-B364AA769949}"/>
              </a:ext>
            </a:extLst>
          </p:cNvPr>
          <p:cNvSpPr txBox="1"/>
          <p:nvPr/>
        </p:nvSpPr>
        <p:spPr>
          <a:xfrm>
            <a:off x="1016000" y="350982"/>
            <a:ext cx="8948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凯瑞甘吸收光环通过施加一个行为，当具有该行为的单位死亡，通过触发器生成资源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EA75C466-4DF5-AB91-0C23-4398D67C9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857296"/>
            <a:ext cx="9144000" cy="425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939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662709" y="182419"/>
            <a:ext cx="1283854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一般单位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461818" y="132195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施加组队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16007C0-614F-61BC-B405-F1248B60EC7D}"/>
              </a:ext>
            </a:extLst>
          </p:cNvPr>
          <p:cNvSpPr/>
          <p:nvPr/>
        </p:nvSpPr>
        <p:spPr>
          <a:xfrm>
            <a:off x="411016" y="3143249"/>
            <a:ext cx="1283855" cy="5715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队长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916133" y="933450"/>
            <a:ext cx="576116" cy="20089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曲线 13">
            <a:extLst>
              <a:ext uri="{FF2B5EF4-FFF2-40B4-BE49-F238E27FC236}">
                <a16:creationId xmlns:a16="http://schemas.microsoft.com/office/drawing/2014/main" id="{EA416FE0-29AE-B7E6-AD46-D860F36A81E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49406" y="2488910"/>
            <a:ext cx="1257878" cy="5080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7" idx="2"/>
            <a:endCxn id="55" idx="0"/>
          </p:cNvCxnSpPr>
          <p:nvPr/>
        </p:nvCxnSpPr>
        <p:spPr>
          <a:xfrm rot="16200000" flipH="1">
            <a:off x="618257" y="4149438"/>
            <a:ext cx="1624448" cy="75507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曲线 15">
            <a:extLst>
              <a:ext uri="{FF2B5EF4-FFF2-40B4-BE49-F238E27FC236}">
                <a16:creationId xmlns:a16="http://schemas.microsoft.com/office/drawing/2014/main" id="{F4C9F714-251C-3309-EA2F-849BB93BEA18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546926" y="5620908"/>
            <a:ext cx="1159164" cy="26900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2C9D0101-53E1-E640-4B77-B5F3C3CF5380}"/>
              </a:ext>
            </a:extLst>
          </p:cNvPr>
          <p:cNvSpPr/>
          <p:nvPr/>
        </p:nvSpPr>
        <p:spPr>
          <a:xfrm>
            <a:off x="2687783" y="470477"/>
            <a:ext cx="1477816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1745672" y="752186"/>
            <a:ext cx="942111" cy="85147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9AB3FE2E-2A44-E54E-2D9E-0B76F3020C7E}"/>
              </a:ext>
            </a:extLst>
          </p:cNvPr>
          <p:cNvSpPr/>
          <p:nvPr/>
        </p:nvSpPr>
        <p:spPr>
          <a:xfrm>
            <a:off x="4546600" y="470477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周期性遍历弹仓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4165599" y="752186"/>
            <a:ext cx="381001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B16002E2-2A81-E104-40BE-357CF4F1049C}"/>
              </a:ext>
            </a:extLst>
          </p:cNvPr>
          <p:cNvSpPr/>
          <p:nvPr/>
        </p:nvSpPr>
        <p:spPr>
          <a:xfrm>
            <a:off x="6480031" y="445943"/>
            <a:ext cx="128385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追踪弹仓单位</a:t>
            </a:r>
          </a:p>
        </p:txBody>
      </p: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23C24E95-24A4-F84C-FE78-1099F7F2B6BA}"/>
              </a:ext>
            </a:extLst>
          </p:cNvPr>
          <p:cNvCxnSpPr>
            <a:cxnSpLocks/>
            <a:stCxn id="40" idx="3"/>
            <a:endCxn id="44" idx="1"/>
          </p:cNvCxnSpPr>
          <p:nvPr/>
        </p:nvCxnSpPr>
        <p:spPr>
          <a:xfrm flipV="1">
            <a:off x="5830454" y="727652"/>
            <a:ext cx="649577" cy="245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687782" y="1249792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单位追踪器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6" idx="3"/>
            <a:endCxn id="48" idx="1"/>
          </p:cNvCxnSpPr>
          <p:nvPr/>
        </p:nvCxnSpPr>
        <p:spPr>
          <a:xfrm flipV="1">
            <a:off x="1745672" y="1531501"/>
            <a:ext cx="942110" cy="7216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1069109" y="5339199"/>
            <a:ext cx="1477817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灵魂链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8CCA48C6-A3D3-999A-172A-B3F186C9F220}"/>
              </a:ext>
            </a:extLst>
          </p:cNvPr>
          <p:cNvSpPr/>
          <p:nvPr/>
        </p:nvSpPr>
        <p:spPr>
          <a:xfrm>
            <a:off x="3706090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伤害响应移交</a:t>
            </a:r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5420CF3A-0EC7-3DF3-A86D-90631F7D680D}"/>
              </a:ext>
            </a:extLst>
          </p:cNvPr>
          <p:cNvSpPr/>
          <p:nvPr/>
        </p:nvSpPr>
        <p:spPr>
          <a:xfrm>
            <a:off x="5989782" y="5608208"/>
            <a:ext cx="1681020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遍历追踪单位</a:t>
            </a:r>
          </a:p>
        </p:txBody>
      </p:sp>
      <p:sp>
        <p:nvSpPr>
          <p:cNvPr id="70" name="矩形: 圆角 69">
            <a:extLst>
              <a:ext uri="{FF2B5EF4-FFF2-40B4-BE49-F238E27FC236}">
                <a16:creationId xmlns:a16="http://schemas.microsoft.com/office/drawing/2014/main" id="{3BCEC699-116B-B600-3FAB-93F4E4E128CF}"/>
              </a:ext>
            </a:extLst>
          </p:cNvPr>
          <p:cNvSpPr/>
          <p:nvPr/>
        </p:nvSpPr>
        <p:spPr>
          <a:xfrm>
            <a:off x="7989456" y="4421337"/>
            <a:ext cx="1304348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施加伤害</a:t>
            </a:r>
          </a:p>
        </p:txBody>
      </p:sp>
      <p:sp>
        <p:nvSpPr>
          <p:cNvPr id="72" name="椭圆 71">
            <a:extLst>
              <a:ext uri="{FF2B5EF4-FFF2-40B4-BE49-F238E27FC236}">
                <a16:creationId xmlns:a16="http://schemas.microsoft.com/office/drawing/2014/main" id="{D639EC09-FC47-7284-1302-2906923C98BE}"/>
              </a:ext>
            </a:extLst>
          </p:cNvPr>
          <p:cNvSpPr/>
          <p:nvPr/>
        </p:nvSpPr>
        <p:spPr>
          <a:xfrm>
            <a:off x="8913670" y="3248600"/>
            <a:ext cx="1883639" cy="563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伤害演算体</a:t>
            </a:r>
          </a:p>
        </p:txBody>
      </p:sp>
      <p:cxnSp>
        <p:nvCxnSpPr>
          <p:cNvPr id="73" name="连接符: 曲线 72">
            <a:extLst>
              <a:ext uri="{FF2B5EF4-FFF2-40B4-BE49-F238E27FC236}">
                <a16:creationId xmlns:a16="http://schemas.microsoft.com/office/drawing/2014/main" id="{2B3D13EC-224C-6CCB-20E4-D2082B518A7D}"/>
              </a:ext>
            </a:extLst>
          </p:cNvPr>
          <p:cNvCxnSpPr>
            <a:cxnSpLocks/>
            <a:stCxn id="62" idx="3"/>
            <a:endCxn id="69" idx="1"/>
          </p:cNvCxnSpPr>
          <p:nvPr/>
        </p:nvCxnSpPr>
        <p:spPr>
          <a:xfrm>
            <a:off x="5387110" y="5889917"/>
            <a:ext cx="602672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连接符: 曲线 75">
            <a:extLst>
              <a:ext uri="{FF2B5EF4-FFF2-40B4-BE49-F238E27FC236}">
                <a16:creationId xmlns:a16="http://schemas.microsoft.com/office/drawing/2014/main" id="{1A455296-085E-1D5E-072F-1DFA25EAC22F}"/>
              </a:ext>
            </a:extLst>
          </p:cNvPr>
          <p:cNvCxnSpPr>
            <a:cxnSpLocks/>
            <a:stCxn id="69" idx="3"/>
            <a:endCxn id="70" idx="3"/>
          </p:cNvCxnSpPr>
          <p:nvPr/>
        </p:nvCxnSpPr>
        <p:spPr>
          <a:xfrm flipV="1">
            <a:off x="7670802" y="4703046"/>
            <a:ext cx="1623002" cy="1186871"/>
          </a:xfrm>
          <a:prstGeom prst="curvedConnector3">
            <a:avLst>
              <a:gd name="adj1" fmla="val 11408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曲线 78">
            <a:extLst>
              <a:ext uri="{FF2B5EF4-FFF2-40B4-BE49-F238E27FC236}">
                <a16:creationId xmlns:a16="http://schemas.microsoft.com/office/drawing/2014/main" id="{6F7AC529-7C67-1A98-C04B-3939478F9E71}"/>
              </a:ext>
            </a:extLst>
          </p:cNvPr>
          <p:cNvCxnSpPr>
            <a:cxnSpLocks/>
            <a:stCxn id="72" idx="4"/>
            <a:endCxn id="70" idx="0"/>
          </p:cNvCxnSpPr>
          <p:nvPr/>
        </p:nvCxnSpPr>
        <p:spPr>
          <a:xfrm rot="5400000">
            <a:off x="8943901" y="3509747"/>
            <a:ext cx="609319" cy="121386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3E34ADF-05EA-8D44-C3D3-553741BAAEEC}"/>
              </a:ext>
            </a:extLst>
          </p:cNvPr>
          <p:cNvSpPr/>
          <p:nvPr/>
        </p:nvSpPr>
        <p:spPr>
          <a:xfrm>
            <a:off x="2687782" y="2055519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添加 施法源单位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次弹药充能</a:t>
            </a:r>
          </a:p>
        </p:txBody>
      </p:sp>
      <p:cxnSp>
        <p:nvCxnSpPr>
          <p:cNvPr id="88" name="连接符: 曲线 87">
            <a:extLst>
              <a:ext uri="{FF2B5EF4-FFF2-40B4-BE49-F238E27FC236}">
                <a16:creationId xmlns:a16="http://schemas.microsoft.com/office/drawing/2014/main" id="{894A10F2-EEF8-7ADA-67D5-F3D299089D48}"/>
              </a:ext>
            </a:extLst>
          </p:cNvPr>
          <p:cNvCxnSpPr>
            <a:cxnSpLocks/>
            <a:stCxn id="6" idx="3"/>
            <a:endCxn id="87" idx="1"/>
          </p:cNvCxnSpPr>
          <p:nvPr/>
        </p:nvCxnSpPr>
        <p:spPr>
          <a:xfrm>
            <a:off x="1745672" y="1603662"/>
            <a:ext cx="942110" cy="780111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4144819" y="3155510"/>
            <a:ext cx="2484582" cy="65650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个弹药单位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7" idx="3"/>
            <a:endCxn id="96" idx="1"/>
          </p:cNvCxnSpPr>
          <p:nvPr/>
        </p:nvCxnSpPr>
        <p:spPr>
          <a:xfrm>
            <a:off x="1694871" y="3429000"/>
            <a:ext cx="2449948" cy="5476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连接符: 曲线 103">
            <a:extLst>
              <a:ext uri="{FF2B5EF4-FFF2-40B4-BE49-F238E27FC236}">
                <a16:creationId xmlns:a16="http://schemas.microsoft.com/office/drawing/2014/main" id="{DFCB7001-5AC5-6E9A-DB52-50848168ABF2}"/>
              </a:ext>
            </a:extLst>
          </p:cNvPr>
          <p:cNvCxnSpPr>
            <a:cxnSpLocks/>
            <a:stCxn id="70" idx="1"/>
            <a:endCxn id="96" idx="2"/>
          </p:cNvCxnSpPr>
          <p:nvPr/>
        </p:nvCxnSpPr>
        <p:spPr>
          <a:xfrm rot="10800000">
            <a:off x="5387110" y="3812018"/>
            <a:ext cx="2602346" cy="891028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连接符: 曲线 106">
            <a:extLst>
              <a:ext uri="{FF2B5EF4-FFF2-40B4-BE49-F238E27FC236}">
                <a16:creationId xmlns:a16="http://schemas.microsoft.com/office/drawing/2014/main" id="{D3B63599-1F0E-6299-8F66-C2DA88FF30F1}"/>
              </a:ext>
            </a:extLst>
          </p:cNvPr>
          <p:cNvCxnSpPr>
            <a:cxnSpLocks/>
            <a:stCxn id="70" idx="1"/>
            <a:endCxn id="7" idx="2"/>
          </p:cNvCxnSpPr>
          <p:nvPr/>
        </p:nvCxnSpPr>
        <p:spPr>
          <a:xfrm rot="10800000">
            <a:off x="1052944" y="3714752"/>
            <a:ext cx="6936512" cy="988295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499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1197160" y="187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大力神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B613558-4145-6A77-2188-3D2190AB1A9D}"/>
              </a:ext>
            </a:extLst>
          </p:cNvPr>
          <p:cNvSpPr/>
          <p:nvPr/>
        </p:nvSpPr>
        <p:spPr>
          <a:xfrm>
            <a:off x="796779" y="1770041"/>
            <a:ext cx="1283854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投送部队（技能）</a:t>
            </a:r>
          </a:p>
        </p:txBody>
      </p:sp>
      <p:cxnSp>
        <p:nvCxnSpPr>
          <p:cNvPr id="13" name="连接符: 曲线 12">
            <a:extLst>
              <a:ext uri="{FF2B5EF4-FFF2-40B4-BE49-F238E27FC236}">
                <a16:creationId xmlns:a16="http://schemas.microsoft.com/office/drawing/2014/main" id="{5E4A0F0C-71E5-F78D-7B5A-8E1D3A4B2BCD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1129574" y="1060528"/>
            <a:ext cx="1018646" cy="400381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39" idx="3"/>
            <a:endCxn id="55" idx="2"/>
          </p:cNvCxnSpPr>
          <p:nvPr/>
        </p:nvCxnSpPr>
        <p:spPr>
          <a:xfrm flipV="1">
            <a:off x="9359185" y="1838686"/>
            <a:ext cx="412313" cy="214878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曲线 34">
            <a:extLst>
              <a:ext uri="{FF2B5EF4-FFF2-40B4-BE49-F238E27FC236}">
                <a16:creationId xmlns:a16="http://schemas.microsoft.com/office/drawing/2014/main" id="{9E6FC7F1-0ED3-1744-E27A-7E8BF0B24936}"/>
              </a:ext>
            </a:extLst>
          </p:cNvPr>
          <p:cNvCxnSpPr>
            <a:cxnSpLocks/>
            <a:stCxn id="6" idx="3"/>
            <a:endCxn id="38" idx="0"/>
          </p:cNvCxnSpPr>
          <p:nvPr/>
        </p:nvCxnSpPr>
        <p:spPr>
          <a:xfrm>
            <a:off x="2080633" y="2051750"/>
            <a:ext cx="1893958" cy="214419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55" idx="1"/>
          </p:cNvCxnSpPr>
          <p:nvPr/>
        </p:nvCxnSpPr>
        <p:spPr>
          <a:xfrm>
            <a:off x="7417094" y="470692"/>
            <a:ext cx="1615495" cy="108628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3207833" y="167847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单位装载（技能）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2481014" y="449556"/>
            <a:ext cx="726819" cy="201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032589" y="1275268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生产单位</a:t>
            </a:r>
          </a:p>
        </p:txBody>
      </p:sp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8B101E40-7376-0643-EBCF-D1D6FE256C2A}"/>
              </a:ext>
            </a:extLst>
          </p:cNvPr>
          <p:cNvSpPr/>
          <p:nvPr/>
        </p:nvSpPr>
        <p:spPr>
          <a:xfrm>
            <a:off x="3019234" y="5393885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97" name="连接符: 曲线 96">
            <a:extLst>
              <a:ext uri="{FF2B5EF4-FFF2-40B4-BE49-F238E27FC236}">
                <a16:creationId xmlns:a16="http://schemas.microsoft.com/office/drawing/2014/main" id="{5E84BF3F-D80C-9DA7-C1E8-955D840292BF}"/>
              </a:ext>
            </a:extLst>
          </p:cNvPr>
          <p:cNvCxnSpPr>
            <a:cxnSpLocks/>
            <a:stCxn id="38" idx="2"/>
            <a:endCxn id="96" idx="0"/>
          </p:cNvCxnSpPr>
          <p:nvPr/>
        </p:nvCxnSpPr>
        <p:spPr>
          <a:xfrm rot="16200000" flipH="1">
            <a:off x="3912030" y="5044390"/>
            <a:ext cx="412056" cy="28693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5939277" y="18898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呼叫弹仓（效果）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17" idx="1"/>
          </p:cNvCxnSpPr>
          <p:nvPr/>
        </p:nvCxnSpPr>
        <p:spPr>
          <a:xfrm>
            <a:off x="4685650" y="449556"/>
            <a:ext cx="1253627" cy="2113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819478" y="11232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69BF0181-1AD4-6F26-F00B-69E253E49D2C}"/>
              </a:ext>
            </a:extLst>
          </p:cNvPr>
          <p:cNvSpPr/>
          <p:nvPr/>
        </p:nvSpPr>
        <p:spPr>
          <a:xfrm>
            <a:off x="2864632" y="4195944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创建持久行为（延迟效果）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3F42CAE-1F53-29FF-FFD6-E5F7E85C2D0C}"/>
              </a:ext>
            </a:extLst>
          </p:cNvPr>
          <p:cNvSpPr/>
          <p:nvPr/>
        </p:nvSpPr>
        <p:spPr>
          <a:xfrm>
            <a:off x="7139268" y="3594532"/>
            <a:ext cx="2219917" cy="78588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等待落地（延迟效果）</a:t>
            </a:r>
          </a:p>
        </p:txBody>
      </p:sp>
      <p:sp>
        <p:nvSpPr>
          <p:cNvPr id="47" name="矩形: 圆角 46">
            <a:extLst>
              <a:ext uri="{FF2B5EF4-FFF2-40B4-BE49-F238E27FC236}">
                <a16:creationId xmlns:a16="http://schemas.microsoft.com/office/drawing/2014/main" id="{044A8DD8-7C65-68D9-5F01-A2602191A112}"/>
              </a:ext>
            </a:extLst>
          </p:cNvPr>
          <p:cNvSpPr/>
          <p:nvPr/>
        </p:nvSpPr>
        <p:spPr>
          <a:xfrm>
            <a:off x="6745299" y="5252569"/>
            <a:ext cx="2484582" cy="65650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播放空投仓动画（演算体）</a:t>
            </a:r>
          </a:p>
        </p:txBody>
      </p: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328CBAC7-0B01-DC90-6B7C-6A5C12ADACCA}"/>
              </a:ext>
            </a:extLst>
          </p:cNvPr>
          <p:cNvCxnSpPr>
            <a:cxnSpLocks/>
            <a:stCxn id="39" idx="2"/>
            <a:endCxn id="47" idx="0"/>
          </p:cNvCxnSpPr>
          <p:nvPr/>
        </p:nvCxnSpPr>
        <p:spPr>
          <a:xfrm rot="5400000">
            <a:off x="7682333" y="4685675"/>
            <a:ext cx="872152" cy="26163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连接符: 曲线 56">
            <a:extLst>
              <a:ext uri="{FF2B5EF4-FFF2-40B4-BE49-F238E27FC236}">
                <a16:creationId xmlns:a16="http://schemas.microsoft.com/office/drawing/2014/main" id="{A71604B4-0C8F-7714-1F15-B7BE64491CD9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084549" y="3987475"/>
            <a:ext cx="2054719" cy="60141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连接符: 曲线 84">
            <a:extLst>
              <a:ext uri="{FF2B5EF4-FFF2-40B4-BE49-F238E27FC236}">
                <a16:creationId xmlns:a16="http://schemas.microsoft.com/office/drawing/2014/main" id="{7BE11937-E008-29C3-060C-12BFC12E2EFF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V="1">
            <a:off x="2080633" y="752401"/>
            <a:ext cx="4597553" cy="1299349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0" name="文本框 89">
            <a:extLst>
              <a:ext uri="{FF2B5EF4-FFF2-40B4-BE49-F238E27FC236}">
                <a16:creationId xmlns:a16="http://schemas.microsoft.com/office/drawing/2014/main" id="{86FE3978-457D-DF0D-7458-296AE8E4BA73}"/>
              </a:ext>
            </a:extLst>
          </p:cNvPr>
          <p:cNvSpPr txBox="1"/>
          <p:nvPr/>
        </p:nvSpPr>
        <p:spPr>
          <a:xfrm>
            <a:off x="2926984" y="1326758"/>
            <a:ext cx="2954655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获得获得当前装载单位数目</a:t>
            </a:r>
          </a:p>
        </p:txBody>
      </p:sp>
    </p:spTree>
    <p:extLst>
      <p:ext uri="{BB962C8B-B14F-4D97-AF65-F5344CB8AC3E}">
        <p14:creationId xmlns:p14="http://schemas.microsoft.com/office/powerpoint/2010/main" val="3954853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1893522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499048" y="1556977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15" name="连接符: 曲线 14">
            <a:extLst>
              <a:ext uri="{FF2B5EF4-FFF2-40B4-BE49-F238E27FC236}">
                <a16:creationId xmlns:a16="http://schemas.microsoft.com/office/drawing/2014/main" id="{5D41CCE9-230B-F7C5-31A5-888870F0254E}"/>
              </a:ext>
            </a:extLst>
          </p:cNvPr>
          <p:cNvCxnSpPr>
            <a:cxnSpLocks/>
            <a:stCxn id="52" idx="3"/>
            <a:endCxn id="55" idx="0"/>
          </p:cNvCxnSpPr>
          <p:nvPr/>
        </p:nvCxnSpPr>
        <p:spPr>
          <a:xfrm>
            <a:off x="9601967" y="1614806"/>
            <a:ext cx="1039864" cy="969066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 flipV="1">
            <a:off x="4767196" y="1337440"/>
            <a:ext cx="627797" cy="1557654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233299" y="31972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782902" y="601431"/>
            <a:ext cx="450397" cy="1237255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矩形: 圆角 54">
            <a:extLst>
              <a:ext uri="{FF2B5EF4-FFF2-40B4-BE49-F238E27FC236}">
                <a16:creationId xmlns:a16="http://schemas.microsoft.com/office/drawing/2014/main" id="{9E722700-BC99-2386-89E9-B8629617A4F5}"/>
              </a:ext>
            </a:extLst>
          </p:cNvPr>
          <p:cNvSpPr/>
          <p:nvPr/>
        </p:nvSpPr>
        <p:spPr>
          <a:xfrm>
            <a:off x="9730481" y="2583872"/>
            <a:ext cx="1822699" cy="1010659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移除单位对应</a:t>
            </a:r>
            <a:r>
              <a:rPr lang="en-US" altLang="zh-CN" dirty="0">
                <a:solidFill>
                  <a:schemeClr val="tx1"/>
                </a:solidFill>
              </a:rPr>
              <a:t>buff</a:t>
            </a:r>
            <a:r>
              <a:rPr lang="zh-CN" altLang="en-US" dirty="0">
                <a:solidFill>
                  <a:schemeClr val="tx1"/>
                </a:solidFill>
              </a:rPr>
              <a:t>一层（</a:t>
            </a:r>
            <a:r>
              <a:rPr lang="en-US" altLang="zh-CN" dirty="0">
                <a:solidFill>
                  <a:schemeClr val="tx1"/>
                </a:solidFill>
              </a:rPr>
              <a:t>user9 user10</a:t>
            </a:r>
            <a:r>
              <a:rPr lang="zh-CN" altLang="en-US" dirty="0">
                <a:solidFill>
                  <a:schemeClr val="tx1"/>
                </a:solidFill>
              </a:rPr>
              <a:t>）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3289379" y="2613385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31" idx="1"/>
          </p:cNvCxnSpPr>
          <p:nvPr/>
        </p:nvCxnSpPr>
        <p:spPr>
          <a:xfrm flipV="1">
            <a:off x="3711116" y="340345"/>
            <a:ext cx="435738" cy="26108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85ACDCDD-5BAE-19D9-6090-0F23B2F4E98B}"/>
              </a:ext>
            </a:extLst>
          </p:cNvPr>
          <p:cNvSpPr txBox="1"/>
          <p:nvPr/>
        </p:nvSpPr>
        <p:spPr>
          <a:xfrm>
            <a:off x="4146854" y="155679"/>
            <a:ext cx="64633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托管</a:t>
            </a:r>
          </a:p>
        </p:txBody>
      </p: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31" idx="3"/>
            <a:endCxn id="17" idx="1"/>
          </p:cNvCxnSpPr>
          <p:nvPr/>
        </p:nvCxnSpPr>
        <p:spPr>
          <a:xfrm flipH="1">
            <a:off x="3289379" y="340345"/>
            <a:ext cx="1503806" cy="2554749"/>
          </a:xfrm>
          <a:prstGeom prst="curvedConnector5">
            <a:avLst>
              <a:gd name="adj1" fmla="val -15201"/>
              <a:gd name="adj2" fmla="val 48101"/>
              <a:gd name="adj3" fmla="val 11520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菱形 33">
            <a:extLst>
              <a:ext uri="{FF2B5EF4-FFF2-40B4-BE49-F238E27FC236}">
                <a16:creationId xmlns:a16="http://schemas.microsoft.com/office/drawing/2014/main" id="{62E99F90-901A-DAEA-486A-D0CFA6B1F3EF}"/>
              </a:ext>
            </a:extLst>
          </p:cNvPr>
          <p:cNvSpPr/>
          <p:nvPr/>
        </p:nvSpPr>
        <p:spPr>
          <a:xfrm>
            <a:off x="5394993" y="880240"/>
            <a:ext cx="2813649" cy="914400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小队单位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存在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9186469" y="1430140"/>
            <a:ext cx="415498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否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34" idx="3"/>
            <a:endCxn id="52" idx="1"/>
          </p:cNvCxnSpPr>
          <p:nvPr/>
        </p:nvCxnSpPr>
        <p:spPr>
          <a:xfrm>
            <a:off x="8208642" y="1337440"/>
            <a:ext cx="977827" cy="277366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8697555" y="141051"/>
            <a:ext cx="30049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考虑复用伤害分担的遍历器（追踪单位）来统计当前弹仓是否已经满</a:t>
            </a:r>
          </a:p>
        </p:txBody>
      </p:sp>
    </p:spTree>
    <p:extLst>
      <p:ext uri="{BB962C8B-B14F-4D97-AF65-F5344CB8AC3E}">
        <p14:creationId xmlns:p14="http://schemas.microsoft.com/office/powerpoint/2010/main" val="207177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文本框 64">
            <a:extLst>
              <a:ext uri="{FF2B5EF4-FFF2-40B4-BE49-F238E27FC236}">
                <a16:creationId xmlns:a16="http://schemas.microsoft.com/office/drawing/2014/main" id="{41A0628B-9B07-748B-0880-1DA4F79FB523}"/>
              </a:ext>
            </a:extLst>
          </p:cNvPr>
          <p:cNvSpPr txBox="1"/>
          <p:nvPr/>
        </p:nvSpPr>
        <p:spPr>
          <a:xfrm>
            <a:off x="6880493" y="67160"/>
            <a:ext cx="53115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法球系统（伤害效果叠加）尝试实现一个增益链的效果</a:t>
            </a:r>
            <a:endParaRPr lang="en-US" altLang="zh-CN" dirty="0"/>
          </a:p>
          <a:p>
            <a:r>
              <a:rPr lang="zh-CN" altLang="en-US" dirty="0"/>
              <a:t>例如：队员有火蝠，则伤害附加燃烧</a:t>
            </a:r>
            <a:r>
              <a:rPr lang="en-US" altLang="zh-CN" dirty="0"/>
              <a:t>DOT</a:t>
            </a:r>
            <a:r>
              <a:rPr lang="zh-CN" altLang="en-US" dirty="0"/>
              <a:t>，但如果同时有鬼兵，则燃烧</a:t>
            </a:r>
            <a:r>
              <a:rPr lang="en-US" altLang="zh-CN" dirty="0"/>
              <a:t>DOT</a:t>
            </a:r>
            <a:r>
              <a:rPr lang="zh-CN" altLang="en-US" dirty="0"/>
              <a:t>同时消耗对方护盾和能量</a:t>
            </a:r>
            <a:endParaRPr lang="en-US" altLang="zh-CN" dirty="0"/>
          </a:p>
          <a:p>
            <a:r>
              <a:rPr lang="zh-CN" altLang="en-US" dirty="0"/>
              <a:t>为了链式效果，所有的响应只计算一次。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392F082-ABF5-5651-452E-214FECF1DBAD}"/>
              </a:ext>
            </a:extLst>
          </p:cNvPr>
          <p:cNvSpPr/>
          <p:nvPr/>
        </p:nvSpPr>
        <p:spPr>
          <a:xfrm>
            <a:off x="360504" y="1613750"/>
            <a:ext cx="1283854" cy="5634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弹仓载具</a:t>
            </a:r>
          </a:p>
        </p:txBody>
      </p:sp>
      <p:cxnSp>
        <p:nvCxnSpPr>
          <p:cNvPr id="3" name="连接符: 曲线 2">
            <a:extLst>
              <a:ext uri="{FF2B5EF4-FFF2-40B4-BE49-F238E27FC236}">
                <a16:creationId xmlns:a16="http://schemas.microsoft.com/office/drawing/2014/main" id="{D98F0989-27A6-EE42-FFCA-5BE89EA873EC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 rot="5400000">
            <a:off x="2700669" y="1307546"/>
            <a:ext cx="1896128" cy="332555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E904B59B-70E4-7AD7-3E5B-374950FE231B}"/>
              </a:ext>
            </a:extLst>
          </p:cNvPr>
          <p:cNvSpPr/>
          <p:nvPr/>
        </p:nvSpPr>
        <p:spPr>
          <a:xfrm>
            <a:off x="2678539" y="696393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周期性遍历（行为）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8974AD44-E762-1B30-5CB2-92E3E3422E2A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 flipV="1">
            <a:off x="1644358" y="978102"/>
            <a:ext cx="1034181" cy="91735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4CA17B0-4B10-24C9-20F4-758525C83AC7}"/>
              </a:ext>
            </a:extLst>
          </p:cNvPr>
          <p:cNvSpPr/>
          <p:nvPr/>
        </p:nvSpPr>
        <p:spPr>
          <a:xfrm>
            <a:off x="4572600" y="1458840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F591CA91-C8AC-464D-C00F-8C09AA9EA68A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156356" y="978102"/>
            <a:ext cx="416244" cy="76244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菱形 10">
            <a:extLst>
              <a:ext uri="{FF2B5EF4-FFF2-40B4-BE49-F238E27FC236}">
                <a16:creationId xmlns:a16="http://schemas.microsoft.com/office/drawing/2014/main" id="{D2584132-D92D-364A-0C82-F8ACBF704441}"/>
              </a:ext>
            </a:extLst>
          </p:cNvPr>
          <p:cNvSpPr/>
          <p:nvPr/>
        </p:nvSpPr>
        <p:spPr>
          <a:xfrm>
            <a:off x="3758835" y="304777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4B3E69C6-8137-DF04-2846-40FDE65CBC39}"/>
              </a:ext>
            </a:extLst>
          </p:cNvPr>
          <p:cNvSpPr/>
          <p:nvPr/>
        </p:nvSpPr>
        <p:spPr>
          <a:xfrm>
            <a:off x="933311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sp>
        <p:nvSpPr>
          <p:cNvPr id="32" name="菱形 31">
            <a:extLst>
              <a:ext uri="{FF2B5EF4-FFF2-40B4-BE49-F238E27FC236}">
                <a16:creationId xmlns:a16="http://schemas.microsoft.com/office/drawing/2014/main" id="{B70AE386-DA0C-F881-C62E-F63C57DF1044}"/>
              </a:ext>
            </a:extLst>
          </p:cNvPr>
          <p:cNvSpPr/>
          <p:nvPr/>
        </p:nvSpPr>
        <p:spPr>
          <a:xfrm>
            <a:off x="3758835" y="3982983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3" name="菱形 32">
            <a:extLst>
              <a:ext uri="{FF2B5EF4-FFF2-40B4-BE49-F238E27FC236}">
                <a16:creationId xmlns:a16="http://schemas.microsoft.com/office/drawing/2014/main" id="{2BCB69BE-93AE-C354-9264-84DF9CF0AA9B}"/>
              </a:ext>
            </a:extLst>
          </p:cNvPr>
          <p:cNvSpPr/>
          <p:nvPr/>
        </p:nvSpPr>
        <p:spPr>
          <a:xfrm>
            <a:off x="3758835" y="5017936"/>
            <a:ext cx="2502812" cy="762447"/>
          </a:xfrm>
          <a:prstGeom prst="diamond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zh-CN" altLang="en-US" dirty="0">
                <a:solidFill>
                  <a:schemeClr val="tx1"/>
                </a:solidFill>
              </a:rPr>
              <a:t>单位验证</a:t>
            </a:r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F5C71D59-F1ED-B594-330A-A63B93D9A712}"/>
              </a:ext>
            </a:extLst>
          </p:cNvPr>
          <p:cNvSpPr/>
          <p:nvPr/>
        </p:nvSpPr>
        <p:spPr>
          <a:xfrm>
            <a:off x="7708184" y="2912843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2D2184C2-00E8-D356-300D-40DE382C96A0}"/>
              </a:ext>
            </a:extLst>
          </p:cNvPr>
          <p:cNvCxnSpPr>
            <a:cxnSpLocks/>
            <a:stCxn id="11" idx="3"/>
            <a:endCxn id="37" idx="1"/>
          </p:cNvCxnSpPr>
          <p:nvPr/>
        </p:nvCxnSpPr>
        <p:spPr>
          <a:xfrm flipV="1">
            <a:off x="6261647" y="3294067"/>
            <a:ext cx="1446537" cy="13493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E09C0066-AD81-A344-C3AE-49C871E94B79}"/>
              </a:ext>
            </a:extLst>
          </p:cNvPr>
          <p:cNvCxnSpPr>
            <a:cxnSpLocks/>
            <a:stCxn id="27" idx="3"/>
            <a:endCxn id="11" idx="1"/>
          </p:cNvCxnSpPr>
          <p:nvPr/>
        </p:nvCxnSpPr>
        <p:spPr>
          <a:xfrm flipV="1">
            <a:off x="3038602" y="3429000"/>
            <a:ext cx="720233" cy="87061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曲线 44">
            <a:extLst>
              <a:ext uri="{FF2B5EF4-FFF2-40B4-BE49-F238E27FC236}">
                <a16:creationId xmlns:a16="http://schemas.microsoft.com/office/drawing/2014/main" id="{D47B876B-3001-B53B-0D91-09150C3680D4}"/>
              </a:ext>
            </a:extLst>
          </p:cNvPr>
          <p:cNvCxnSpPr>
            <a:cxnSpLocks/>
            <a:stCxn id="27" idx="3"/>
            <a:endCxn id="33" idx="1"/>
          </p:cNvCxnSpPr>
          <p:nvPr/>
        </p:nvCxnSpPr>
        <p:spPr>
          <a:xfrm>
            <a:off x="3038602" y="4299610"/>
            <a:ext cx="720233" cy="109955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连接符: 曲线 49">
            <a:extLst>
              <a:ext uri="{FF2B5EF4-FFF2-40B4-BE49-F238E27FC236}">
                <a16:creationId xmlns:a16="http://schemas.microsoft.com/office/drawing/2014/main" id="{BA6CCB01-4122-8948-604D-7FC07D0052AA}"/>
              </a:ext>
            </a:extLst>
          </p:cNvPr>
          <p:cNvCxnSpPr>
            <a:cxnSpLocks/>
            <a:stCxn id="27" idx="3"/>
            <a:endCxn id="32" idx="1"/>
          </p:cNvCxnSpPr>
          <p:nvPr/>
        </p:nvCxnSpPr>
        <p:spPr>
          <a:xfrm>
            <a:off x="3038602" y="4299610"/>
            <a:ext cx="720233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矩形: 圆角 59">
            <a:extLst>
              <a:ext uri="{FF2B5EF4-FFF2-40B4-BE49-F238E27FC236}">
                <a16:creationId xmlns:a16="http://schemas.microsoft.com/office/drawing/2014/main" id="{C765CBA9-95FC-F2B0-BA5F-2E79CA021862}"/>
              </a:ext>
            </a:extLst>
          </p:cNvPr>
          <p:cNvSpPr/>
          <p:nvPr/>
        </p:nvSpPr>
        <p:spPr>
          <a:xfrm>
            <a:off x="7605676" y="3918386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  <p:cxnSp>
        <p:nvCxnSpPr>
          <p:cNvPr id="61" name="连接符: 曲线 60">
            <a:extLst>
              <a:ext uri="{FF2B5EF4-FFF2-40B4-BE49-F238E27FC236}">
                <a16:creationId xmlns:a16="http://schemas.microsoft.com/office/drawing/2014/main" id="{3705389B-0420-6452-F4A8-C28976F9A9CA}"/>
              </a:ext>
            </a:extLst>
          </p:cNvPr>
          <p:cNvCxnSpPr>
            <a:cxnSpLocks/>
            <a:stCxn id="32" idx="3"/>
            <a:endCxn id="60" idx="1"/>
          </p:cNvCxnSpPr>
          <p:nvPr/>
        </p:nvCxnSpPr>
        <p:spPr>
          <a:xfrm flipV="1">
            <a:off x="6261647" y="4299610"/>
            <a:ext cx="1344029" cy="64597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连接符: 曲线 63">
            <a:extLst>
              <a:ext uri="{FF2B5EF4-FFF2-40B4-BE49-F238E27FC236}">
                <a16:creationId xmlns:a16="http://schemas.microsoft.com/office/drawing/2014/main" id="{3A715923-997E-7C38-24E3-195A4355EC89}"/>
              </a:ext>
            </a:extLst>
          </p:cNvPr>
          <p:cNvCxnSpPr>
            <a:cxnSpLocks/>
            <a:stCxn id="33" idx="3"/>
            <a:endCxn id="68" idx="1"/>
          </p:cNvCxnSpPr>
          <p:nvPr/>
        </p:nvCxnSpPr>
        <p:spPr>
          <a:xfrm>
            <a:off x="6261647" y="5399160"/>
            <a:ext cx="1344029" cy="15228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3E6B9FA3-5C1E-14AF-D19B-C94460B0EF3B}"/>
              </a:ext>
            </a:extLst>
          </p:cNvPr>
          <p:cNvSpPr/>
          <p:nvPr/>
        </p:nvSpPr>
        <p:spPr>
          <a:xfrm>
            <a:off x="7605676" y="5170219"/>
            <a:ext cx="2105291" cy="762447"/>
          </a:xfrm>
          <a:prstGeom prst="round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伤害响应效果集合（效果）</a:t>
            </a:r>
          </a:p>
        </p:txBody>
      </p:sp>
    </p:spTree>
    <p:extLst>
      <p:ext uri="{BB962C8B-B14F-4D97-AF65-F5344CB8AC3E}">
        <p14:creationId xmlns:p14="http://schemas.microsoft.com/office/powerpoint/2010/main" val="2567941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3A5A571-7C16-0B76-9F5A-7CD72ED72DE4}"/>
              </a:ext>
            </a:extLst>
          </p:cNvPr>
          <p:cNvSpPr/>
          <p:nvPr/>
        </p:nvSpPr>
        <p:spPr>
          <a:xfrm>
            <a:off x="279096" y="1686285"/>
            <a:ext cx="1351194" cy="6228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兴奋剂技能</a:t>
            </a:r>
          </a:p>
        </p:txBody>
      </p:sp>
      <p:cxnSp>
        <p:nvCxnSpPr>
          <p:cNvPr id="41" name="连接符: 曲线 40">
            <a:extLst>
              <a:ext uri="{FF2B5EF4-FFF2-40B4-BE49-F238E27FC236}">
                <a16:creationId xmlns:a16="http://schemas.microsoft.com/office/drawing/2014/main" id="{07F1AAAE-AAD1-2620-7520-B80EDD29E734}"/>
              </a:ext>
            </a:extLst>
          </p:cNvPr>
          <p:cNvCxnSpPr>
            <a:cxnSpLocks/>
            <a:stCxn id="17" idx="3"/>
            <a:endCxn id="23" idx="2"/>
          </p:cNvCxnSpPr>
          <p:nvPr/>
        </p:nvCxnSpPr>
        <p:spPr>
          <a:xfrm flipV="1">
            <a:off x="5947836" y="1346090"/>
            <a:ext cx="303109" cy="2774630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8D3FD2EF-7058-70A4-B804-8BAEF311CCB2}"/>
              </a:ext>
            </a:extLst>
          </p:cNvPr>
          <p:cNvSpPr/>
          <p:nvPr/>
        </p:nvSpPr>
        <p:spPr>
          <a:xfrm>
            <a:off x="2369199" y="1179469"/>
            <a:ext cx="1909429" cy="128664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兴奋剂</a:t>
            </a:r>
            <a:r>
              <a:rPr lang="en-US" altLang="zh-CN" dirty="0">
                <a:solidFill>
                  <a:schemeClr val="tx1"/>
                </a:solidFill>
              </a:rPr>
              <a:t>wrapper</a:t>
            </a:r>
            <a:r>
              <a:rPr lang="zh-CN" altLang="en-US" dirty="0">
                <a:solidFill>
                  <a:schemeClr val="tx1"/>
                </a:solidFill>
              </a:rPr>
              <a:t>（集合）</a:t>
            </a:r>
          </a:p>
        </p:txBody>
      </p:sp>
      <p:cxnSp>
        <p:nvCxnSpPr>
          <p:cNvPr id="49" name="连接符: 曲线 48">
            <a:extLst>
              <a:ext uri="{FF2B5EF4-FFF2-40B4-BE49-F238E27FC236}">
                <a16:creationId xmlns:a16="http://schemas.microsoft.com/office/drawing/2014/main" id="{550AF8A7-8005-D7BA-E07F-69E7CEEFC39A}"/>
              </a:ext>
            </a:extLst>
          </p:cNvPr>
          <p:cNvCxnSpPr>
            <a:cxnSpLocks/>
            <a:stCxn id="4" idx="3"/>
            <a:endCxn id="48" idx="1"/>
          </p:cNvCxnSpPr>
          <p:nvPr/>
        </p:nvCxnSpPr>
        <p:spPr>
          <a:xfrm flipV="1">
            <a:off x="1630290" y="1822789"/>
            <a:ext cx="738909" cy="17489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4F5BB007-5E6C-FFEA-C7E3-1AF3679FD981}"/>
              </a:ext>
            </a:extLst>
          </p:cNvPr>
          <p:cNvSpPr/>
          <p:nvPr/>
        </p:nvSpPr>
        <p:spPr>
          <a:xfrm>
            <a:off x="4470019" y="3839011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遍历弹仓（效果）</a:t>
            </a:r>
          </a:p>
        </p:txBody>
      </p:sp>
      <p:cxnSp>
        <p:nvCxnSpPr>
          <p:cNvPr id="22" name="连接符: 曲线 21">
            <a:extLst>
              <a:ext uri="{FF2B5EF4-FFF2-40B4-BE49-F238E27FC236}">
                <a16:creationId xmlns:a16="http://schemas.microsoft.com/office/drawing/2014/main" id="{808CD7A1-2841-A01E-7C93-22AF16F424B7}"/>
              </a:ext>
            </a:extLst>
          </p:cNvPr>
          <p:cNvCxnSpPr>
            <a:cxnSpLocks/>
            <a:stCxn id="48" idx="3"/>
            <a:endCxn id="23" idx="1"/>
          </p:cNvCxnSpPr>
          <p:nvPr/>
        </p:nvCxnSpPr>
        <p:spPr>
          <a:xfrm flipV="1">
            <a:off x="4278628" y="1064381"/>
            <a:ext cx="1233408" cy="7584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连接符: 曲线 25">
            <a:extLst>
              <a:ext uri="{FF2B5EF4-FFF2-40B4-BE49-F238E27FC236}">
                <a16:creationId xmlns:a16="http://schemas.microsoft.com/office/drawing/2014/main" id="{4EA2D963-B6CF-73FB-FEA0-A117F6548736}"/>
              </a:ext>
            </a:extLst>
          </p:cNvPr>
          <p:cNvCxnSpPr>
            <a:cxnSpLocks/>
            <a:stCxn id="48" idx="2"/>
            <a:endCxn id="17" idx="1"/>
          </p:cNvCxnSpPr>
          <p:nvPr/>
        </p:nvCxnSpPr>
        <p:spPr>
          <a:xfrm rot="16200000" flipH="1">
            <a:off x="3069661" y="2720361"/>
            <a:ext cx="1654611" cy="114610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85E09914-69DA-E466-D12A-789F8200F365}"/>
              </a:ext>
            </a:extLst>
          </p:cNvPr>
          <p:cNvSpPr txBox="1"/>
          <p:nvPr/>
        </p:nvSpPr>
        <p:spPr>
          <a:xfrm>
            <a:off x="8632357" y="1686285"/>
            <a:ext cx="7618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队员</a:t>
            </a:r>
          </a:p>
        </p:txBody>
      </p:sp>
      <p:cxnSp>
        <p:nvCxnSpPr>
          <p:cNvPr id="56" name="连接符: 曲线 55">
            <a:extLst>
              <a:ext uri="{FF2B5EF4-FFF2-40B4-BE49-F238E27FC236}">
                <a16:creationId xmlns:a16="http://schemas.microsoft.com/office/drawing/2014/main" id="{E73C1AE5-4B79-0AF3-87DA-7DB1782CB474}"/>
              </a:ext>
            </a:extLst>
          </p:cNvPr>
          <p:cNvCxnSpPr>
            <a:cxnSpLocks/>
            <a:stCxn id="23" idx="2"/>
            <a:endCxn id="52" idx="1"/>
          </p:cNvCxnSpPr>
          <p:nvPr/>
        </p:nvCxnSpPr>
        <p:spPr>
          <a:xfrm rot="16200000" flipH="1">
            <a:off x="7179221" y="417814"/>
            <a:ext cx="524861" cy="2381412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1AC98FDE-0258-F16E-73D8-4C10109A90A8}"/>
              </a:ext>
            </a:extLst>
          </p:cNvPr>
          <p:cNvSpPr/>
          <p:nvPr/>
        </p:nvSpPr>
        <p:spPr>
          <a:xfrm>
            <a:off x="5512036" y="782672"/>
            <a:ext cx="1477817" cy="56341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施加兴奋剂（效果）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B090687-2069-9C1C-5B11-2529EE7A695A}"/>
              </a:ext>
            </a:extLst>
          </p:cNvPr>
          <p:cNvSpPr txBox="1"/>
          <p:nvPr/>
        </p:nvSpPr>
        <p:spPr>
          <a:xfrm>
            <a:off x="8632357" y="395386"/>
            <a:ext cx="761861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队长</a:t>
            </a:r>
          </a:p>
        </p:txBody>
      </p:sp>
      <p:cxnSp>
        <p:nvCxnSpPr>
          <p:cNvPr id="28" name="连接符: 曲线 27">
            <a:extLst>
              <a:ext uri="{FF2B5EF4-FFF2-40B4-BE49-F238E27FC236}">
                <a16:creationId xmlns:a16="http://schemas.microsoft.com/office/drawing/2014/main" id="{51A4F177-0F41-0BB2-F266-9FA54D914EF7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6989853" y="580052"/>
            <a:ext cx="1642504" cy="48432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793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</TotalTime>
  <Words>396</Words>
  <Application>Microsoft Office PowerPoint</Application>
  <PresentationFormat>宽屏</PresentationFormat>
  <Paragraphs>72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14</cp:revision>
  <dcterms:created xsi:type="dcterms:W3CDTF">2025-09-07T13:53:49Z</dcterms:created>
  <dcterms:modified xsi:type="dcterms:W3CDTF">2025-09-27T03:40:03Z</dcterms:modified>
</cp:coreProperties>
</file>