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4" d="100"/>
          <a:sy n="104" d="100"/>
        </p:scale>
        <p:origin x="83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5089906-97ED-F2C0-B1CA-FD7F4D3360E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3F76B76D-F92B-6EB8-4DB1-5C8ECBFB16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5775491-0967-1FF9-6F72-237187C9D7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915E568F-6EBD-1A2D-6362-6B45742558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E21032B3-CA98-78F5-40AE-BEA77E4478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77974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22AB912-D328-F59A-4F14-74ADC3062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1E0A0BA-22CF-B71D-3756-3F77491F271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6C7A8C56-7D15-DBA6-6F91-096AEE72D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571D44A8-2C8B-85EF-1E5B-B1921BA67E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0D48AAB-092A-5B0A-AFAB-FC027A1E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89012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6E453C29-A265-6915-DA66-CCEF2DBBE4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2FCE7175-F8B2-4E7A-29FB-50A897810DC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58A10793-A8F8-25A3-B909-213415FE92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4BBAB7B4-6F16-D079-1074-CC29283667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5AAF509-553A-70B9-D080-9FCD12B282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3993901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770E82E-1814-13DD-20A1-06A3E7919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58C9F8E-C09D-9D57-69D7-3FA9B7A42B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422A5328-B594-A3A4-10BB-324F645958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DE0E867-2D72-A606-808C-CC7E3FA941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099C597A-5A2F-3B19-AAF8-C484F8FEE0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087851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6960C53-47AB-5E24-CAE3-59E427E54D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9B29502-C11C-09AC-0EF3-91A63E976C4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F1EF6DB-1BA0-F7AF-CF3C-7E70E6B906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DAB8DDB-347D-43C4-A91A-9DE9AA991C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DED53FA2-139C-8DDA-DE05-D260413999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427649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FF02CCB-873A-A63D-378D-BD0EAE930E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7494274-B18A-1897-594A-961B92B17E8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FF2F6CCE-2274-51F2-61ED-B4B89B593D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5F33444-1CA7-0A75-1618-4F94E2C10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48B3EBBB-6DC9-609D-3C03-AA17D32012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5B4B7B2-3FBD-9578-0B18-3CE56C8E58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8656506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3F2A9AD-88DB-F940-311B-5147AB5928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344883A4-EB6A-5CD8-06A7-AED2ADF568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C5E0DA6C-5027-B153-30A5-2FF11ED91CA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F16F1965-1962-FC7C-3B92-1894D2787CB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70D91FD4-622A-9D7E-9791-0F4428AEEFF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0F85BABF-79F2-9B98-0187-23FAF60C5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88186DF0-9DE2-6F09-F142-8FE58F4BF1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AF89A592-546E-BF02-2247-E92C67AED5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56042049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B6E355D-CE35-EE0C-8438-357A180E71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41343B94-FFC3-FE0B-E69A-ABF5BAFBC6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3EC3B55D-327D-56EE-D932-BEDB6450BC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3996579B-0BB6-CBA3-8A98-EAEBF5FE55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6764853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D1E59B65-FC8D-13C1-16C4-6D8C6362CF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538E52E4-E9D7-F979-999D-A6ABCB717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97A600DE-C88C-2934-C735-1E1BC7B270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1737807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85E6979-D8E7-A6F1-77AB-F171243539B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823029F3-081D-BA21-B59F-D0165B7FAE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E439D766-AAD7-2CD1-4376-B0955D3FA7B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173A349F-2F11-FC0C-79FB-E3DAD9BD7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32BC849-72A8-6F0F-0AB7-B2AD68440A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E63B297-4AF8-C03A-6C4E-1A51B9B72C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8048134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298FCB3-6F1C-3549-CD9D-0FE89D18B3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AAB2877-F520-0DEB-ADD7-40DE5AC377F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94E744F2-6A9E-14ED-B008-585F5BAF49E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847B0E26-ECE3-7F17-4D53-EE0220CC8F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5AA376F-9C3B-B3E2-B5B7-0D1E2539DA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E2F49123-D1B0-3D07-EE6B-89D69742E2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9441970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E70F4DE-D668-233F-7F37-023E65F8039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133B35E5-11A0-8AC1-B1E1-CA71D1EB37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EECAF229-CFB1-0857-1A85-ECF4A22F4B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D6044C5-84D1-4A21-B234-807FD534B005}" type="datetimeFigureOut">
              <a:rPr lang="zh-CN" altLang="en-US" smtClean="0"/>
              <a:t>2025/9/7</a:t>
            </a:fld>
            <a:endParaRPr lang="zh-CN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5BEB487-4A4F-60E9-3C23-AED1B6B5DC9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AB7EF7F5-E687-ECFE-99FC-B5A59D83B1D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87CD0DC9-1C76-4B87-A34C-673C194CD45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57139246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D22A8394-0E9D-33F1-0203-3ACD0578A5D9}"/>
              </a:ext>
            </a:extLst>
          </p:cNvPr>
          <p:cNvSpPr/>
          <p:nvPr/>
        </p:nvSpPr>
        <p:spPr>
          <a:xfrm>
            <a:off x="960582" y="586509"/>
            <a:ext cx="3883891" cy="56341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Init/Init01CDerivedStates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5" name="矩形 4">
            <a:extLst>
              <a:ext uri="{FF2B5EF4-FFF2-40B4-BE49-F238E27FC236}">
                <a16:creationId xmlns:a16="http://schemas.microsoft.com/office/drawing/2014/main" id="{A535BEF4-C405-2558-08D4-4339882B196A}"/>
              </a:ext>
            </a:extLst>
          </p:cNvPr>
          <p:cNvSpPr/>
          <p:nvPr/>
        </p:nvSpPr>
        <p:spPr>
          <a:xfrm>
            <a:off x="443345" y="92364"/>
            <a:ext cx="11517746" cy="6539345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altLang="zh-CN" dirty="0">
                <a:solidFill>
                  <a:schemeClr val="tx1"/>
                </a:solidFill>
              </a:rPr>
              <a:t>tstory01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6" name="矩形: 圆角 5">
            <a:extLst>
              <a:ext uri="{FF2B5EF4-FFF2-40B4-BE49-F238E27FC236}">
                <a16:creationId xmlns:a16="http://schemas.microsoft.com/office/drawing/2014/main" id="{95C9CB96-92FD-6BFB-08CF-70038E347217}"/>
              </a:ext>
            </a:extLst>
          </p:cNvPr>
          <p:cNvSpPr/>
          <p:nvPr/>
        </p:nvSpPr>
        <p:spPr>
          <a:xfrm>
            <a:off x="960582" y="1514763"/>
            <a:ext cx="3883891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EnableRoomLocation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Marsara,true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E2DC2F4B-073B-826E-4BC4-502C4AC50B87}"/>
              </a:ext>
            </a:extLst>
          </p:cNvPr>
          <p:cNvSpPr/>
          <p:nvPr/>
        </p:nvSpPr>
        <p:spPr>
          <a:xfrm>
            <a:off x="960582" y="2443018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location/</a:t>
            </a:r>
            <a:r>
              <a:rPr lang="en-US" altLang="zh-CN" dirty="0" err="1">
                <a:solidFill>
                  <a:schemeClr val="tx1"/>
                </a:solidFill>
              </a:rPr>
              <a:t>RoomLocationIsEnabled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52DA3659-1AB6-3B39-9ED5-D4BE845837D1}"/>
              </a:ext>
            </a:extLst>
          </p:cNvPr>
          <p:cNvSpPr/>
          <p:nvPr/>
        </p:nvSpPr>
        <p:spPr>
          <a:xfrm>
            <a:off x="6857999" y="2443017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Support/Room Is Enabled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9" name="矩形 8">
            <a:extLst>
              <a:ext uri="{FF2B5EF4-FFF2-40B4-BE49-F238E27FC236}">
                <a16:creationId xmlns:a16="http://schemas.microsoft.com/office/drawing/2014/main" id="{E65E2750-BF88-144D-2117-636F53AA9708}"/>
              </a:ext>
            </a:extLst>
          </p:cNvPr>
          <p:cNvSpPr/>
          <p:nvPr/>
        </p:nvSpPr>
        <p:spPr>
          <a:xfrm>
            <a:off x="1946563" y="4154054"/>
            <a:ext cx="3883891" cy="76661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Room Support/</a:t>
            </a:r>
            <a:r>
              <a:rPr lang="en-US" altLang="zh-CN" dirty="0" err="1">
                <a:solidFill>
                  <a:schemeClr val="tx1"/>
                </a:solidFill>
              </a:rPr>
              <a:t>RoomChangeDialog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1" name="矩形: 圆角 10">
            <a:extLst>
              <a:ext uri="{FF2B5EF4-FFF2-40B4-BE49-F238E27FC236}">
                <a16:creationId xmlns:a16="http://schemas.microsoft.com/office/drawing/2014/main" id="{DB106AA2-651A-01D0-F7CD-E1A626CCAC81}"/>
              </a:ext>
            </a:extLst>
          </p:cNvPr>
          <p:cNvSpPr/>
          <p:nvPr/>
        </p:nvSpPr>
        <p:spPr>
          <a:xfrm>
            <a:off x="1454727" y="5470234"/>
            <a:ext cx="4867564" cy="563418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 err="1">
                <a:solidFill>
                  <a:schemeClr val="tx1"/>
                </a:solidFill>
              </a:rPr>
              <a:t>AddRoomPanelButton</a:t>
            </a:r>
            <a:r>
              <a:rPr lang="en-US" altLang="zh-CN" dirty="0">
                <a:solidFill>
                  <a:schemeClr val="tx1"/>
                </a:solidFill>
              </a:rPr>
              <a:t>(</a:t>
            </a:r>
            <a:r>
              <a:rPr lang="en-US" altLang="zh-CN" dirty="0" err="1">
                <a:solidFill>
                  <a:schemeClr val="tx1"/>
                </a:solidFill>
              </a:rPr>
              <a:t>roomIndex</a:t>
            </a:r>
            <a:r>
              <a:rPr lang="en-US" altLang="zh-CN" dirty="0">
                <a:solidFill>
                  <a:schemeClr val="tx1"/>
                </a:solidFill>
              </a:rPr>
              <a:t>=</a:t>
            </a:r>
            <a:r>
              <a:rPr lang="en-US" altLang="zh-CN" dirty="0" err="1">
                <a:solidFill>
                  <a:schemeClr val="tx1"/>
                </a:solidFill>
              </a:rPr>
              <a:t>Marsara</a:t>
            </a:r>
            <a:r>
              <a:rPr lang="en-US" altLang="zh-CN" dirty="0">
                <a:solidFill>
                  <a:schemeClr val="tx1"/>
                </a:solidFill>
              </a:rPr>
              <a:t>)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2" name="椭圆 11">
            <a:extLst>
              <a:ext uri="{FF2B5EF4-FFF2-40B4-BE49-F238E27FC236}">
                <a16:creationId xmlns:a16="http://schemas.microsoft.com/office/drawing/2014/main" id="{3E20A4C0-C5DA-0097-E170-6AA317AC711D}"/>
              </a:ext>
            </a:extLst>
          </p:cNvPr>
          <p:cNvSpPr/>
          <p:nvPr/>
        </p:nvSpPr>
        <p:spPr>
          <a:xfrm>
            <a:off x="2687783" y="3429000"/>
            <a:ext cx="1126836" cy="415636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sp>
        <p:nvSpPr>
          <p:cNvPr id="13" name="椭圆 12">
            <a:extLst>
              <a:ext uri="{FF2B5EF4-FFF2-40B4-BE49-F238E27FC236}">
                <a16:creationId xmlns:a16="http://schemas.microsoft.com/office/drawing/2014/main" id="{A61FBEDE-A451-A93F-8CA1-A1E0CDC07CAE}"/>
              </a:ext>
            </a:extLst>
          </p:cNvPr>
          <p:cNvSpPr/>
          <p:nvPr/>
        </p:nvSpPr>
        <p:spPr>
          <a:xfrm>
            <a:off x="8063347" y="3424382"/>
            <a:ext cx="1126836" cy="415636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True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17" name="连接符: 曲线 16">
            <a:extLst>
              <a:ext uri="{FF2B5EF4-FFF2-40B4-BE49-F238E27FC236}">
                <a16:creationId xmlns:a16="http://schemas.microsoft.com/office/drawing/2014/main" id="{3EB549DD-22E5-20C8-2263-B352441FB88B}"/>
              </a:ext>
            </a:extLst>
          </p:cNvPr>
          <p:cNvCxnSpPr>
            <a:stCxn id="4" idx="2"/>
            <a:endCxn id="6" idx="0"/>
          </p:cNvCxnSpPr>
          <p:nvPr/>
        </p:nvCxnSpPr>
        <p:spPr>
          <a:xfrm rot="5400000">
            <a:off x="2720110" y="1332345"/>
            <a:ext cx="364836" cy="12700"/>
          </a:xfrm>
          <a:prstGeom prst="curvedConnector3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连接符: 曲线 17">
            <a:extLst>
              <a:ext uri="{FF2B5EF4-FFF2-40B4-BE49-F238E27FC236}">
                <a16:creationId xmlns:a16="http://schemas.microsoft.com/office/drawing/2014/main" id="{EE1585B9-B29C-4D90-ADF4-AE399D525C8D}"/>
              </a:ext>
            </a:extLst>
          </p:cNvPr>
          <p:cNvCxnSpPr>
            <a:cxnSpLocks/>
            <a:stCxn id="6" idx="2"/>
            <a:endCxn id="7" idx="0"/>
          </p:cNvCxnSpPr>
          <p:nvPr/>
        </p:nvCxnSpPr>
        <p:spPr>
          <a:xfrm rot="5400000">
            <a:off x="2720110" y="2260599"/>
            <a:ext cx="364837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连接符: 曲线 20">
            <a:extLst>
              <a:ext uri="{FF2B5EF4-FFF2-40B4-BE49-F238E27FC236}">
                <a16:creationId xmlns:a16="http://schemas.microsoft.com/office/drawing/2014/main" id="{40FA8680-0E77-C7DC-FBED-2422C26198B6}"/>
              </a:ext>
            </a:extLst>
          </p:cNvPr>
          <p:cNvCxnSpPr>
            <a:cxnSpLocks/>
            <a:stCxn id="7" idx="2"/>
            <a:endCxn id="12" idx="0"/>
          </p:cNvCxnSpPr>
          <p:nvPr/>
        </p:nvCxnSpPr>
        <p:spPr>
          <a:xfrm rot="16200000" flipH="1">
            <a:off x="2967182" y="3144980"/>
            <a:ext cx="219365" cy="348673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连接符: 曲线 23">
            <a:extLst>
              <a:ext uri="{FF2B5EF4-FFF2-40B4-BE49-F238E27FC236}">
                <a16:creationId xmlns:a16="http://schemas.microsoft.com/office/drawing/2014/main" id="{F41A3E17-2771-BEA1-198A-CE611C11EC06}"/>
              </a:ext>
            </a:extLst>
          </p:cNvPr>
          <p:cNvCxnSpPr>
            <a:cxnSpLocks/>
            <a:stCxn id="12" idx="4"/>
            <a:endCxn id="9" idx="0"/>
          </p:cNvCxnSpPr>
          <p:nvPr/>
        </p:nvCxnSpPr>
        <p:spPr>
          <a:xfrm rot="16200000" flipH="1">
            <a:off x="3415146" y="3680691"/>
            <a:ext cx="309418" cy="637308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连接符: 曲线 26">
            <a:extLst>
              <a:ext uri="{FF2B5EF4-FFF2-40B4-BE49-F238E27FC236}">
                <a16:creationId xmlns:a16="http://schemas.microsoft.com/office/drawing/2014/main" id="{E14EAC89-8EDA-3205-BB57-2E3A038EC01A}"/>
              </a:ext>
            </a:extLst>
          </p:cNvPr>
          <p:cNvCxnSpPr>
            <a:cxnSpLocks/>
            <a:stCxn id="9" idx="2"/>
            <a:endCxn id="11" idx="0"/>
          </p:cNvCxnSpPr>
          <p:nvPr/>
        </p:nvCxnSpPr>
        <p:spPr>
          <a:xfrm rot="5400000">
            <a:off x="3613728" y="5195452"/>
            <a:ext cx="549563" cy="1270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1" name="连接符: 曲线 30">
            <a:extLst>
              <a:ext uri="{FF2B5EF4-FFF2-40B4-BE49-F238E27FC236}">
                <a16:creationId xmlns:a16="http://schemas.microsoft.com/office/drawing/2014/main" id="{AE4E80B6-0E10-92BD-9393-467F0CC83584}"/>
              </a:ext>
            </a:extLst>
          </p:cNvPr>
          <p:cNvCxnSpPr>
            <a:cxnSpLocks/>
            <a:stCxn id="8" idx="2"/>
            <a:endCxn id="13" idx="0"/>
          </p:cNvCxnSpPr>
          <p:nvPr/>
        </p:nvCxnSpPr>
        <p:spPr>
          <a:xfrm rot="5400000">
            <a:off x="8605981" y="3230418"/>
            <a:ext cx="214748" cy="17318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连接符: 曲线 33">
            <a:extLst>
              <a:ext uri="{FF2B5EF4-FFF2-40B4-BE49-F238E27FC236}">
                <a16:creationId xmlns:a16="http://schemas.microsoft.com/office/drawing/2014/main" id="{4EB5D69B-1A9E-A88D-068A-437B884D15C8}"/>
              </a:ext>
            </a:extLst>
          </p:cNvPr>
          <p:cNvCxnSpPr>
            <a:cxnSpLocks/>
            <a:stCxn id="13" idx="2"/>
            <a:endCxn id="9" idx="0"/>
          </p:cNvCxnSpPr>
          <p:nvPr/>
        </p:nvCxnSpPr>
        <p:spPr>
          <a:xfrm rot="10800000" flipV="1">
            <a:off x="3888509" y="3632200"/>
            <a:ext cx="4174838" cy="521854"/>
          </a:xfrm>
          <a:prstGeom prst="curvedConnector2">
            <a:avLst/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7" name="椭圆 36">
            <a:extLst>
              <a:ext uri="{FF2B5EF4-FFF2-40B4-BE49-F238E27FC236}">
                <a16:creationId xmlns:a16="http://schemas.microsoft.com/office/drawing/2014/main" id="{7AA444A6-7A36-AC90-3AAB-320F97FEAD4C}"/>
              </a:ext>
            </a:extLst>
          </p:cNvPr>
          <p:cNvSpPr/>
          <p:nvPr/>
        </p:nvSpPr>
        <p:spPr>
          <a:xfrm>
            <a:off x="7921625" y="5893956"/>
            <a:ext cx="1583459" cy="563418"/>
          </a:xfrm>
          <a:prstGeom prst="ellipse">
            <a:avLst/>
          </a:prstGeom>
          <a:solidFill>
            <a:schemeClr val="accent3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Unlock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38" name="连接符: 曲线 37">
            <a:extLst>
              <a:ext uri="{FF2B5EF4-FFF2-40B4-BE49-F238E27FC236}">
                <a16:creationId xmlns:a16="http://schemas.microsoft.com/office/drawing/2014/main" id="{08B8C393-898C-80BD-C18C-67D88FA30D04}"/>
              </a:ext>
            </a:extLst>
          </p:cNvPr>
          <p:cNvCxnSpPr>
            <a:cxnSpLocks/>
            <a:stCxn id="11" idx="3"/>
            <a:endCxn id="39" idx="2"/>
          </p:cNvCxnSpPr>
          <p:nvPr/>
        </p:nvCxnSpPr>
        <p:spPr>
          <a:xfrm flipV="1">
            <a:off x="6322291" y="5323603"/>
            <a:ext cx="1512744" cy="428340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椭圆 38">
            <a:extLst>
              <a:ext uri="{FF2B5EF4-FFF2-40B4-BE49-F238E27FC236}">
                <a16:creationId xmlns:a16="http://schemas.microsoft.com/office/drawing/2014/main" id="{9B7CEEA7-B12F-44FB-D82D-00B9073D0EE4}"/>
              </a:ext>
            </a:extLst>
          </p:cNvPr>
          <p:cNvSpPr/>
          <p:nvPr/>
        </p:nvSpPr>
        <p:spPr>
          <a:xfrm>
            <a:off x="7835035" y="5041894"/>
            <a:ext cx="1583459" cy="563418"/>
          </a:xfrm>
          <a:prstGeom prst="ellipse">
            <a:avLst/>
          </a:prstGeom>
          <a:solidFill>
            <a:schemeClr val="accent2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altLang="zh-CN" dirty="0">
                <a:solidFill>
                  <a:schemeClr val="tx1"/>
                </a:solidFill>
              </a:rPr>
              <a:t>Button Show</a:t>
            </a:r>
            <a:endParaRPr lang="zh-CN" altLang="en-US" dirty="0">
              <a:solidFill>
                <a:schemeClr val="tx1"/>
              </a:solidFill>
            </a:endParaRPr>
          </a:p>
        </p:txBody>
      </p:sp>
      <p:cxnSp>
        <p:nvCxnSpPr>
          <p:cNvPr id="42" name="连接符: 曲线 41">
            <a:extLst>
              <a:ext uri="{FF2B5EF4-FFF2-40B4-BE49-F238E27FC236}">
                <a16:creationId xmlns:a16="http://schemas.microsoft.com/office/drawing/2014/main" id="{A29415BD-CDAB-D331-F8A1-FF0AB9693B55}"/>
              </a:ext>
            </a:extLst>
          </p:cNvPr>
          <p:cNvCxnSpPr>
            <a:cxnSpLocks/>
            <a:stCxn id="11" idx="3"/>
            <a:endCxn id="37" idx="2"/>
          </p:cNvCxnSpPr>
          <p:nvPr/>
        </p:nvCxnSpPr>
        <p:spPr>
          <a:xfrm>
            <a:off x="6322291" y="5751943"/>
            <a:ext cx="1599334" cy="423722"/>
          </a:xfrm>
          <a:prstGeom prst="curvedConnector3">
            <a:avLst>
              <a:gd name="adj1" fmla="val 50000"/>
            </a:avLst>
          </a:prstGeom>
          <a:ln>
            <a:solidFill>
              <a:schemeClr val="tx1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468892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图片 6">
            <a:extLst>
              <a:ext uri="{FF2B5EF4-FFF2-40B4-BE49-F238E27FC236}">
                <a16:creationId xmlns:a16="http://schemas.microsoft.com/office/drawing/2014/main" id="{9B124E4C-9D67-7865-1826-2A5BF246FF6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3344" y="128502"/>
            <a:ext cx="11474987" cy="66009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87178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等线 Light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</TotalTime>
  <Words>39</Words>
  <Application>Microsoft Office PowerPoint</Application>
  <PresentationFormat>宽屏</PresentationFormat>
  <Paragraphs>11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6" baseType="lpstr">
      <vt:lpstr>等线</vt:lpstr>
      <vt:lpstr>等线 Light</vt:lpstr>
      <vt:lpstr>Arial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Sewen Lawbda</dc:creator>
  <cp:lastModifiedBy>Sewen Lawbda</cp:lastModifiedBy>
  <cp:revision>4</cp:revision>
  <dcterms:created xsi:type="dcterms:W3CDTF">2025-09-07T13:53:49Z</dcterms:created>
  <dcterms:modified xsi:type="dcterms:W3CDTF">2025-09-07T14:18:33Z</dcterms:modified>
</cp:coreProperties>
</file>