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9906-97ED-F2C0-B1CA-FD7F4D3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B76D-F92B-6EB8-4DB1-5C8ECBF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75491-0967-1FF9-6F72-237187C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568F-6EBD-1A2D-6362-6B457425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32B3-CA98-78F5-40AE-BEA77E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B912-D328-F59A-4F14-74ADC30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0A0BA-22CF-B71D-3756-3F77491F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A8C56-7D15-DBA6-6F91-096AEE7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44A8-2C8B-85EF-1E5B-B1921BA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AAB-092A-5B0A-AFAB-FC027A1E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53C29-A265-6915-DA66-CCEF2DBB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E7175-F8B2-4E7A-29FB-50A8978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0793-A8F8-25A3-B909-213415FE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AB7B4-6F16-D079-1074-CC29283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F509-553A-70B9-D080-9FCD12B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E82E-1814-13DD-20A1-06A3E791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9F8E-C09D-9D57-69D7-3FA9B7A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5328-B594-A3A4-10BB-324F6459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E867-2D72-A606-808C-CC7E3FA9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597A-5A2F-3B19-AAF8-C484F8F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0C53-47AB-5E24-CAE3-59E427E5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29502-C11C-09AC-0EF3-91A63E97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F6DB-1BA0-F7AF-CF3C-7E70E6B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8DDB-347D-43C4-A91A-9DE9AA9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53FA2-139C-8DDA-DE05-D260413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2CCB-873A-A63D-378D-BD0EAE9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94274-B18A-1897-594A-961B92B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F6CCE-2274-51F2-61ED-B4B89B59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3444-1CA7-0A75-1618-4F94E2C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3EBBB-6DC9-609D-3C03-AA17D32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4B7B2-3FBD-9578-0B18-3CE56C8E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A9AD-88DB-F940-311B-5147AB59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883A4-EB6A-5CD8-06A7-AED2ADF5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0DA6C-5027-B153-30A5-2FF11ED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F1965-1962-FC7C-3B92-1894D278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1FD4-622A-9D7E-9791-0F4428AE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5BABF-79F2-9B98-0187-23FAF60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86DF0-9DE2-6F09-F142-8FE58F4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9A592-546E-BF02-2247-E92C67A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55D-CE35-EE0C-8438-357A180E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43B94-FFC3-FE0B-E69A-ABF5BAFB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3B55D-327D-56EE-D932-BEDB645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6579B-0BB6-CBA3-8A98-EAEBF5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59B65-FC8D-13C1-16C4-6D8C6362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E52E4-E9D7-F979-999D-A6ABCB71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600DE-C88C-2934-C735-1E1BC7B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6979-D8E7-A6F1-77AB-F1712435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29F3-081D-BA21-B59F-D0165B7F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9D766-AAD7-2CD1-4376-B0955D3F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A349F-2F11-FC0C-79FB-E3DAD9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C849-72A8-6F0F-0AB7-B2AD684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B297-4AF8-C03A-6C4E-1A51B9B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1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FCB3-6F1C-3549-CD9D-0FE89D1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B2877-F520-0DEB-ADD7-40DE5AC3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744F2-6A9E-14ED-B008-585F5BAF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B0E26-ECE3-7F17-4D53-EE0220C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A376F-9C3B-B3E2-B5B7-0D1E253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49123-D1B0-3D07-EE6B-89D69742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0F4DE-D668-233F-7F37-023E65F8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B35E5-11A0-8AC1-B1E1-CA71D1EB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F229-CFB1-0857-1A85-ECF4A22F4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044C5-84D1-4A21-B234-807FD534B005}" type="datetimeFigureOut">
              <a:rPr lang="zh-CN" altLang="en-US" smtClean="0"/>
              <a:t>2025/10/18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B487-4A4F-60E9-3C23-AED1B6B5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F7F5-E687-ECFE-99FC-B5A59D83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2A8394-0E9D-33F1-0203-3ACD0578A5D9}"/>
              </a:ext>
            </a:extLst>
          </p:cNvPr>
          <p:cNvSpPr/>
          <p:nvPr/>
        </p:nvSpPr>
        <p:spPr>
          <a:xfrm>
            <a:off x="960582" y="586509"/>
            <a:ext cx="3883891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Init/Init01CDerivedStates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35BEF4-C405-2558-08D4-4339882B196A}"/>
              </a:ext>
            </a:extLst>
          </p:cNvPr>
          <p:cNvSpPr/>
          <p:nvPr/>
        </p:nvSpPr>
        <p:spPr>
          <a:xfrm>
            <a:off x="443345" y="92364"/>
            <a:ext cx="11517746" cy="6539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tstory01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C9CB96-92FD-6BFB-08CF-70038E347217}"/>
              </a:ext>
            </a:extLst>
          </p:cNvPr>
          <p:cNvSpPr/>
          <p:nvPr/>
        </p:nvSpPr>
        <p:spPr>
          <a:xfrm>
            <a:off x="960582" y="1514763"/>
            <a:ext cx="3883891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EnableRoomLocation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Marsara,true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C2F4B-073B-826E-4BC4-502C4AC50B87}"/>
              </a:ext>
            </a:extLst>
          </p:cNvPr>
          <p:cNvSpPr/>
          <p:nvPr/>
        </p:nvSpPr>
        <p:spPr>
          <a:xfrm>
            <a:off x="960582" y="2443018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location/</a:t>
            </a:r>
            <a:r>
              <a:rPr lang="en-US" altLang="zh-CN" dirty="0" err="1">
                <a:solidFill>
                  <a:schemeClr val="tx1"/>
                </a:solidFill>
              </a:rPr>
              <a:t>RoomLocationIsEnabled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A3659-1AB6-3B39-9ED5-D4BE845837D1}"/>
              </a:ext>
            </a:extLst>
          </p:cNvPr>
          <p:cNvSpPr/>
          <p:nvPr/>
        </p:nvSpPr>
        <p:spPr>
          <a:xfrm>
            <a:off x="6857999" y="2443017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Is 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5E2750-BF88-144D-2117-636F53AA9708}"/>
              </a:ext>
            </a:extLst>
          </p:cNvPr>
          <p:cNvSpPr/>
          <p:nvPr/>
        </p:nvSpPr>
        <p:spPr>
          <a:xfrm>
            <a:off x="1946563" y="4154054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</a:t>
            </a:r>
            <a:r>
              <a:rPr lang="en-US" altLang="zh-CN" dirty="0" err="1">
                <a:solidFill>
                  <a:schemeClr val="tx1"/>
                </a:solidFill>
              </a:rPr>
              <a:t>RoomChangeDialog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106AA2-651A-01D0-F7CD-E1A626CCAC81}"/>
              </a:ext>
            </a:extLst>
          </p:cNvPr>
          <p:cNvSpPr/>
          <p:nvPr/>
        </p:nvSpPr>
        <p:spPr>
          <a:xfrm>
            <a:off x="1454727" y="5470234"/>
            <a:ext cx="486756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AddRoomPanelButton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roomIndex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Marsara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20A4C0-C5DA-0097-E170-6AA317AC711D}"/>
              </a:ext>
            </a:extLst>
          </p:cNvPr>
          <p:cNvSpPr/>
          <p:nvPr/>
        </p:nvSpPr>
        <p:spPr>
          <a:xfrm>
            <a:off x="2687783" y="3429000"/>
            <a:ext cx="1126836" cy="4156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1FBEDE-A451-A93F-8CA1-A1E0CDC07CAE}"/>
              </a:ext>
            </a:extLst>
          </p:cNvPr>
          <p:cNvSpPr/>
          <p:nvPr/>
        </p:nvSpPr>
        <p:spPr>
          <a:xfrm>
            <a:off x="8063347" y="3424382"/>
            <a:ext cx="1126836" cy="415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EB549DD-22E5-20C8-2263-B352441FB8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720110" y="1332345"/>
            <a:ext cx="364836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E1585B9-B29C-4D90-ADF4-AE399D525C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720110" y="2260599"/>
            <a:ext cx="36483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0FA8680-0E77-C7DC-FBED-2422C26198B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2967182" y="3144980"/>
            <a:ext cx="219365" cy="3486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41A3E17-2771-BEA1-198A-CE611C11EC0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rot="16200000" flipH="1">
            <a:off x="3415146" y="3680691"/>
            <a:ext cx="309418" cy="6373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E14EAC89-8EDA-3205-BB57-2E3A038EC01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613728" y="5195452"/>
            <a:ext cx="54956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E4E80B6-0E10-92BD-9393-467F0CC835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605981" y="3230418"/>
            <a:ext cx="214748" cy="1731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EB5D69B-1A9E-A88D-068A-437B884D15C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3888509" y="3632200"/>
            <a:ext cx="4174838" cy="5218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AA444A6-7A36-AC90-3AAB-320F97FEAD4C}"/>
              </a:ext>
            </a:extLst>
          </p:cNvPr>
          <p:cNvSpPr/>
          <p:nvPr/>
        </p:nvSpPr>
        <p:spPr>
          <a:xfrm>
            <a:off x="7921625" y="5893956"/>
            <a:ext cx="1583459" cy="563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Unlock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08B8C393-898C-80BD-C18C-67D88FA30D04}"/>
              </a:ext>
            </a:extLst>
          </p:cNvPr>
          <p:cNvCxnSpPr>
            <a:cxnSpLocks/>
            <a:stCxn id="11" idx="3"/>
            <a:endCxn id="39" idx="2"/>
          </p:cNvCxnSpPr>
          <p:nvPr/>
        </p:nvCxnSpPr>
        <p:spPr>
          <a:xfrm flipV="1">
            <a:off x="6322291" y="5323603"/>
            <a:ext cx="1512744" cy="4283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B7CEEA7-B12F-44FB-D82D-00B9073D0EE4}"/>
              </a:ext>
            </a:extLst>
          </p:cNvPr>
          <p:cNvSpPr/>
          <p:nvPr/>
        </p:nvSpPr>
        <p:spPr>
          <a:xfrm>
            <a:off x="7835035" y="5041894"/>
            <a:ext cx="1583459" cy="563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Show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29415BD-CDAB-D331-F8A1-FF0AB9693B55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>
            <a:off x="6322291" y="5751943"/>
            <a:ext cx="1599334" cy="4237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9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262082" y="4038319"/>
            <a:ext cx="1477816" cy="5634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War3_Army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007C0-614F-61BC-B405-F1248B60EC7D}"/>
              </a:ext>
            </a:extLst>
          </p:cNvPr>
          <p:cNvSpPr/>
          <p:nvPr/>
        </p:nvSpPr>
        <p:spPr>
          <a:xfrm>
            <a:off x="253757" y="5124683"/>
            <a:ext cx="1283855" cy="57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步兵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686865" y="4810558"/>
            <a:ext cx="522946" cy="1053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3E34ADF-05EA-8D44-C3D3-553741BAAEEC}"/>
              </a:ext>
            </a:extLst>
          </p:cNvPr>
          <p:cNvSpPr/>
          <p:nvPr/>
        </p:nvSpPr>
        <p:spPr>
          <a:xfrm>
            <a:off x="3547261" y="634863"/>
            <a:ext cx="314267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War3_ExtraAnimationMacro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508FB9-70BA-69A6-1275-0ECC87FC5A58}"/>
              </a:ext>
            </a:extLst>
          </p:cNvPr>
          <p:cNvSpPr/>
          <p:nvPr/>
        </p:nvSpPr>
        <p:spPr>
          <a:xfrm>
            <a:off x="445655" y="2445518"/>
            <a:ext cx="1477816" cy="5634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War3_Unit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14588A5C-9CDA-F3F1-5DF6-5F2E21A1A645}"/>
              </a:ext>
            </a:extLst>
          </p:cNvPr>
          <p:cNvCxnSpPr>
            <a:cxnSpLocks/>
            <a:stCxn id="20" idx="2"/>
            <a:endCxn id="4" idx="1"/>
          </p:cNvCxnSpPr>
          <p:nvPr/>
        </p:nvCxnSpPr>
        <p:spPr>
          <a:xfrm rot="5400000">
            <a:off x="67777" y="3203242"/>
            <a:ext cx="1311092" cy="922481"/>
          </a:xfrm>
          <a:prstGeom prst="curvedConnector4">
            <a:avLst>
              <a:gd name="adj1" fmla="val 39257"/>
              <a:gd name="adj2" fmla="val 1247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77DBC0B6-5D52-D681-8408-C4D453D5AB10}"/>
              </a:ext>
            </a:extLst>
          </p:cNvPr>
          <p:cNvSpPr/>
          <p:nvPr/>
        </p:nvSpPr>
        <p:spPr>
          <a:xfrm>
            <a:off x="665019" y="1064487"/>
            <a:ext cx="2020453" cy="5634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War3_GenericUnit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89D0F6DF-8CD3-06A7-973F-C1B43299FED9}"/>
              </a:ext>
            </a:extLst>
          </p:cNvPr>
          <p:cNvCxnSpPr>
            <a:cxnSpLocks/>
            <a:stCxn id="26" idx="2"/>
            <a:endCxn id="20" idx="1"/>
          </p:cNvCxnSpPr>
          <p:nvPr/>
        </p:nvCxnSpPr>
        <p:spPr>
          <a:xfrm rot="5400000">
            <a:off x="510790" y="1562771"/>
            <a:ext cx="1099322" cy="1229591"/>
          </a:xfrm>
          <a:prstGeom prst="curvedConnector4">
            <a:avLst>
              <a:gd name="adj1" fmla="val 37187"/>
              <a:gd name="adj2" fmla="val 1185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FCFFEAB5-9E21-014C-DBC9-864011CCB2CD}"/>
              </a:ext>
            </a:extLst>
          </p:cNvPr>
          <p:cNvSpPr/>
          <p:nvPr/>
        </p:nvSpPr>
        <p:spPr>
          <a:xfrm>
            <a:off x="64654" y="211276"/>
            <a:ext cx="2239819" cy="5634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GenericUnitStandard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C3AC2627-20BA-AAE0-437D-1A96F6C02C62}"/>
              </a:ext>
            </a:extLst>
          </p:cNvPr>
          <p:cNvCxnSpPr>
            <a:cxnSpLocks/>
            <a:stCxn id="36" idx="2"/>
            <a:endCxn id="26" idx="1"/>
          </p:cNvCxnSpPr>
          <p:nvPr/>
        </p:nvCxnSpPr>
        <p:spPr>
          <a:xfrm rot="5400000">
            <a:off x="639041" y="800673"/>
            <a:ext cx="571502" cy="519545"/>
          </a:xfrm>
          <a:prstGeom prst="curvedConnector4">
            <a:avLst>
              <a:gd name="adj1" fmla="val 25354"/>
              <a:gd name="adj2" fmla="val 144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曲线 64">
            <a:extLst>
              <a:ext uri="{FF2B5EF4-FFF2-40B4-BE49-F238E27FC236}">
                <a16:creationId xmlns:a16="http://schemas.microsoft.com/office/drawing/2014/main" id="{60FE6744-64AD-2511-723A-D7BFAF32A292}"/>
              </a:ext>
            </a:extLst>
          </p:cNvPr>
          <p:cNvCxnSpPr>
            <a:cxnSpLocks/>
            <a:stCxn id="26" idx="3"/>
            <a:endCxn id="87" idx="1"/>
          </p:cNvCxnSpPr>
          <p:nvPr/>
        </p:nvCxnSpPr>
        <p:spPr>
          <a:xfrm flipV="1">
            <a:off x="2685472" y="963117"/>
            <a:ext cx="861789" cy="38307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CBB70C40-E22E-609E-C9B5-4A4689C12AC2}"/>
              </a:ext>
            </a:extLst>
          </p:cNvPr>
          <p:cNvSpPr/>
          <p:nvPr/>
        </p:nvSpPr>
        <p:spPr>
          <a:xfrm>
            <a:off x="2536575" y="3028641"/>
            <a:ext cx="3535216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War3_DeadAnimationMacroUnit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FA6049BA-CC13-24EB-CBD6-65EBA2072DC3}"/>
              </a:ext>
            </a:extLst>
          </p:cNvPr>
          <p:cNvCxnSpPr>
            <a:cxnSpLocks/>
            <a:stCxn id="4" idx="3"/>
            <a:endCxn id="71" idx="1"/>
          </p:cNvCxnSpPr>
          <p:nvPr/>
        </p:nvCxnSpPr>
        <p:spPr>
          <a:xfrm flipV="1">
            <a:off x="1739898" y="3356895"/>
            <a:ext cx="796677" cy="9631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6A5D61CB-97B1-BC6D-D8D7-2B38FEAD2DDA}"/>
              </a:ext>
            </a:extLst>
          </p:cNvPr>
          <p:cNvSpPr/>
          <p:nvPr/>
        </p:nvSpPr>
        <p:spPr>
          <a:xfrm>
            <a:off x="3209995" y="6071081"/>
            <a:ext cx="2844799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War3_UnitDeathModelGL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296A83FD-5522-6E34-5E68-6EEBD58A07CB}"/>
              </a:ext>
            </a:extLst>
          </p:cNvPr>
          <p:cNvCxnSpPr>
            <a:cxnSpLocks/>
            <a:stCxn id="4" idx="3"/>
            <a:endCxn id="84" idx="1"/>
          </p:cNvCxnSpPr>
          <p:nvPr/>
        </p:nvCxnSpPr>
        <p:spPr>
          <a:xfrm>
            <a:off x="1739898" y="4320028"/>
            <a:ext cx="1470097" cy="20327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298D42B1-D35A-9897-888C-C850A8CE63D1}"/>
              </a:ext>
            </a:extLst>
          </p:cNvPr>
          <p:cNvSpPr txBox="1"/>
          <p:nvPr/>
        </p:nvSpPr>
        <p:spPr>
          <a:xfrm>
            <a:off x="2238900" y="4624199"/>
            <a:ext cx="12121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err="1"/>
              <a:t>DeathActorModel</a:t>
            </a:r>
            <a:endParaRPr lang="zh-CN" altLang="en-US" sz="105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FB2DF5C-9468-E5B5-972E-F7DC662294DB}"/>
              </a:ext>
            </a:extLst>
          </p:cNvPr>
          <p:cNvSpPr txBox="1"/>
          <p:nvPr/>
        </p:nvSpPr>
        <p:spPr>
          <a:xfrm>
            <a:off x="1682579" y="3583320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Macro</a:t>
            </a:r>
            <a:endParaRPr lang="zh-CN" altLang="en-US" sz="105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3461938-2F6F-2A1B-6B07-EEEE6877C7B1}"/>
              </a:ext>
            </a:extLst>
          </p:cNvPr>
          <p:cNvSpPr txBox="1"/>
          <p:nvPr/>
        </p:nvSpPr>
        <p:spPr>
          <a:xfrm>
            <a:off x="2823286" y="836159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Macro</a:t>
            </a:r>
            <a:endParaRPr lang="zh-CN" altLang="en-US" sz="1050" dirty="0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8DBA4A5-3CD8-50F7-AB38-7AD91DC4DEBF}"/>
              </a:ext>
            </a:extLst>
          </p:cNvPr>
          <p:cNvSpPr/>
          <p:nvPr/>
        </p:nvSpPr>
        <p:spPr>
          <a:xfrm>
            <a:off x="8425286" y="5301149"/>
            <a:ext cx="2543460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DeadAnimationMacro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F3865F0-E345-6897-4C77-669060093782}"/>
              </a:ext>
            </a:extLst>
          </p:cNvPr>
          <p:cNvSpPr/>
          <p:nvPr/>
        </p:nvSpPr>
        <p:spPr>
          <a:xfrm>
            <a:off x="4290330" y="5113360"/>
            <a:ext cx="1824143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UnitDeathModel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0E3858D2-5EA0-D81C-E6B9-2490E5D3D37C}"/>
              </a:ext>
            </a:extLst>
          </p:cNvPr>
          <p:cNvCxnSpPr>
            <a:cxnSpLocks/>
            <a:stCxn id="84" idx="0"/>
            <a:endCxn id="111" idx="2"/>
          </p:cNvCxnSpPr>
          <p:nvPr/>
        </p:nvCxnSpPr>
        <p:spPr>
          <a:xfrm rot="5400000" flipH="1" flipV="1">
            <a:off x="4720247" y="5588927"/>
            <a:ext cx="394303" cy="57000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连接符: 曲线 114">
            <a:extLst>
              <a:ext uri="{FF2B5EF4-FFF2-40B4-BE49-F238E27FC236}">
                <a16:creationId xmlns:a16="http://schemas.microsoft.com/office/drawing/2014/main" id="{F7EFFED2-F49B-C8AD-BCC3-24A53030BB91}"/>
              </a:ext>
            </a:extLst>
          </p:cNvPr>
          <p:cNvCxnSpPr>
            <a:cxnSpLocks/>
            <a:stCxn id="111" idx="3"/>
            <a:endCxn id="98" idx="1"/>
          </p:cNvCxnSpPr>
          <p:nvPr/>
        </p:nvCxnSpPr>
        <p:spPr>
          <a:xfrm>
            <a:off x="6114473" y="5395069"/>
            <a:ext cx="2310813" cy="2343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A395651-0E88-3A4E-B973-BBA61BD17176}"/>
              </a:ext>
            </a:extLst>
          </p:cNvPr>
          <p:cNvSpPr txBox="1"/>
          <p:nvPr/>
        </p:nvSpPr>
        <p:spPr>
          <a:xfrm>
            <a:off x="6379649" y="5340332"/>
            <a:ext cx="5517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Macro</a:t>
            </a:r>
            <a:endParaRPr lang="zh-CN" altLang="en-US" sz="1050" dirty="0"/>
          </a:p>
        </p:txBody>
      </p:sp>
      <p:pic>
        <p:nvPicPr>
          <p:cNvPr id="126" name="图片 125">
            <a:extLst>
              <a:ext uri="{FF2B5EF4-FFF2-40B4-BE49-F238E27FC236}">
                <a16:creationId xmlns:a16="http://schemas.microsoft.com/office/drawing/2014/main" id="{226F8132-B451-BC25-4791-19F86BC6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99" y="3423594"/>
            <a:ext cx="4379335" cy="981575"/>
          </a:xfrm>
          <a:prstGeom prst="rect">
            <a:avLst/>
          </a:prstGeom>
        </p:spPr>
      </p:pic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BA9886D2-BBFE-446E-B700-5F7C351C64A0}"/>
              </a:ext>
            </a:extLst>
          </p:cNvPr>
          <p:cNvCxnSpPr>
            <a:cxnSpLocks/>
            <a:stCxn id="71" idx="3"/>
            <a:endCxn id="126" idx="1"/>
          </p:cNvCxnSpPr>
          <p:nvPr/>
        </p:nvCxnSpPr>
        <p:spPr>
          <a:xfrm>
            <a:off x="6071791" y="3356895"/>
            <a:ext cx="1583108" cy="5574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6" name="图片 145">
            <a:extLst>
              <a:ext uri="{FF2B5EF4-FFF2-40B4-BE49-F238E27FC236}">
                <a16:creationId xmlns:a16="http://schemas.microsoft.com/office/drawing/2014/main" id="{907326C6-0D61-4D40-A597-E235B8F9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721" y="55527"/>
            <a:ext cx="3980020" cy="2731060"/>
          </a:xfrm>
          <a:prstGeom prst="rect">
            <a:avLst/>
          </a:prstGeom>
        </p:spPr>
      </p:pic>
      <p:cxnSp>
        <p:nvCxnSpPr>
          <p:cNvPr id="147" name="连接符: 曲线 146">
            <a:extLst>
              <a:ext uri="{FF2B5EF4-FFF2-40B4-BE49-F238E27FC236}">
                <a16:creationId xmlns:a16="http://schemas.microsoft.com/office/drawing/2014/main" id="{0A87D882-9443-0FEF-05F6-D2A850755AF5}"/>
              </a:ext>
            </a:extLst>
          </p:cNvPr>
          <p:cNvCxnSpPr>
            <a:cxnSpLocks/>
            <a:stCxn id="87" idx="2"/>
            <a:endCxn id="146" idx="1"/>
          </p:cNvCxnSpPr>
          <p:nvPr/>
        </p:nvCxnSpPr>
        <p:spPr>
          <a:xfrm rot="16200000" flipH="1">
            <a:off x="6460816" y="-50848"/>
            <a:ext cx="129686" cy="281412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文本框 153">
            <a:extLst>
              <a:ext uri="{FF2B5EF4-FFF2-40B4-BE49-F238E27FC236}">
                <a16:creationId xmlns:a16="http://schemas.microsoft.com/office/drawing/2014/main" id="{FD0CB133-D829-1041-2192-E31AB6D8DD44}"/>
              </a:ext>
            </a:extLst>
          </p:cNvPr>
          <p:cNvSpPr txBox="1"/>
          <p:nvPr/>
        </p:nvSpPr>
        <p:spPr>
          <a:xfrm>
            <a:off x="6525659" y="1466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发出信号</a:t>
            </a: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F4ECFB12-B3BA-A60C-D474-0D3415C8FE64}"/>
              </a:ext>
            </a:extLst>
          </p:cNvPr>
          <p:cNvSpPr txBox="1"/>
          <p:nvPr/>
        </p:nvSpPr>
        <p:spPr>
          <a:xfrm>
            <a:off x="6302888" y="30771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接收信号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5EC139F-FEDD-9B06-AB67-C2C7461D9886}"/>
              </a:ext>
            </a:extLst>
          </p:cNvPr>
          <p:cNvSpPr/>
          <p:nvPr/>
        </p:nvSpPr>
        <p:spPr>
          <a:xfrm>
            <a:off x="1026969" y="6219131"/>
            <a:ext cx="837821" cy="5099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9" name="连接符: 曲线 158">
            <a:extLst>
              <a:ext uri="{FF2B5EF4-FFF2-40B4-BE49-F238E27FC236}">
                <a16:creationId xmlns:a16="http://schemas.microsoft.com/office/drawing/2014/main" id="{2E5B4B3A-CDCA-97B8-4ADC-886332E2F2A7}"/>
              </a:ext>
            </a:extLst>
          </p:cNvPr>
          <p:cNvCxnSpPr>
            <a:cxnSpLocks/>
            <a:stCxn id="7" idx="2"/>
            <a:endCxn id="158" idx="0"/>
          </p:cNvCxnSpPr>
          <p:nvPr/>
        </p:nvCxnSpPr>
        <p:spPr>
          <a:xfrm rot="16200000" flipH="1">
            <a:off x="909309" y="5682560"/>
            <a:ext cx="522946" cy="55019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7" name="图片 166">
            <a:extLst>
              <a:ext uri="{FF2B5EF4-FFF2-40B4-BE49-F238E27FC236}">
                <a16:creationId xmlns:a16="http://schemas.microsoft.com/office/drawing/2014/main" id="{5396A4D1-22C1-0033-DA2B-E0CF06D2B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1640" y="6071081"/>
            <a:ext cx="3036025" cy="612433"/>
          </a:xfrm>
          <a:prstGeom prst="rect">
            <a:avLst/>
          </a:prstGeom>
        </p:spPr>
      </p:pic>
      <p:sp>
        <p:nvSpPr>
          <p:cNvPr id="173" name="文本框 172">
            <a:extLst>
              <a:ext uri="{FF2B5EF4-FFF2-40B4-BE49-F238E27FC236}">
                <a16:creationId xmlns:a16="http://schemas.microsoft.com/office/drawing/2014/main" id="{2EEAE151-E428-0197-261F-63049EB34E28}"/>
              </a:ext>
            </a:extLst>
          </p:cNvPr>
          <p:cNvSpPr txBox="1"/>
          <p:nvPr/>
        </p:nvSpPr>
        <p:spPr>
          <a:xfrm>
            <a:off x="10452102" y="49060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布娃娃常用</a:t>
            </a:r>
          </a:p>
        </p:txBody>
      </p:sp>
    </p:spTree>
    <p:extLst>
      <p:ext uri="{BB962C8B-B14F-4D97-AF65-F5344CB8AC3E}">
        <p14:creationId xmlns:p14="http://schemas.microsoft.com/office/powerpoint/2010/main" val="3721345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124E4C-9D67-7865-1826-2A5BF24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28502"/>
            <a:ext cx="11474987" cy="66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94E953-9E6B-5BC3-DC99-9238416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5598"/>
            <a:ext cx="10464800" cy="5392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5AD42B-51BF-BBC5-9995-B364AA769949}"/>
              </a:ext>
            </a:extLst>
          </p:cNvPr>
          <p:cNvSpPr txBox="1"/>
          <p:nvPr/>
        </p:nvSpPr>
        <p:spPr>
          <a:xfrm>
            <a:off x="1016000" y="350982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凯瑞甘吸收光环通过施加一个行为，当具有该行为的单位死亡，通过触发器生成资源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75C466-4DF5-AB91-0C23-4398D67C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857296"/>
            <a:ext cx="9144000" cy="42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662709" y="182419"/>
            <a:ext cx="1283854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一般单位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461818" y="132195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施加组队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007C0-614F-61BC-B405-F1248B60EC7D}"/>
              </a:ext>
            </a:extLst>
          </p:cNvPr>
          <p:cNvSpPr/>
          <p:nvPr/>
        </p:nvSpPr>
        <p:spPr>
          <a:xfrm>
            <a:off x="411016" y="3143249"/>
            <a:ext cx="1283855" cy="57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队长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916133" y="933450"/>
            <a:ext cx="576116" cy="2008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A416FE0-29AE-B7E6-AD46-D860F36A81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9406" y="2488910"/>
            <a:ext cx="1257878" cy="50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 rot="16200000" flipH="1">
            <a:off x="618257" y="4149438"/>
            <a:ext cx="1624448" cy="755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4C9F714-251C-3309-EA2F-849BB93BEA18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546926" y="5620908"/>
            <a:ext cx="1159164" cy="269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C9D0101-53E1-E640-4B77-B5F3C3CF5380}"/>
              </a:ext>
            </a:extLst>
          </p:cNvPr>
          <p:cNvSpPr/>
          <p:nvPr/>
        </p:nvSpPr>
        <p:spPr>
          <a:xfrm>
            <a:off x="2687783" y="470477"/>
            <a:ext cx="1477816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1745672" y="752186"/>
            <a:ext cx="942111" cy="8514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AB3FE2E-2A44-E54E-2D9E-0B76F3020C7E}"/>
              </a:ext>
            </a:extLst>
          </p:cNvPr>
          <p:cNvSpPr/>
          <p:nvPr/>
        </p:nvSpPr>
        <p:spPr>
          <a:xfrm>
            <a:off x="4546600" y="470477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周期性遍历弹仓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165599" y="752186"/>
            <a:ext cx="38100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16002E2-2A81-E104-40BE-357CF4F1049C}"/>
              </a:ext>
            </a:extLst>
          </p:cNvPr>
          <p:cNvSpPr/>
          <p:nvPr/>
        </p:nvSpPr>
        <p:spPr>
          <a:xfrm>
            <a:off x="6480031" y="44594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追踪弹仓单位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23C24E95-24A4-F84C-FE78-1099F7F2B6BA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5830454" y="727652"/>
            <a:ext cx="649577" cy="245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687782" y="1249792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单位追踪器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 flipV="1">
            <a:off x="1745672" y="1531501"/>
            <a:ext cx="942110" cy="721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1069109" y="5339199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CCA48C6-A3D3-999A-172A-B3F186C9F220}"/>
              </a:ext>
            </a:extLst>
          </p:cNvPr>
          <p:cNvSpPr/>
          <p:nvPr/>
        </p:nvSpPr>
        <p:spPr>
          <a:xfrm>
            <a:off x="3706090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伤害响应移交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420CF3A-0EC7-3DF3-A86D-90631F7D680D}"/>
              </a:ext>
            </a:extLst>
          </p:cNvPr>
          <p:cNvSpPr/>
          <p:nvPr/>
        </p:nvSpPr>
        <p:spPr>
          <a:xfrm>
            <a:off x="5989782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遍历追踪单位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CEC699-116B-B600-3FAB-93F4E4E128CF}"/>
              </a:ext>
            </a:extLst>
          </p:cNvPr>
          <p:cNvSpPr/>
          <p:nvPr/>
        </p:nvSpPr>
        <p:spPr>
          <a:xfrm>
            <a:off x="7989456" y="4421337"/>
            <a:ext cx="1304348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施加伤害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639EC09-FC47-7284-1302-2906923C98BE}"/>
              </a:ext>
            </a:extLst>
          </p:cNvPr>
          <p:cNvSpPr/>
          <p:nvPr/>
        </p:nvSpPr>
        <p:spPr>
          <a:xfrm>
            <a:off x="8913670" y="3248600"/>
            <a:ext cx="1883639" cy="563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伤害演算体</a:t>
            </a: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2B3D13EC-224C-6CCB-20E4-D2082B518A7D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5387110" y="5889917"/>
            <a:ext cx="60267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1A455296-085E-1D5E-072F-1DFA25EAC22F}"/>
              </a:ext>
            </a:extLst>
          </p:cNvPr>
          <p:cNvCxnSpPr>
            <a:cxnSpLocks/>
            <a:stCxn id="69" idx="3"/>
            <a:endCxn id="70" idx="3"/>
          </p:cNvCxnSpPr>
          <p:nvPr/>
        </p:nvCxnSpPr>
        <p:spPr>
          <a:xfrm flipV="1">
            <a:off x="7670802" y="4703046"/>
            <a:ext cx="1623002" cy="1186871"/>
          </a:xfrm>
          <a:prstGeom prst="curvedConnector3">
            <a:avLst>
              <a:gd name="adj1" fmla="val 114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F7AC529-7C67-1A98-C04B-3939478F9E71}"/>
              </a:ext>
            </a:extLst>
          </p:cNvPr>
          <p:cNvCxnSpPr>
            <a:cxnSpLocks/>
            <a:stCxn id="72" idx="4"/>
            <a:endCxn id="70" idx="0"/>
          </p:cNvCxnSpPr>
          <p:nvPr/>
        </p:nvCxnSpPr>
        <p:spPr>
          <a:xfrm rot="5400000">
            <a:off x="8943901" y="3509747"/>
            <a:ext cx="609319" cy="121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3E34ADF-05EA-8D44-C3D3-553741BAAEEC}"/>
              </a:ext>
            </a:extLst>
          </p:cNvPr>
          <p:cNvSpPr/>
          <p:nvPr/>
        </p:nvSpPr>
        <p:spPr>
          <a:xfrm>
            <a:off x="2687782" y="2055519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施法源单位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次弹药充能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894A10F2-EEF8-7ADA-67D5-F3D299089D48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1745672" y="1603662"/>
            <a:ext cx="942110" cy="7801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4144819" y="3155510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个弹药单位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7" idx="3"/>
            <a:endCxn id="96" idx="1"/>
          </p:cNvCxnSpPr>
          <p:nvPr/>
        </p:nvCxnSpPr>
        <p:spPr>
          <a:xfrm>
            <a:off x="1694871" y="3429000"/>
            <a:ext cx="2449948" cy="54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DFCB7001-5AC5-6E9A-DB52-50848168ABF2}"/>
              </a:ext>
            </a:extLst>
          </p:cNvPr>
          <p:cNvCxnSpPr>
            <a:cxnSpLocks/>
            <a:stCxn id="70" idx="1"/>
            <a:endCxn id="96" idx="2"/>
          </p:cNvCxnSpPr>
          <p:nvPr/>
        </p:nvCxnSpPr>
        <p:spPr>
          <a:xfrm rot="10800000">
            <a:off x="5387110" y="3812018"/>
            <a:ext cx="2602346" cy="89102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D3B63599-1F0E-6299-8F66-C2DA88FF30F1}"/>
              </a:ext>
            </a:extLst>
          </p:cNvPr>
          <p:cNvCxnSpPr>
            <a:cxnSpLocks/>
            <a:stCxn id="70" idx="1"/>
            <a:endCxn id="7" idx="2"/>
          </p:cNvCxnSpPr>
          <p:nvPr/>
        </p:nvCxnSpPr>
        <p:spPr>
          <a:xfrm rot="10800000">
            <a:off x="1052944" y="3714752"/>
            <a:ext cx="6936512" cy="9882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9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1197160" y="187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大力神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796779" y="1770041"/>
            <a:ext cx="1283854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投送部队（技能）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129574" y="1060528"/>
            <a:ext cx="1018646" cy="4003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39" idx="3"/>
            <a:endCxn id="55" idx="2"/>
          </p:cNvCxnSpPr>
          <p:nvPr/>
        </p:nvCxnSpPr>
        <p:spPr>
          <a:xfrm flipV="1">
            <a:off x="9359185" y="1838686"/>
            <a:ext cx="412313" cy="21487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2080633" y="2051750"/>
            <a:ext cx="1893958" cy="21441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7417094" y="470692"/>
            <a:ext cx="1615495" cy="10862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3207833" y="167847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单位装载（技能）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2481014" y="449556"/>
            <a:ext cx="726819" cy="201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032589" y="1275268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生产单位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3019234" y="5393885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38" idx="2"/>
            <a:endCxn id="96" idx="0"/>
          </p:cNvCxnSpPr>
          <p:nvPr/>
        </p:nvCxnSpPr>
        <p:spPr>
          <a:xfrm rot="16200000" flipH="1">
            <a:off x="3912030" y="5044390"/>
            <a:ext cx="412056" cy="2869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5939277" y="188983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呼叫弹仓（效果）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>
            <a:off x="4685650" y="449556"/>
            <a:ext cx="1253627" cy="211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819478" y="11232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9BF0181-1AD4-6F26-F00B-69E253E49D2C}"/>
              </a:ext>
            </a:extLst>
          </p:cNvPr>
          <p:cNvSpPr/>
          <p:nvPr/>
        </p:nvSpPr>
        <p:spPr>
          <a:xfrm>
            <a:off x="2864632" y="4195944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创建持久行为（延迟效果）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3F42CAE-1F53-29FF-FFD6-E5F7E85C2D0C}"/>
              </a:ext>
            </a:extLst>
          </p:cNvPr>
          <p:cNvSpPr/>
          <p:nvPr/>
        </p:nvSpPr>
        <p:spPr>
          <a:xfrm>
            <a:off x="7139268" y="3594532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等待落地（延迟效果）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44A8DD8-7C65-68D9-5F01-A2602191A112}"/>
              </a:ext>
            </a:extLst>
          </p:cNvPr>
          <p:cNvSpPr/>
          <p:nvPr/>
        </p:nvSpPr>
        <p:spPr>
          <a:xfrm>
            <a:off x="6745299" y="5252569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328CBAC7-0B01-DC90-6B7C-6A5C12ADACCA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5400000">
            <a:off x="7682333" y="4685675"/>
            <a:ext cx="872152" cy="261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A71604B4-0C8F-7714-1F15-B7BE64491CD9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084549" y="3987475"/>
            <a:ext cx="2054719" cy="6014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BE11937-E008-29C3-060C-12BFC12E2EFF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080633" y="752401"/>
            <a:ext cx="4597553" cy="12993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6FE3978-457D-DF0D-7458-296AE8E4BA73}"/>
              </a:ext>
            </a:extLst>
          </p:cNvPr>
          <p:cNvSpPr txBox="1"/>
          <p:nvPr/>
        </p:nvSpPr>
        <p:spPr>
          <a:xfrm>
            <a:off x="2926984" y="1326758"/>
            <a:ext cx="29546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获得获得当前装载单位数目</a:t>
            </a:r>
          </a:p>
        </p:txBody>
      </p:sp>
    </p:spTree>
    <p:extLst>
      <p:ext uri="{BB962C8B-B14F-4D97-AF65-F5344CB8AC3E}">
        <p14:creationId xmlns:p14="http://schemas.microsoft.com/office/powerpoint/2010/main" val="3954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499048" y="1556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>
            <a:off x="9601967" y="1614806"/>
            <a:ext cx="1039864" cy="9690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767196" y="1337440"/>
            <a:ext cx="627797" cy="1557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233299" y="319722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1782902" y="601431"/>
            <a:ext cx="450397" cy="12372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730481" y="2583872"/>
            <a:ext cx="1822699" cy="1010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移除单位对应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r>
              <a:rPr lang="zh-CN" altLang="en-US" dirty="0">
                <a:solidFill>
                  <a:schemeClr val="tx1"/>
                </a:solidFill>
              </a:rPr>
              <a:t>一层（</a:t>
            </a:r>
            <a:r>
              <a:rPr lang="en-US" altLang="zh-CN" dirty="0">
                <a:solidFill>
                  <a:schemeClr val="tx1"/>
                </a:solidFill>
              </a:rPr>
              <a:t>user9 user10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3289379" y="2613385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31" idx="1"/>
          </p:cNvCxnSpPr>
          <p:nvPr/>
        </p:nvCxnSpPr>
        <p:spPr>
          <a:xfrm flipV="1">
            <a:off x="3711116" y="340345"/>
            <a:ext cx="435738" cy="26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146854" y="15567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EA2D963-B6CF-73FB-FEA0-A117F6548736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H="1">
            <a:off x="3289379" y="340345"/>
            <a:ext cx="1503806" cy="2554749"/>
          </a:xfrm>
          <a:prstGeom prst="curvedConnector5">
            <a:avLst>
              <a:gd name="adj1" fmla="val -15201"/>
              <a:gd name="adj2" fmla="val 48101"/>
              <a:gd name="adj3" fmla="val 115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菱形 33">
            <a:extLst>
              <a:ext uri="{FF2B5EF4-FFF2-40B4-BE49-F238E27FC236}">
                <a16:creationId xmlns:a16="http://schemas.microsoft.com/office/drawing/2014/main" id="{62E99F90-901A-DAEA-486A-D0CFA6B1F3EF}"/>
              </a:ext>
            </a:extLst>
          </p:cNvPr>
          <p:cNvSpPr/>
          <p:nvPr/>
        </p:nvSpPr>
        <p:spPr>
          <a:xfrm>
            <a:off x="5394993" y="880240"/>
            <a:ext cx="2813649" cy="91440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小队单位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09914-69DA-E466-D12A-789F8200F365}"/>
              </a:ext>
            </a:extLst>
          </p:cNvPr>
          <p:cNvSpPr txBox="1"/>
          <p:nvPr/>
        </p:nvSpPr>
        <p:spPr>
          <a:xfrm>
            <a:off x="9186469" y="1430140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73C1AE5-4B79-0AF3-87DA-7DB1782CB474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8208642" y="1337440"/>
            <a:ext cx="977827" cy="2773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8697555" y="141051"/>
            <a:ext cx="300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考虑复用伤害分担的遍历器（追踪单位）来统计当前弹仓是否已经满</a:t>
            </a:r>
          </a:p>
        </p:txBody>
      </p:sp>
    </p:spTree>
    <p:extLst>
      <p:ext uri="{BB962C8B-B14F-4D97-AF65-F5344CB8AC3E}">
        <p14:creationId xmlns:p14="http://schemas.microsoft.com/office/powerpoint/2010/main" val="189352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499048" y="1556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>
            <a:off x="9601967" y="1614806"/>
            <a:ext cx="1039864" cy="9690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767196" y="1337440"/>
            <a:ext cx="627797" cy="1557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233299" y="319722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1782902" y="601431"/>
            <a:ext cx="450397" cy="12372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730481" y="2583872"/>
            <a:ext cx="1822699" cy="1010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移除单位对应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r>
              <a:rPr lang="zh-CN" altLang="en-US" dirty="0">
                <a:solidFill>
                  <a:schemeClr val="tx1"/>
                </a:solidFill>
              </a:rPr>
              <a:t>一层（</a:t>
            </a:r>
            <a:r>
              <a:rPr lang="en-US" altLang="zh-CN" dirty="0">
                <a:solidFill>
                  <a:schemeClr val="tx1"/>
                </a:solidFill>
              </a:rPr>
              <a:t>user9 user10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3289379" y="2613385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31" idx="1"/>
          </p:cNvCxnSpPr>
          <p:nvPr/>
        </p:nvCxnSpPr>
        <p:spPr>
          <a:xfrm flipV="1">
            <a:off x="3711116" y="340345"/>
            <a:ext cx="435738" cy="26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146854" y="15567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EA2D963-B6CF-73FB-FEA0-A117F6548736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H="1">
            <a:off x="3289379" y="340345"/>
            <a:ext cx="1503806" cy="2554749"/>
          </a:xfrm>
          <a:prstGeom prst="curvedConnector5">
            <a:avLst>
              <a:gd name="adj1" fmla="val -15201"/>
              <a:gd name="adj2" fmla="val 48101"/>
              <a:gd name="adj3" fmla="val 115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菱形 33">
            <a:extLst>
              <a:ext uri="{FF2B5EF4-FFF2-40B4-BE49-F238E27FC236}">
                <a16:creationId xmlns:a16="http://schemas.microsoft.com/office/drawing/2014/main" id="{62E99F90-901A-DAEA-486A-D0CFA6B1F3EF}"/>
              </a:ext>
            </a:extLst>
          </p:cNvPr>
          <p:cNvSpPr/>
          <p:nvPr/>
        </p:nvSpPr>
        <p:spPr>
          <a:xfrm>
            <a:off x="5394993" y="880240"/>
            <a:ext cx="2813649" cy="91440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小队单位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09914-69DA-E466-D12A-789F8200F365}"/>
              </a:ext>
            </a:extLst>
          </p:cNvPr>
          <p:cNvSpPr txBox="1"/>
          <p:nvPr/>
        </p:nvSpPr>
        <p:spPr>
          <a:xfrm>
            <a:off x="9186469" y="1430140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73C1AE5-4B79-0AF3-87DA-7DB1782CB474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8208642" y="1337440"/>
            <a:ext cx="977827" cy="2773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8697555" y="141051"/>
            <a:ext cx="300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考虑复用伤害分担的遍历器（追踪单位）来统计当前弹仓是否已经满</a:t>
            </a:r>
          </a:p>
        </p:txBody>
      </p:sp>
    </p:spTree>
    <p:extLst>
      <p:ext uri="{BB962C8B-B14F-4D97-AF65-F5344CB8AC3E}">
        <p14:creationId xmlns:p14="http://schemas.microsoft.com/office/powerpoint/2010/main" val="207177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6880493" y="67160"/>
            <a:ext cx="5311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法球系统（伤害效果叠加）尝试实现一个增益链的效果</a:t>
            </a:r>
            <a:endParaRPr lang="en-US" altLang="zh-CN" dirty="0"/>
          </a:p>
          <a:p>
            <a:r>
              <a:rPr lang="zh-CN" altLang="en-US" dirty="0"/>
              <a:t>例如：队员有火蝠，则伤害附加燃烧</a:t>
            </a:r>
            <a:r>
              <a:rPr lang="en-US" altLang="zh-CN" dirty="0"/>
              <a:t>DOT</a:t>
            </a:r>
            <a:r>
              <a:rPr lang="zh-CN" altLang="en-US" dirty="0"/>
              <a:t>，但如果同时有鬼兵，则燃烧</a:t>
            </a:r>
            <a:r>
              <a:rPr lang="en-US" altLang="zh-CN" dirty="0"/>
              <a:t>DOT</a:t>
            </a:r>
            <a:r>
              <a:rPr lang="zh-CN" altLang="en-US" dirty="0"/>
              <a:t>同时消耗对方护盾和能量</a:t>
            </a:r>
            <a:endParaRPr lang="en-US" altLang="zh-CN" dirty="0"/>
          </a:p>
          <a:p>
            <a:r>
              <a:rPr lang="zh-CN" altLang="en-US" dirty="0"/>
              <a:t>为了链式效果，所有的响应只计算一次。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92F082-ABF5-5651-452E-214FECF1DBAD}"/>
              </a:ext>
            </a:extLst>
          </p:cNvPr>
          <p:cNvSpPr/>
          <p:nvPr/>
        </p:nvSpPr>
        <p:spPr>
          <a:xfrm>
            <a:off x="360504" y="1613750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D98F0989-27A6-EE42-FFCA-5BE89EA873EC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2700669" y="1307546"/>
            <a:ext cx="1896128" cy="3325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04B59B-70E4-7AD7-3E5B-374950FE231B}"/>
              </a:ext>
            </a:extLst>
          </p:cNvPr>
          <p:cNvSpPr/>
          <p:nvPr/>
        </p:nvSpPr>
        <p:spPr>
          <a:xfrm>
            <a:off x="2678539" y="696393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974AD44-E762-1B30-5CB2-92E3E3422E2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644358" y="978102"/>
            <a:ext cx="1034181" cy="9173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CA17B0-4B10-24C9-20F4-758525C83AC7}"/>
              </a:ext>
            </a:extLst>
          </p:cNvPr>
          <p:cNvSpPr/>
          <p:nvPr/>
        </p:nvSpPr>
        <p:spPr>
          <a:xfrm>
            <a:off x="4572600" y="1458840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F591CA91-C8AC-464D-C00F-8C09AA9EA68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156356" y="978102"/>
            <a:ext cx="416244" cy="762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菱形 10">
            <a:extLst>
              <a:ext uri="{FF2B5EF4-FFF2-40B4-BE49-F238E27FC236}">
                <a16:creationId xmlns:a16="http://schemas.microsoft.com/office/drawing/2014/main" id="{D2584132-D92D-364A-0C82-F8ACBF704441}"/>
              </a:ext>
            </a:extLst>
          </p:cNvPr>
          <p:cNvSpPr/>
          <p:nvPr/>
        </p:nvSpPr>
        <p:spPr>
          <a:xfrm>
            <a:off x="3758835" y="3047776"/>
            <a:ext cx="2502812" cy="762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单位验证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B3E69C6-8137-DF04-2846-40FDE65CBC39}"/>
              </a:ext>
            </a:extLst>
          </p:cNvPr>
          <p:cNvSpPr/>
          <p:nvPr/>
        </p:nvSpPr>
        <p:spPr>
          <a:xfrm>
            <a:off x="933311" y="3918386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B70AE386-DA0C-F881-C62E-F63C57DF1044}"/>
              </a:ext>
            </a:extLst>
          </p:cNvPr>
          <p:cNvSpPr/>
          <p:nvPr/>
        </p:nvSpPr>
        <p:spPr>
          <a:xfrm>
            <a:off x="3758835" y="3982983"/>
            <a:ext cx="2502812" cy="762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单位验证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2BCB69BE-93AE-C354-9264-84DF9CF0AA9B}"/>
              </a:ext>
            </a:extLst>
          </p:cNvPr>
          <p:cNvSpPr/>
          <p:nvPr/>
        </p:nvSpPr>
        <p:spPr>
          <a:xfrm>
            <a:off x="3758835" y="5017936"/>
            <a:ext cx="2502812" cy="762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单位验证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5C71D59-F1ED-B594-330A-A63B93D9A712}"/>
              </a:ext>
            </a:extLst>
          </p:cNvPr>
          <p:cNvSpPr/>
          <p:nvPr/>
        </p:nvSpPr>
        <p:spPr>
          <a:xfrm>
            <a:off x="7708184" y="2912843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2D2184C2-00E8-D356-300D-40DE382C96A0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 flipV="1">
            <a:off x="6261647" y="3294067"/>
            <a:ext cx="1446537" cy="134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E09C0066-AD81-A344-C3AE-49C871E94B79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3038602" y="3429000"/>
            <a:ext cx="720233" cy="8706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D47B876B-3001-B53B-0D91-09150C3680D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038602" y="4299610"/>
            <a:ext cx="720233" cy="10995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A6CCB01-4122-8948-604D-7FC07D0052AA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038602" y="4299610"/>
            <a:ext cx="720233" cy="64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765CBA9-95FC-F2B0-BA5F-2E79CA021862}"/>
              </a:ext>
            </a:extLst>
          </p:cNvPr>
          <p:cNvSpPr/>
          <p:nvPr/>
        </p:nvSpPr>
        <p:spPr>
          <a:xfrm>
            <a:off x="7605676" y="3918386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3705389B-0420-6452-F4A8-C28976F9A9CA}"/>
              </a:ext>
            </a:extLst>
          </p:cNvPr>
          <p:cNvCxnSpPr>
            <a:cxnSpLocks/>
            <a:stCxn id="32" idx="3"/>
            <a:endCxn id="60" idx="1"/>
          </p:cNvCxnSpPr>
          <p:nvPr/>
        </p:nvCxnSpPr>
        <p:spPr>
          <a:xfrm flipV="1">
            <a:off x="6261647" y="4299610"/>
            <a:ext cx="1344029" cy="64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3A715923-997E-7C38-24E3-195A4355EC89}"/>
              </a:ext>
            </a:extLst>
          </p:cNvPr>
          <p:cNvCxnSpPr>
            <a:cxnSpLocks/>
            <a:stCxn id="33" idx="3"/>
            <a:endCxn id="68" idx="1"/>
          </p:cNvCxnSpPr>
          <p:nvPr/>
        </p:nvCxnSpPr>
        <p:spPr>
          <a:xfrm>
            <a:off x="6261647" y="5399160"/>
            <a:ext cx="1344029" cy="152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E6B9FA3-5C1E-14AF-D19B-C94460B0EF3B}"/>
              </a:ext>
            </a:extLst>
          </p:cNvPr>
          <p:cNvSpPr/>
          <p:nvPr/>
        </p:nvSpPr>
        <p:spPr>
          <a:xfrm>
            <a:off x="7605676" y="5170219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</p:spTree>
    <p:extLst>
      <p:ext uri="{BB962C8B-B14F-4D97-AF65-F5344CB8AC3E}">
        <p14:creationId xmlns:p14="http://schemas.microsoft.com/office/powerpoint/2010/main" val="256794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279096" y="1686285"/>
            <a:ext cx="1351194" cy="622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兴奋剂技能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 flipV="1">
            <a:off x="5947836" y="1346090"/>
            <a:ext cx="303109" cy="277463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369199" y="1179469"/>
            <a:ext cx="1909429" cy="1286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兴奋剂</a:t>
            </a:r>
            <a:r>
              <a:rPr lang="en-US" altLang="zh-CN" dirty="0">
                <a:solidFill>
                  <a:schemeClr val="tx1"/>
                </a:solidFill>
              </a:rPr>
              <a:t>wrapper</a:t>
            </a:r>
            <a:r>
              <a:rPr lang="zh-CN" altLang="en-US" dirty="0">
                <a:solidFill>
                  <a:schemeClr val="tx1"/>
                </a:solidFill>
              </a:rPr>
              <a:t>（集合）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1630290" y="1822789"/>
            <a:ext cx="738909" cy="1748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4470019" y="3839011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23" idx="1"/>
          </p:cNvCxnSpPr>
          <p:nvPr/>
        </p:nvCxnSpPr>
        <p:spPr>
          <a:xfrm flipV="1">
            <a:off x="4278628" y="1064381"/>
            <a:ext cx="1233408" cy="7584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EA2D963-B6CF-73FB-FEA0-A117F6548736}"/>
              </a:ext>
            </a:extLst>
          </p:cNvPr>
          <p:cNvCxnSpPr>
            <a:cxnSpLocks/>
            <a:stCxn id="48" idx="2"/>
            <a:endCxn id="17" idx="1"/>
          </p:cNvCxnSpPr>
          <p:nvPr/>
        </p:nvCxnSpPr>
        <p:spPr>
          <a:xfrm rot="16200000" flipH="1">
            <a:off x="3069661" y="2720361"/>
            <a:ext cx="1654611" cy="11461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09914-69DA-E466-D12A-789F8200F365}"/>
              </a:ext>
            </a:extLst>
          </p:cNvPr>
          <p:cNvSpPr txBox="1"/>
          <p:nvPr/>
        </p:nvSpPr>
        <p:spPr>
          <a:xfrm>
            <a:off x="8632357" y="1686285"/>
            <a:ext cx="7618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队员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73C1AE5-4B79-0AF3-87DA-7DB1782CB474}"/>
              </a:ext>
            </a:extLst>
          </p:cNvPr>
          <p:cNvCxnSpPr>
            <a:cxnSpLocks/>
            <a:stCxn id="23" idx="2"/>
            <a:endCxn id="52" idx="1"/>
          </p:cNvCxnSpPr>
          <p:nvPr/>
        </p:nvCxnSpPr>
        <p:spPr>
          <a:xfrm rot="16200000" flipH="1">
            <a:off x="7179221" y="417814"/>
            <a:ext cx="524861" cy="238141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C98FDE-0258-F16E-73D8-4C10109A90A8}"/>
              </a:ext>
            </a:extLst>
          </p:cNvPr>
          <p:cNvSpPr/>
          <p:nvPr/>
        </p:nvSpPr>
        <p:spPr>
          <a:xfrm>
            <a:off x="5512036" y="782672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施加兴奋剂（效果）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090687-2069-9C1C-5B11-2529EE7A695A}"/>
              </a:ext>
            </a:extLst>
          </p:cNvPr>
          <p:cNvSpPr txBox="1"/>
          <p:nvPr/>
        </p:nvSpPr>
        <p:spPr>
          <a:xfrm>
            <a:off x="8632357" y="395386"/>
            <a:ext cx="7618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队长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1A4F177-0F41-0BB2-F266-9FA54D914EF7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6989853" y="580052"/>
            <a:ext cx="1642504" cy="4843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9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430</Words>
  <Application>Microsoft Office PowerPoint</Application>
  <PresentationFormat>宽屏</PresentationFormat>
  <Paragraphs>90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Sewen Lawbda</dc:creator>
  <cp:lastModifiedBy>Sewen Lawbda</cp:lastModifiedBy>
  <cp:revision>16</cp:revision>
  <dcterms:created xsi:type="dcterms:W3CDTF">2025-09-07T13:53:49Z</dcterms:created>
  <dcterms:modified xsi:type="dcterms:W3CDTF">2025-10-18T12:28:48Z</dcterms:modified>
</cp:coreProperties>
</file>