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F1FD"/>
    <a:srgbClr val="FAB4E6"/>
    <a:srgbClr val="FED5B4"/>
    <a:srgbClr val="F3AA89"/>
    <a:srgbClr val="DFFF1D"/>
    <a:srgbClr val="0056F2"/>
    <a:srgbClr val="0000F2"/>
    <a:srgbClr val="1D00F2"/>
    <a:srgbClr val="34549C"/>
    <a:srgbClr val="170D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7D14FC-48CF-CA63-1096-C0F6E7BD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1ABBE8-67A4-4DCA-1E75-EF3E22E45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3E948F-BD55-7CFD-DFEA-67702479B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F299-2D8A-4886-B3C4-B6D2F2CC1C5D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FFB778-F12B-028C-7F50-92F369A56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B63E06-C924-8312-F597-13B47FA78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6052-2CC1-43C2-BDB0-78692CB12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95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E96F73-9E75-2CA1-E5B8-9B6B4933D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E1E207-D5C4-B9FC-01E5-B308C36F8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1F2DFF-CEDE-CC68-4425-35D27E984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F299-2D8A-4886-B3C4-B6D2F2CC1C5D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F6F9D4-197E-F7F7-C757-FE574779B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345FCD-63EA-CB50-5FA1-469A2E3FE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6052-2CC1-43C2-BDB0-78692CB12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347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64A235-5B91-AC4A-6411-ED775A84F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F894CB-E173-9D10-4EFF-D1727D800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5B24D5-FB2A-5BBA-E54E-DC1671039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F299-2D8A-4886-B3C4-B6D2F2CC1C5D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C83680-86A0-011F-3739-09DA0A2A6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35CBF2-DFE9-C264-76A7-9B4600FE3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6052-2CC1-43C2-BDB0-78692CB12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553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F9B158-6C3D-B786-472C-487144C74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AA08F7-A00D-1D5E-49CF-CA44CDC03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EDE963-6564-FE23-BD69-B473D9ADC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F299-2D8A-4886-B3C4-B6D2F2CC1C5D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98677C-961A-C1D5-8434-F4843B528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4119B6-7F57-72D0-362D-792203EE3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6052-2CC1-43C2-BDB0-78692CB12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077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C9654-D94B-4C25-BE92-9820393DE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DFC254-B71B-B10E-5F70-F4CA8214D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5F1566-8159-D834-0E70-B84553213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F299-2D8A-4886-B3C4-B6D2F2CC1C5D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B5CD31-69F5-C13F-8BF5-E0B792CDD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5AF07F-C935-F0C4-741F-725B2B13D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6052-2CC1-43C2-BDB0-78692CB12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447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2173D-5DF1-1091-9664-07D70B7FC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E0E929-E255-7393-DFE3-6856F9601C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918D86-6158-9AC5-2839-F24CC0231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90A5F4-52CB-FA6C-AE98-C0136AE44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F299-2D8A-4886-B3C4-B6D2F2CC1C5D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A5B364-5C08-3241-ED42-802E31811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29BBA7-BB20-F2CC-7B9C-75E241EB1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6052-2CC1-43C2-BDB0-78692CB12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54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D6585-C5AB-0E28-5B7B-8C1275535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34D00A-C8E3-C913-D0B2-EEED95BEF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09B1B4-5E29-3404-FFB7-F99BD463D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CD1F014-4923-F610-42DF-986DF6480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DA8DB3B-437D-5F47-AECC-CBF7698AA6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DEE3369-DE11-7F54-B297-19A449AF6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F299-2D8A-4886-B3C4-B6D2F2CC1C5D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87DEC1-D33D-9311-4721-4052EEBE8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8DCFDB-DDA2-D634-3DAD-F05AF0E38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6052-2CC1-43C2-BDB0-78692CB12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579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D9E07-5A02-9BF8-4DD3-D16227073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6FA20D-8EDD-C2AA-1A0E-206C86137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F299-2D8A-4886-B3C4-B6D2F2CC1C5D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5290BB-1444-7A46-2B05-2F0DAE288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8AF534-DFDE-1E80-907F-B2B7D510B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6052-2CC1-43C2-BDB0-78692CB12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766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51181DB-9133-5DF6-BC66-E5F307557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F299-2D8A-4886-B3C4-B6D2F2CC1C5D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FEE45C-D13E-321C-1D33-03FDAECFB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E1CBA2-8DC6-34A4-156F-0C423807F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6052-2CC1-43C2-BDB0-78692CB12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705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6F9BC-E9C3-8D69-CD07-3AF9B9ADA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A28AB4-D1D0-5B6D-6500-6BD042354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C62C0A-8619-9B90-3F60-6A92C31AF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DA116E-9BC4-18DF-591A-7CC79CC06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F299-2D8A-4886-B3C4-B6D2F2CC1C5D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EFB75E-82E6-044E-12D9-A43768CEA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6ADCEB-F4E0-AC94-FE66-40CF34D32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6052-2CC1-43C2-BDB0-78692CB12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391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5E3A3-84E8-3521-D953-3582A9783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3FA53A-A67F-369D-9FF0-F7AB61E96C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57EBB2-DE41-9CC3-8BA9-D05F9A681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B0DB7E-7CBE-BC05-89CD-ED7030AE5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F299-2D8A-4886-B3C4-B6D2F2CC1C5D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B794BA-54EC-D796-56B2-ABB9A0CC5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978936-9E27-2356-2FC7-DBCA73490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6052-2CC1-43C2-BDB0-78692CB12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63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E302A8-FE89-BC9F-B20B-ED6AFB3D6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61110A-FE00-3C1B-407D-258ECF791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0962CE-6A2B-8076-037E-4AE53DD5B2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4BF299-2D8A-4886-B3C4-B6D2F2CC1C5D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1F0287-28EA-CBAC-B170-F58339CDD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E135EA-79AC-76DD-60C0-CD1CA1D4C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716052-2CC1-43C2-BDB0-78692CB12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85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36FC1BBB-CB12-BE13-2F61-327958AE5A7F}"/>
              </a:ext>
            </a:extLst>
          </p:cNvPr>
          <p:cNvGrpSpPr/>
          <p:nvPr/>
        </p:nvGrpSpPr>
        <p:grpSpPr>
          <a:xfrm>
            <a:off x="4961441" y="2410690"/>
            <a:ext cx="1807297" cy="1807297"/>
            <a:chOff x="4961441" y="2410690"/>
            <a:chExt cx="1807297" cy="1807297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F9858C0-D56C-12FE-BBB0-1FDBD73D5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3103" y="2436812"/>
              <a:ext cx="1323975" cy="1781175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E97E386-BD93-9DF2-BD6D-EA5A8DD9DC07}"/>
                </a:ext>
              </a:extLst>
            </p:cNvPr>
            <p:cNvSpPr/>
            <p:nvPr/>
          </p:nvSpPr>
          <p:spPr>
            <a:xfrm>
              <a:off x="4961441" y="2410690"/>
              <a:ext cx="1807297" cy="18072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6278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921823A-424B-BC9A-EEFA-9BFD2CF67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540" y="2025073"/>
            <a:ext cx="2671041" cy="267104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31B28ED-D87A-B11F-8911-06F888C60B07}"/>
              </a:ext>
            </a:extLst>
          </p:cNvPr>
          <p:cNvSpPr/>
          <p:nvPr/>
        </p:nvSpPr>
        <p:spPr>
          <a:xfrm>
            <a:off x="5008993" y="2140526"/>
            <a:ext cx="2440133" cy="2440133"/>
          </a:xfrm>
          <a:prstGeom prst="rect">
            <a:avLst/>
          </a:prstGeom>
          <a:solidFill>
            <a:srgbClr val="0056F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530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921823A-424B-BC9A-EEFA-9BFD2CF67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540" y="2025073"/>
            <a:ext cx="2671041" cy="267104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31B28ED-D87A-B11F-8911-06F888C60B07}"/>
              </a:ext>
            </a:extLst>
          </p:cNvPr>
          <p:cNvSpPr/>
          <p:nvPr/>
        </p:nvSpPr>
        <p:spPr>
          <a:xfrm>
            <a:off x="5008993" y="2140526"/>
            <a:ext cx="2440133" cy="2440133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67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921823A-424B-BC9A-EEFA-9BFD2CF67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540" y="2025073"/>
            <a:ext cx="2671041" cy="267104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31B28ED-D87A-B11F-8911-06F888C60B07}"/>
              </a:ext>
            </a:extLst>
          </p:cNvPr>
          <p:cNvSpPr/>
          <p:nvPr/>
        </p:nvSpPr>
        <p:spPr>
          <a:xfrm>
            <a:off x="5008993" y="2140526"/>
            <a:ext cx="2440133" cy="2440133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979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921823A-424B-BC9A-EEFA-9BFD2CF67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540" y="2025073"/>
            <a:ext cx="2671041" cy="267104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31B28ED-D87A-B11F-8911-06F888C60B07}"/>
              </a:ext>
            </a:extLst>
          </p:cNvPr>
          <p:cNvSpPr/>
          <p:nvPr/>
        </p:nvSpPr>
        <p:spPr>
          <a:xfrm>
            <a:off x="5008993" y="2140526"/>
            <a:ext cx="2440133" cy="2440133"/>
          </a:xfrm>
          <a:prstGeom prst="rect">
            <a:avLst/>
          </a:prstGeom>
          <a:solidFill>
            <a:srgbClr val="DFFF1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97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921823A-424B-BC9A-EEFA-9BFD2CF67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540" y="2025073"/>
            <a:ext cx="2671041" cy="267104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31B28ED-D87A-B11F-8911-06F888C60B07}"/>
              </a:ext>
            </a:extLst>
          </p:cNvPr>
          <p:cNvSpPr/>
          <p:nvPr/>
        </p:nvSpPr>
        <p:spPr>
          <a:xfrm>
            <a:off x="5008993" y="2140526"/>
            <a:ext cx="2440133" cy="244013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18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921823A-424B-BC9A-EEFA-9BFD2CF67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540" y="2025073"/>
            <a:ext cx="2671041" cy="267104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31B28ED-D87A-B11F-8911-06F888C60B07}"/>
              </a:ext>
            </a:extLst>
          </p:cNvPr>
          <p:cNvSpPr/>
          <p:nvPr/>
        </p:nvSpPr>
        <p:spPr>
          <a:xfrm>
            <a:off x="5008993" y="2140526"/>
            <a:ext cx="2440133" cy="2440133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923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31B28ED-D87A-B11F-8911-06F888C60B07}"/>
              </a:ext>
            </a:extLst>
          </p:cNvPr>
          <p:cNvSpPr/>
          <p:nvPr/>
        </p:nvSpPr>
        <p:spPr>
          <a:xfrm>
            <a:off x="6951744" y="1161295"/>
            <a:ext cx="3405681" cy="34056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093F70A-DFFC-4F45-3DFF-376BA5944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744" y="1422398"/>
            <a:ext cx="3405681" cy="288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625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4D64BF46-6776-A301-18D7-278D84C189B4}"/>
              </a:ext>
            </a:extLst>
          </p:cNvPr>
          <p:cNvGrpSpPr/>
          <p:nvPr/>
        </p:nvGrpSpPr>
        <p:grpSpPr>
          <a:xfrm>
            <a:off x="6793707" y="2043112"/>
            <a:ext cx="1593076" cy="1593076"/>
            <a:chOff x="6793707" y="2043112"/>
            <a:chExt cx="1593076" cy="1593076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8E9ABA5-D980-0453-E375-B1C013F0F61A}"/>
                </a:ext>
              </a:extLst>
            </p:cNvPr>
            <p:cNvSpPr/>
            <p:nvPr/>
          </p:nvSpPr>
          <p:spPr>
            <a:xfrm>
              <a:off x="6919913" y="2169318"/>
              <a:ext cx="1340665" cy="1340665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A5B7396-47BD-1CCC-3A70-D13E9B700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3707" y="2043112"/>
              <a:ext cx="1593076" cy="1593076"/>
            </a:xfrm>
            <a:prstGeom prst="rect">
              <a:avLst/>
            </a:prstGeom>
            <a:solidFill>
              <a:schemeClr val="tx2">
                <a:lumMod val="75000"/>
                <a:lumOff val="25000"/>
                <a:alpha val="0"/>
              </a:schemeClr>
            </a:solidFill>
          </p:spPr>
        </p:pic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EA2A205A-06FE-25BF-DF78-173B9208F350}"/>
              </a:ext>
            </a:extLst>
          </p:cNvPr>
          <p:cNvGrpSpPr/>
          <p:nvPr/>
        </p:nvGrpSpPr>
        <p:grpSpPr>
          <a:xfrm>
            <a:off x="5137528" y="1081088"/>
            <a:ext cx="1593076" cy="1593076"/>
            <a:chOff x="5137528" y="1081088"/>
            <a:chExt cx="1593076" cy="1593076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76E21AD-1BC4-B016-CF45-4D2B6F9044B4}"/>
                </a:ext>
              </a:extLst>
            </p:cNvPr>
            <p:cNvSpPr/>
            <p:nvPr/>
          </p:nvSpPr>
          <p:spPr>
            <a:xfrm>
              <a:off x="5263734" y="1207294"/>
              <a:ext cx="1340665" cy="134066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40E96EFB-BC75-C5FA-6608-B00E96145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7528" y="1081088"/>
              <a:ext cx="1593076" cy="1593076"/>
            </a:xfrm>
            <a:prstGeom prst="rect">
              <a:avLst/>
            </a:prstGeom>
            <a:solidFill>
              <a:schemeClr val="tx2">
                <a:lumMod val="75000"/>
                <a:lumOff val="25000"/>
                <a:alpha val="0"/>
              </a:schemeClr>
            </a:solidFill>
          </p:spPr>
        </p:pic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BFA6079-2DD7-7A21-35AF-2028C917B7B9}"/>
              </a:ext>
            </a:extLst>
          </p:cNvPr>
          <p:cNvGrpSpPr/>
          <p:nvPr/>
        </p:nvGrpSpPr>
        <p:grpSpPr>
          <a:xfrm>
            <a:off x="5004576" y="2839650"/>
            <a:ext cx="1593076" cy="1593076"/>
            <a:chOff x="4920853" y="2876550"/>
            <a:chExt cx="1593076" cy="1593076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34F2AD9-01B2-57C7-58E5-E568C9536608}"/>
                </a:ext>
              </a:extLst>
            </p:cNvPr>
            <p:cNvSpPr/>
            <p:nvPr/>
          </p:nvSpPr>
          <p:spPr>
            <a:xfrm>
              <a:off x="5047059" y="3002756"/>
              <a:ext cx="1340665" cy="134066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9DE83B1B-10B3-1AF4-28D6-7F2651264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0853" y="2876550"/>
              <a:ext cx="1593076" cy="1593076"/>
            </a:xfrm>
            <a:prstGeom prst="rect">
              <a:avLst/>
            </a:prstGeom>
            <a:solidFill>
              <a:schemeClr val="tx2">
                <a:lumMod val="75000"/>
                <a:lumOff val="25000"/>
                <a:alpha val="0"/>
              </a:schemeClr>
            </a:solidFill>
          </p:spPr>
        </p:pic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C8C1AC9-AF9F-582F-4218-2D7992AE8F5A}"/>
              </a:ext>
            </a:extLst>
          </p:cNvPr>
          <p:cNvGrpSpPr/>
          <p:nvPr/>
        </p:nvGrpSpPr>
        <p:grpSpPr>
          <a:xfrm>
            <a:off x="3123803" y="2312988"/>
            <a:ext cx="1593076" cy="1593076"/>
            <a:chOff x="3123803" y="2312988"/>
            <a:chExt cx="1593076" cy="1593076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7A0071B-7F48-F997-EC19-DF2C67311854}"/>
                </a:ext>
              </a:extLst>
            </p:cNvPr>
            <p:cNvSpPr/>
            <p:nvPr/>
          </p:nvSpPr>
          <p:spPr>
            <a:xfrm>
              <a:off x="3250009" y="2439194"/>
              <a:ext cx="1340665" cy="134066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AC66E859-D42D-7A40-D88B-D6976D379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3803" y="2312988"/>
              <a:ext cx="1593076" cy="1593076"/>
            </a:xfrm>
            <a:prstGeom prst="rect">
              <a:avLst/>
            </a:prstGeom>
            <a:solidFill>
              <a:schemeClr val="tx2">
                <a:lumMod val="75000"/>
                <a:lumOff val="25000"/>
                <a:alpha val="0"/>
              </a:schemeClr>
            </a:solidFill>
          </p:spPr>
        </p:pic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06BDA0F-46D0-C11E-7BB5-D781F6BE68DA}"/>
              </a:ext>
            </a:extLst>
          </p:cNvPr>
          <p:cNvGrpSpPr/>
          <p:nvPr/>
        </p:nvGrpSpPr>
        <p:grpSpPr>
          <a:xfrm>
            <a:off x="2688354" y="122238"/>
            <a:ext cx="1593076" cy="1593076"/>
            <a:chOff x="2688354" y="122238"/>
            <a:chExt cx="1593076" cy="1593076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9E54E23-F8D2-9BA2-3D8F-E3461B7D92E5}"/>
                </a:ext>
              </a:extLst>
            </p:cNvPr>
            <p:cNvSpPr/>
            <p:nvPr/>
          </p:nvSpPr>
          <p:spPr>
            <a:xfrm>
              <a:off x="2814560" y="248444"/>
              <a:ext cx="1340665" cy="134066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7F4DC8E1-1BD8-764C-785A-45C390E56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8354" y="122238"/>
              <a:ext cx="1593076" cy="1593076"/>
            </a:xfrm>
            <a:prstGeom prst="rect">
              <a:avLst/>
            </a:prstGeom>
            <a:solidFill>
              <a:schemeClr val="tx2">
                <a:lumMod val="75000"/>
                <a:lumOff val="25000"/>
                <a:alpha val="0"/>
              </a:schemeClr>
            </a:solidFill>
          </p:spPr>
        </p:pic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DA5185B4-A0C4-1592-9C9B-659B0D54DEA3}"/>
              </a:ext>
            </a:extLst>
          </p:cNvPr>
          <p:cNvGrpSpPr/>
          <p:nvPr/>
        </p:nvGrpSpPr>
        <p:grpSpPr>
          <a:xfrm>
            <a:off x="7012704" y="248444"/>
            <a:ext cx="1593076" cy="1593076"/>
            <a:chOff x="7012704" y="248444"/>
            <a:chExt cx="1593076" cy="1593076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D9986DD-0C08-695F-5BA9-19BE832A2270}"/>
                </a:ext>
              </a:extLst>
            </p:cNvPr>
            <p:cNvSpPr/>
            <p:nvPr/>
          </p:nvSpPr>
          <p:spPr>
            <a:xfrm>
              <a:off x="7138910" y="374650"/>
              <a:ext cx="1340665" cy="1340665"/>
            </a:xfrm>
            <a:prstGeom prst="rect">
              <a:avLst/>
            </a:prstGeom>
            <a:solidFill>
              <a:srgbClr val="CFF1F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3D8625C2-AF45-0CE4-116F-161C0F7A84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2704" y="248444"/>
              <a:ext cx="1593076" cy="1593076"/>
            </a:xfrm>
            <a:prstGeom prst="rect">
              <a:avLst/>
            </a:prstGeom>
            <a:solidFill>
              <a:schemeClr val="tx2">
                <a:lumMod val="75000"/>
                <a:lumOff val="25000"/>
                <a:alpha val="0"/>
              </a:schemeClr>
            </a:solidFill>
          </p:spPr>
        </p:pic>
      </p:grpSp>
    </p:spTree>
    <p:extLst>
      <p:ext uri="{BB962C8B-B14F-4D97-AF65-F5344CB8AC3E}">
        <p14:creationId xmlns:p14="http://schemas.microsoft.com/office/powerpoint/2010/main" val="2938081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宽屏</PresentationFormat>
  <Paragraphs>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Sewen Lawbda</dc:creator>
  <cp:lastModifiedBy>Sewen Lawbda</cp:lastModifiedBy>
  <cp:revision>4</cp:revision>
  <dcterms:created xsi:type="dcterms:W3CDTF">2025-09-10T12:52:28Z</dcterms:created>
  <dcterms:modified xsi:type="dcterms:W3CDTF">2025-09-14T15:05:34Z</dcterms:modified>
</cp:coreProperties>
</file>