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2647B7-B15E-4664-8E72-E16A9124F8F5}">
  <a:tblStyle styleId="{2B2647B7-B15E-4664-8E72-E16A9124F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812cd22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812cd2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812cd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812cd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812cd2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812cd2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812cd2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812cd2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812cd2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812cd2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812cd2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812cd2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812cd2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812cd2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12cd2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812cd2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812cd2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2812cd2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</a:t>
                      </a: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1001225" y="309895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prefixSum: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result: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map: [{0: 1}]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2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1001225" y="3092400"/>
            <a:ext cx="83892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16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result: 3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1},{10: 1},{13: 1},{14: 2},{16: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1001225" y="309895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result: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249900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1001225" y="309895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8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result: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159500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6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1001225" y="309895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6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result: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095275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1001225" y="309895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10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result: 1 (在 </a:t>
            </a:r>
            <a:r>
              <a:rPr lang="en" sz="2400">
                <a:solidFill>
                  <a:schemeClr val="dk1"/>
                </a:solidFill>
              </a:rPr>
              <a:t>map 中找到 6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1},{10: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978700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667125" y="1102675"/>
            <a:ext cx="896700" cy="119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8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1001225" y="309895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13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result: 1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1},{10: 1},{13: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881750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1001225" y="309240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14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result: 2 (在 map 中</a:t>
            </a:r>
            <a:r>
              <a:rPr lang="en" sz="2400">
                <a:solidFill>
                  <a:schemeClr val="dk1"/>
                </a:solidFill>
              </a:rPr>
              <a:t>找到 10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1},{10: 1},{13: 1},{14: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791350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571225" y="1116625"/>
            <a:ext cx="1814400" cy="11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0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20"/>
          <p:cNvSpPr txBox="1"/>
          <p:nvPr/>
        </p:nvSpPr>
        <p:spPr>
          <a:xfrm>
            <a:off x="1001225" y="3092400"/>
            <a:ext cx="71904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14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result: 3 (在 map 中找到 10)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1},{10: 1},{13: 1},{14: 2}]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694400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571225" y="1116625"/>
            <a:ext cx="2715300" cy="11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1"/>
          <p:cNvGraphicFramePr/>
          <p:nvPr/>
        </p:nvGraphicFramePr>
        <p:xfrm>
          <a:off x="952500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{2B2647B7-B15E-4664-8E72-E16A9124F8F5}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5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-2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4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3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1001225" y="3092400"/>
            <a:ext cx="83892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prefixSum: 16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result: 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map: [{0: 1},{3: 1},{8: 1},{6: 1},{10: 1},{13: 1},{14: 2},{16: 1}]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001225" y="2401625"/>
            <a:ext cx="2283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 = 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590925" y="825500"/>
            <a:ext cx="268200" cy="41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