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b5e13e2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b5e13e2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2b5e13e20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2b5e13e2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2b5e13e20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2b5e13e2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2b5e13e20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2b5e13e20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2b5e13e20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2b5e13e20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72b5e13e20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72b5e13e20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2b5e13e20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72b5e13e20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72b5e13e20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72b5e13e20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b5e13e2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b5e13e2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b5e13e2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b5e13e2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b5e13e2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b5e13e2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b5e13e20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2b5e13e20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2b5e13e2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2b5e13e2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2b5e13e2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2b5e13e2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2b5e13e2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2b5e13e2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2b5e13e2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2b5e13e2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56" name="Google Shape;56;p13"/>
          <p:cNvCxnSpPr>
            <a:stCxn id="55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58" name="Google Shape;58;p13"/>
          <p:cNvCxnSpPr>
            <a:stCxn id="55" idx="5"/>
            <a:endCxn id="59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62" name="Google Shape;62;p13"/>
          <p:cNvCxnSpPr>
            <a:endCxn id="61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7" idx="4"/>
            <a:endCxn id="60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65" name="Google Shape;65;p13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66" name="Google Shape;66;p13"/>
          <p:cNvCxnSpPr>
            <a:endCxn id="65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9" idx="5"/>
            <a:endCxn id="64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69" name="Google Shape;69;p13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70" name="Google Shape;70;p13"/>
          <p:cNvCxnSpPr>
            <a:stCxn id="61" idx="5"/>
            <a:endCxn id="68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69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73" name="Google Shape;73;p13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74" name="Google Shape;74;p13"/>
          <p:cNvCxnSpPr>
            <a:endCxn id="73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endCxn id="72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77" name="Google Shape;77;p13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78" name="Google Shape;78;p13"/>
          <p:cNvCxnSpPr>
            <a:endCxn id="76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endCxn id="77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81" name="Google Shape;81;p13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82" name="Google Shape;82;p13"/>
          <p:cNvCxnSpPr>
            <a:endCxn id="80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endCxn id="81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439" name="Google Shape;439;p22"/>
          <p:cNvCxnSpPr>
            <a:stCxn id="438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441" name="Google Shape;441;p22"/>
          <p:cNvCxnSpPr>
            <a:stCxn id="438" idx="5"/>
            <a:endCxn id="442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2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443" name="Google Shape;443;p22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444" name="Google Shape;444;p22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445" name="Google Shape;445;p22"/>
          <p:cNvCxnSpPr>
            <a:endCxn id="444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2"/>
          <p:cNvCxnSpPr>
            <a:stCxn id="440" idx="4"/>
            <a:endCxn id="443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2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448" name="Google Shape;448;p22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449" name="Google Shape;449;p22"/>
          <p:cNvCxnSpPr>
            <a:endCxn id="448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2"/>
          <p:cNvCxnSpPr>
            <a:stCxn id="442" idx="5"/>
            <a:endCxn id="447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2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452" name="Google Shape;452;p22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453" name="Google Shape;453;p22"/>
          <p:cNvCxnSpPr>
            <a:stCxn id="444" idx="5"/>
            <a:endCxn id="451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2"/>
          <p:cNvCxnSpPr>
            <a:endCxn id="452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2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456" name="Google Shape;456;p22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457" name="Google Shape;457;p22"/>
          <p:cNvCxnSpPr>
            <a:endCxn id="456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>
            <a:endCxn id="455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2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460" name="Google Shape;460;p22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461" name="Google Shape;461;p22"/>
          <p:cNvCxnSpPr>
            <a:endCxn id="459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2"/>
          <p:cNvCxnSpPr>
            <a:endCxn id="460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2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464" name="Google Shape;464;p22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465" name="Google Shape;465;p22"/>
          <p:cNvCxnSpPr>
            <a:endCxn id="463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2"/>
          <p:cNvCxnSpPr>
            <a:endCxn id="464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2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468" name="Google Shape;468;p22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469" name="Google Shape;469;p22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470" name="Google Shape;470;p22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471" name="Google Shape;471;p22"/>
          <p:cNvCxnSpPr>
            <a:stCxn id="451" idx="7"/>
            <a:endCxn id="444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22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473" name="Google Shape;473;p22"/>
          <p:cNvCxnSpPr>
            <a:stCxn id="444" idx="6"/>
            <a:endCxn id="440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22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75" name="Google Shape;475;p22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6" name="Google Shape;476;p22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477" name="Google Shape;477;p22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478" name="Google Shape;478;p22"/>
          <p:cNvCxnSpPr>
            <a:endCxn id="477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22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480" name="Google Shape;480;p22"/>
          <p:cNvCxnSpPr>
            <a:stCxn id="455" idx="7"/>
            <a:endCxn id="443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22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482" name="Google Shape;482;p22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483" name="Google Shape;483;p22"/>
          <p:cNvCxnSpPr>
            <a:stCxn id="443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22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485" name="Google Shape;485;p22"/>
          <p:cNvCxnSpPr>
            <a:stCxn id="440" idx="7"/>
            <a:endCxn id="438" idx="4"/>
          </p:cNvCxnSpPr>
          <p:nvPr/>
        </p:nvCxnSpPr>
        <p:spPr>
          <a:xfrm flipH="1" rot="10800000">
            <a:off x="4691978" y="1354498"/>
            <a:ext cx="324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22"/>
          <p:cNvSpPr txBox="1"/>
          <p:nvPr/>
        </p:nvSpPr>
        <p:spPr>
          <a:xfrm>
            <a:off x="4786863" y="15020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3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493" name="Google Shape;493;p23"/>
          <p:cNvCxnSpPr>
            <a:stCxn id="492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23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495" name="Google Shape;495;p23"/>
          <p:cNvCxnSpPr>
            <a:stCxn id="492" idx="5"/>
            <a:endCxn id="496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3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497" name="Google Shape;497;p23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498" name="Google Shape;498;p23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499" name="Google Shape;499;p23"/>
          <p:cNvCxnSpPr>
            <a:endCxn id="498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3"/>
          <p:cNvCxnSpPr>
            <a:stCxn id="494" idx="4"/>
            <a:endCxn id="497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23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502" name="Google Shape;502;p23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503" name="Google Shape;503;p23"/>
          <p:cNvCxnSpPr>
            <a:endCxn id="502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3"/>
          <p:cNvCxnSpPr>
            <a:stCxn id="496" idx="5"/>
            <a:endCxn id="501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3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506" name="Google Shape;506;p23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507" name="Google Shape;507;p23"/>
          <p:cNvCxnSpPr>
            <a:stCxn id="498" idx="5"/>
            <a:endCxn id="505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3"/>
          <p:cNvCxnSpPr>
            <a:endCxn id="506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3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510" name="Google Shape;510;p23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511" name="Google Shape;511;p23"/>
          <p:cNvCxnSpPr>
            <a:endCxn id="510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3"/>
          <p:cNvCxnSpPr>
            <a:endCxn id="509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23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514" name="Google Shape;514;p23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515" name="Google Shape;515;p23"/>
          <p:cNvCxnSpPr>
            <a:endCxn id="513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3"/>
          <p:cNvCxnSpPr>
            <a:endCxn id="514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3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518" name="Google Shape;518;p23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519" name="Google Shape;519;p23"/>
          <p:cNvCxnSpPr>
            <a:endCxn id="517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3"/>
          <p:cNvCxnSpPr>
            <a:endCxn id="518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23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522" name="Google Shape;522;p23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523" name="Google Shape;523;p23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524" name="Google Shape;524;p23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525" name="Google Shape;525;p23"/>
          <p:cNvCxnSpPr>
            <a:stCxn id="505" idx="7"/>
            <a:endCxn id="498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23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527" name="Google Shape;527;p23"/>
          <p:cNvCxnSpPr>
            <a:stCxn id="498" idx="6"/>
            <a:endCxn id="494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23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29" name="Google Shape;529;p23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0" name="Google Shape;530;p23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531" name="Google Shape;531;p23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532" name="Google Shape;532;p23"/>
          <p:cNvCxnSpPr>
            <a:endCxn id="531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23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534" name="Google Shape;534;p23"/>
          <p:cNvCxnSpPr>
            <a:stCxn id="509" idx="7"/>
            <a:endCxn id="497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23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536" name="Google Shape;536;p23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537" name="Google Shape;537;p23"/>
          <p:cNvCxnSpPr>
            <a:stCxn id="497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23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539" name="Google Shape;539;p23"/>
          <p:cNvCxnSpPr>
            <a:stCxn id="494" idx="7"/>
            <a:endCxn id="492" idx="4"/>
          </p:cNvCxnSpPr>
          <p:nvPr/>
        </p:nvCxnSpPr>
        <p:spPr>
          <a:xfrm flipH="1" rot="10800000">
            <a:off x="4691978" y="1354498"/>
            <a:ext cx="324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23"/>
          <p:cNvSpPr txBox="1"/>
          <p:nvPr/>
        </p:nvSpPr>
        <p:spPr>
          <a:xfrm>
            <a:off x="4786863" y="15020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41" name="Google Shape;541;p23"/>
          <p:cNvSpPr txBox="1"/>
          <p:nvPr/>
        </p:nvSpPr>
        <p:spPr>
          <a:xfrm>
            <a:off x="549432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4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548" name="Google Shape;548;p24"/>
          <p:cNvCxnSpPr>
            <a:stCxn id="547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24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550" name="Google Shape;550;p24"/>
          <p:cNvCxnSpPr>
            <a:stCxn id="547" idx="5"/>
            <a:endCxn id="551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4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552" name="Google Shape;552;p24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553" name="Google Shape;553;p24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554" name="Google Shape;554;p24"/>
          <p:cNvCxnSpPr>
            <a:endCxn id="553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4"/>
          <p:cNvCxnSpPr>
            <a:stCxn id="549" idx="4"/>
            <a:endCxn id="552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24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557" name="Google Shape;557;p24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558" name="Google Shape;558;p24"/>
          <p:cNvCxnSpPr>
            <a:endCxn id="557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4"/>
          <p:cNvCxnSpPr>
            <a:stCxn id="551" idx="5"/>
            <a:endCxn id="556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24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561" name="Google Shape;561;p24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562" name="Google Shape;562;p24"/>
          <p:cNvCxnSpPr>
            <a:stCxn id="553" idx="5"/>
            <a:endCxn id="560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4"/>
          <p:cNvCxnSpPr>
            <a:endCxn id="561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24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565" name="Google Shape;565;p24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566" name="Google Shape;566;p24"/>
          <p:cNvCxnSpPr>
            <a:endCxn id="565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4"/>
          <p:cNvCxnSpPr>
            <a:endCxn id="564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24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569" name="Google Shape;569;p24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570" name="Google Shape;570;p24"/>
          <p:cNvCxnSpPr>
            <a:endCxn id="568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4"/>
          <p:cNvCxnSpPr>
            <a:endCxn id="569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24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573" name="Google Shape;573;p24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574" name="Google Shape;574;p24"/>
          <p:cNvCxnSpPr>
            <a:endCxn id="572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4"/>
          <p:cNvCxnSpPr>
            <a:endCxn id="573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24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578" name="Google Shape;578;p24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579" name="Google Shape;579;p24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580" name="Google Shape;580;p24"/>
          <p:cNvCxnSpPr>
            <a:stCxn id="560" idx="7"/>
            <a:endCxn id="553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24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582" name="Google Shape;582;p24"/>
          <p:cNvCxnSpPr>
            <a:stCxn id="553" idx="6"/>
            <a:endCxn id="549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24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84" name="Google Shape;584;p24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5" name="Google Shape;585;p24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586" name="Google Shape;586;p24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587" name="Google Shape;587;p24"/>
          <p:cNvCxnSpPr>
            <a:endCxn id="586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24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589" name="Google Shape;589;p24"/>
          <p:cNvCxnSpPr>
            <a:stCxn id="564" idx="7"/>
            <a:endCxn id="552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24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591" name="Google Shape;591;p24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592" name="Google Shape;592;p24"/>
          <p:cNvCxnSpPr>
            <a:stCxn id="552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24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594" name="Google Shape;594;p24"/>
          <p:cNvCxnSpPr>
            <a:stCxn id="549" idx="7"/>
            <a:endCxn id="547" idx="4"/>
          </p:cNvCxnSpPr>
          <p:nvPr/>
        </p:nvCxnSpPr>
        <p:spPr>
          <a:xfrm flipH="1" rot="10800000">
            <a:off x="4691978" y="1354498"/>
            <a:ext cx="324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24"/>
          <p:cNvSpPr txBox="1"/>
          <p:nvPr/>
        </p:nvSpPr>
        <p:spPr>
          <a:xfrm>
            <a:off x="4786863" y="15020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596" name="Google Shape;596;p24"/>
          <p:cNvSpPr txBox="1"/>
          <p:nvPr/>
        </p:nvSpPr>
        <p:spPr>
          <a:xfrm>
            <a:off x="549432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597" name="Google Shape;597;p24"/>
          <p:cNvSpPr txBox="1"/>
          <p:nvPr/>
        </p:nvSpPr>
        <p:spPr>
          <a:xfrm>
            <a:off x="5408700" y="22576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5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604" name="Google Shape;604;p25"/>
          <p:cNvCxnSpPr>
            <a:stCxn id="603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25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606" name="Google Shape;606;p25"/>
          <p:cNvCxnSpPr>
            <a:stCxn id="603" idx="5"/>
            <a:endCxn id="607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25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608" name="Google Shape;608;p25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609" name="Google Shape;609;p25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610" name="Google Shape;610;p25"/>
          <p:cNvCxnSpPr>
            <a:endCxn id="609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5"/>
          <p:cNvCxnSpPr>
            <a:stCxn id="605" idx="4"/>
            <a:endCxn id="608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25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613" name="Google Shape;613;p25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614" name="Google Shape;614;p25"/>
          <p:cNvCxnSpPr>
            <a:endCxn id="613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5"/>
          <p:cNvCxnSpPr>
            <a:stCxn id="607" idx="5"/>
            <a:endCxn id="612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25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617" name="Google Shape;617;p25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618" name="Google Shape;618;p25"/>
          <p:cNvCxnSpPr>
            <a:stCxn id="609" idx="5"/>
            <a:endCxn id="616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5"/>
          <p:cNvCxnSpPr>
            <a:endCxn id="617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25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621" name="Google Shape;621;p25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622" name="Google Shape;622;p25"/>
          <p:cNvCxnSpPr>
            <a:endCxn id="621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5"/>
          <p:cNvCxnSpPr>
            <a:endCxn id="620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25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625" name="Google Shape;625;p25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626" name="Google Shape;626;p25"/>
          <p:cNvCxnSpPr>
            <a:endCxn id="624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5"/>
          <p:cNvCxnSpPr>
            <a:endCxn id="625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25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629" name="Google Shape;629;p25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630" name="Google Shape;630;p25"/>
          <p:cNvCxnSpPr>
            <a:endCxn id="628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5"/>
          <p:cNvCxnSpPr>
            <a:endCxn id="629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5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633" name="Google Shape;633;p25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634" name="Google Shape;634;p25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635" name="Google Shape;635;p25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636" name="Google Shape;636;p25"/>
          <p:cNvCxnSpPr>
            <a:stCxn id="616" idx="7"/>
            <a:endCxn id="609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25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638" name="Google Shape;638;p25"/>
          <p:cNvCxnSpPr>
            <a:stCxn id="609" idx="6"/>
            <a:endCxn id="605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25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640" name="Google Shape;640;p25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1" name="Google Shape;641;p25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642" name="Google Shape;642;p25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643" name="Google Shape;643;p25"/>
          <p:cNvCxnSpPr>
            <a:endCxn id="642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25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645" name="Google Shape;645;p25"/>
          <p:cNvCxnSpPr>
            <a:stCxn id="620" idx="7"/>
            <a:endCxn id="608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25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647" name="Google Shape;647;p25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648" name="Google Shape;648;p25"/>
          <p:cNvCxnSpPr>
            <a:stCxn id="608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25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650" name="Google Shape;650;p25"/>
          <p:cNvCxnSpPr>
            <a:stCxn id="605" idx="7"/>
            <a:endCxn id="603" idx="4"/>
          </p:cNvCxnSpPr>
          <p:nvPr/>
        </p:nvCxnSpPr>
        <p:spPr>
          <a:xfrm flipH="1" rot="10800000">
            <a:off x="4691978" y="1354498"/>
            <a:ext cx="324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25"/>
          <p:cNvSpPr txBox="1"/>
          <p:nvPr/>
        </p:nvSpPr>
        <p:spPr>
          <a:xfrm>
            <a:off x="4786863" y="15020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652" name="Google Shape;652;p25"/>
          <p:cNvSpPr txBox="1"/>
          <p:nvPr/>
        </p:nvSpPr>
        <p:spPr>
          <a:xfrm>
            <a:off x="549432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653" name="Google Shape;653;p25"/>
          <p:cNvSpPr txBox="1"/>
          <p:nvPr/>
        </p:nvSpPr>
        <p:spPr>
          <a:xfrm>
            <a:off x="5408700" y="22576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654" name="Google Shape;654;p25"/>
          <p:cNvSpPr txBox="1"/>
          <p:nvPr/>
        </p:nvSpPr>
        <p:spPr>
          <a:xfrm>
            <a:off x="5146888" y="31409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cxnSp>
        <p:nvCxnSpPr>
          <p:cNvPr id="655" name="Google Shape;655;p25"/>
          <p:cNvCxnSpPr>
            <a:stCxn id="624" idx="7"/>
            <a:endCxn id="654" idx="0"/>
          </p:cNvCxnSpPr>
          <p:nvPr/>
        </p:nvCxnSpPr>
        <p:spPr>
          <a:xfrm rot="10800000">
            <a:off x="5449828" y="3141048"/>
            <a:ext cx="3372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25"/>
          <p:cNvSpPr txBox="1"/>
          <p:nvPr/>
        </p:nvSpPr>
        <p:spPr>
          <a:xfrm>
            <a:off x="5564430" y="3077750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6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663" name="Google Shape;663;p26"/>
          <p:cNvCxnSpPr>
            <a:stCxn id="662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26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665" name="Google Shape;665;p26"/>
          <p:cNvCxnSpPr>
            <a:stCxn id="662" idx="5"/>
            <a:endCxn id="666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26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667" name="Google Shape;667;p26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668" name="Google Shape;668;p26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669" name="Google Shape;669;p26"/>
          <p:cNvCxnSpPr>
            <a:endCxn id="668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6"/>
          <p:cNvCxnSpPr>
            <a:stCxn id="664" idx="4"/>
            <a:endCxn id="667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26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672" name="Google Shape;672;p26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673" name="Google Shape;673;p26"/>
          <p:cNvCxnSpPr>
            <a:endCxn id="672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26"/>
          <p:cNvCxnSpPr>
            <a:stCxn id="666" idx="5"/>
            <a:endCxn id="671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26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676" name="Google Shape;676;p26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677" name="Google Shape;677;p26"/>
          <p:cNvCxnSpPr>
            <a:stCxn id="668" idx="5"/>
            <a:endCxn id="675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26"/>
          <p:cNvCxnSpPr>
            <a:endCxn id="676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26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680" name="Google Shape;680;p26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681" name="Google Shape;681;p26"/>
          <p:cNvCxnSpPr>
            <a:endCxn id="680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6"/>
          <p:cNvCxnSpPr>
            <a:endCxn id="679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26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684" name="Google Shape;684;p26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685" name="Google Shape;685;p26"/>
          <p:cNvCxnSpPr>
            <a:endCxn id="683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6"/>
          <p:cNvCxnSpPr>
            <a:endCxn id="684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26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688" name="Google Shape;688;p26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689" name="Google Shape;689;p26"/>
          <p:cNvCxnSpPr>
            <a:endCxn id="687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26"/>
          <p:cNvCxnSpPr>
            <a:endCxn id="688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26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692" name="Google Shape;692;p26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693" name="Google Shape;693;p26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694" name="Google Shape;694;p26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695" name="Google Shape;695;p26"/>
          <p:cNvCxnSpPr>
            <a:stCxn id="675" idx="7"/>
            <a:endCxn id="668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26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697" name="Google Shape;697;p26"/>
          <p:cNvCxnSpPr>
            <a:stCxn id="668" idx="6"/>
            <a:endCxn id="664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26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699" name="Google Shape;699;p26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0" name="Google Shape;700;p26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701" name="Google Shape;701;p26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702" name="Google Shape;702;p26"/>
          <p:cNvCxnSpPr>
            <a:endCxn id="701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26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704" name="Google Shape;704;p26"/>
          <p:cNvCxnSpPr>
            <a:stCxn id="679" idx="7"/>
            <a:endCxn id="667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26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706" name="Google Shape;706;p26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707" name="Google Shape;707;p26"/>
          <p:cNvCxnSpPr>
            <a:stCxn id="667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26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709" name="Google Shape;709;p26"/>
          <p:cNvCxnSpPr>
            <a:stCxn id="664" idx="7"/>
            <a:endCxn id="662" idx="4"/>
          </p:cNvCxnSpPr>
          <p:nvPr/>
        </p:nvCxnSpPr>
        <p:spPr>
          <a:xfrm flipH="1" rot="10800000">
            <a:off x="4691978" y="1354498"/>
            <a:ext cx="324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26"/>
          <p:cNvSpPr txBox="1"/>
          <p:nvPr/>
        </p:nvSpPr>
        <p:spPr>
          <a:xfrm>
            <a:off x="4786863" y="15020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711" name="Google Shape;711;p26"/>
          <p:cNvSpPr txBox="1"/>
          <p:nvPr/>
        </p:nvSpPr>
        <p:spPr>
          <a:xfrm>
            <a:off x="549432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712" name="Google Shape;712;p26"/>
          <p:cNvSpPr txBox="1"/>
          <p:nvPr/>
        </p:nvSpPr>
        <p:spPr>
          <a:xfrm>
            <a:off x="5408700" y="22576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713" name="Google Shape;713;p26"/>
          <p:cNvSpPr txBox="1"/>
          <p:nvPr/>
        </p:nvSpPr>
        <p:spPr>
          <a:xfrm>
            <a:off x="5146888" y="31409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cxnSp>
        <p:nvCxnSpPr>
          <p:cNvPr id="714" name="Google Shape;714;p26"/>
          <p:cNvCxnSpPr>
            <a:stCxn id="683" idx="7"/>
            <a:endCxn id="713" idx="0"/>
          </p:cNvCxnSpPr>
          <p:nvPr/>
        </p:nvCxnSpPr>
        <p:spPr>
          <a:xfrm rot="10800000">
            <a:off x="5449828" y="3141048"/>
            <a:ext cx="3372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26"/>
          <p:cNvSpPr txBox="1"/>
          <p:nvPr/>
        </p:nvSpPr>
        <p:spPr>
          <a:xfrm>
            <a:off x="5564430" y="3077750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  <p:cxnSp>
        <p:nvCxnSpPr>
          <p:cNvPr id="716" name="Google Shape;716;p26"/>
          <p:cNvCxnSpPr>
            <a:stCxn id="672" idx="1"/>
          </p:cNvCxnSpPr>
          <p:nvPr/>
        </p:nvCxnSpPr>
        <p:spPr>
          <a:xfrm flipH="1" rot="10800000">
            <a:off x="5179472" y="2139898"/>
            <a:ext cx="2682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26"/>
          <p:cNvSpPr txBox="1"/>
          <p:nvPr/>
        </p:nvSpPr>
        <p:spPr>
          <a:xfrm>
            <a:off x="5115880" y="2203275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7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724" name="Google Shape;724;p27"/>
          <p:cNvCxnSpPr>
            <a:stCxn id="723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27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726" name="Google Shape;726;p27"/>
          <p:cNvCxnSpPr>
            <a:stCxn id="723" idx="5"/>
            <a:endCxn id="727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27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728" name="Google Shape;728;p27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729" name="Google Shape;729;p27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730" name="Google Shape;730;p27"/>
          <p:cNvCxnSpPr>
            <a:endCxn id="729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7"/>
          <p:cNvCxnSpPr>
            <a:stCxn id="725" idx="4"/>
            <a:endCxn id="728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27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733" name="Google Shape;733;p27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734" name="Google Shape;734;p27"/>
          <p:cNvCxnSpPr>
            <a:endCxn id="733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27"/>
          <p:cNvCxnSpPr>
            <a:stCxn id="727" idx="5"/>
            <a:endCxn id="732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27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737" name="Google Shape;737;p27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738" name="Google Shape;738;p27"/>
          <p:cNvCxnSpPr>
            <a:stCxn id="729" idx="5"/>
            <a:endCxn id="736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7"/>
          <p:cNvCxnSpPr>
            <a:endCxn id="737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27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741" name="Google Shape;741;p27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742" name="Google Shape;742;p27"/>
          <p:cNvCxnSpPr>
            <a:endCxn id="741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7"/>
          <p:cNvCxnSpPr>
            <a:endCxn id="740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27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745" name="Google Shape;745;p27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746" name="Google Shape;746;p27"/>
          <p:cNvCxnSpPr>
            <a:endCxn id="744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7"/>
          <p:cNvCxnSpPr>
            <a:endCxn id="745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27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749" name="Google Shape;749;p27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750" name="Google Shape;750;p27"/>
          <p:cNvCxnSpPr>
            <a:endCxn id="748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7"/>
          <p:cNvCxnSpPr>
            <a:endCxn id="749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27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753" name="Google Shape;753;p27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754" name="Google Shape;754;p27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755" name="Google Shape;755;p27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756" name="Google Shape;756;p27"/>
          <p:cNvCxnSpPr>
            <a:stCxn id="736" idx="7"/>
            <a:endCxn id="729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27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758" name="Google Shape;758;p27"/>
          <p:cNvCxnSpPr>
            <a:stCxn id="729" idx="6"/>
            <a:endCxn id="725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27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760" name="Google Shape;760;p27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1" name="Google Shape;761;p27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762" name="Google Shape;762;p27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763" name="Google Shape;763;p27"/>
          <p:cNvCxnSpPr>
            <a:endCxn id="762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27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765" name="Google Shape;765;p27"/>
          <p:cNvCxnSpPr>
            <a:stCxn id="740" idx="7"/>
            <a:endCxn id="728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27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767" name="Google Shape;767;p27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768" name="Google Shape;768;p27"/>
          <p:cNvCxnSpPr>
            <a:stCxn id="728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27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770" name="Google Shape;770;p27"/>
          <p:cNvCxnSpPr>
            <a:stCxn id="725" idx="7"/>
            <a:endCxn id="723" idx="4"/>
          </p:cNvCxnSpPr>
          <p:nvPr/>
        </p:nvCxnSpPr>
        <p:spPr>
          <a:xfrm flipH="1" rot="10800000">
            <a:off x="4691978" y="1354498"/>
            <a:ext cx="324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27"/>
          <p:cNvSpPr txBox="1"/>
          <p:nvPr/>
        </p:nvSpPr>
        <p:spPr>
          <a:xfrm>
            <a:off x="4786863" y="15020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772" name="Google Shape;772;p27"/>
          <p:cNvSpPr txBox="1"/>
          <p:nvPr/>
        </p:nvSpPr>
        <p:spPr>
          <a:xfrm>
            <a:off x="549432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773" name="Google Shape;773;p27"/>
          <p:cNvSpPr txBox="1"/>
          <p:nvPr/>
        </p:nvSpPr>
        <p:spPr>
          <a:xfrm>
            <a:off x="5408700" y="22576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774" name="Google Shape;774;p27"/>
          <p:cNvSpPr txBox="1"/>
          <p:nvPr/>
        </p:nvSpPr>
        <p:spPr>
          <a:xfrm>
            <a:off x="5146888" y="31409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cxnSp>
        <p:nvCxnSpPr>
          <p:cNvPr id="775" name="Google Shape;775;p27"/>
          <p:cNvCxnSpPr>
            <a:stCxn id="744" idx="7"/>
            <a:endCxn id="774" idx="0"/>
          </p:cNvCxnSpPr>
          <p:nvPr/>
        </p:nvCxnSpPr>
        <p:spPr>
          <a:xfrm rot="10800000">
            <a:off x="5449828" y="3141048"/>
            <a:ext cx="3372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27"/>
          <p:cNvSpPr txBox="1"/>
          <p:nvPr/>
        </p:nvSpPr>
        <p:spPr>
          <a:xfrm>
            <a:off x="5564430" y="3077750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  <p:cxnSp>
        <p:nvCxnSpPr>
          <p:cNvPr id="777" name="Google Shape;777;p27"/>
          <p:cNvCxnSpPr>
            <a:stCxn id="733" idx="1"/>
          </p:cNvCxnSpPr>
          <p:nvPr/>
        </p:nvCxnSpPr>
        <p:spPr>
          <a:xfrm flipH="1" rot="10800000">
            <a:off x="5179472" y="2139898"/>
            <a:ext cx="2682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27"/>
          <p:cNvSpPr txBox="1"/>
          <p:nvPr/>
        </p:nvSpPr>
        <p:spPr>
          <a:xfrm>
            <a:off x="5115880" y="2203275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  <p:cxnSp>
        <p:nvCxnSpPr>
          <p:cNvPr id="779" name="Google Shape;779;p27"/>
          <p:cNvCxnSpPr>
            <a:stCxn id="727" idx="1"/>
            <a:endCxn id="723" idx="5"/>
          </p:cNvCxnSpPr>
          <p:nvPr/>
        </p:nvCxnSpPr>
        <p:spPr>
          <a:xfrm rot="10800000">
            <a:off x="5244972" y="1261198"/>
            <a:ext cx="2586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27"/>
          <p:cNvSpPr txBox="1"/>
          <p:nvPr/>
        </p:nvSpPr>
        <p:spPr>
          <a:xfrm>
            <a:off x="5181230" y="1388800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8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787" name="Google Shape;787;p28"/>
          <p:cNvCxnSpPr>
            <a:stCxn id="786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28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789" name="Google Shape;789;p28"/>
          <p:cNvCxnSpPr>
            <a:stCxn id="786" idx="5"/>
            <a:endCxn id="790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28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791" name="Google Shape;791;p28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792" name="Google Shape;792;p28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793" name="Google Shape;793;p28"/>
          <p:cNvCxnSpPr>
            <a:endCxn id="792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8"/>
          <p:cNvCxnSpPr>
            <a:stCxn id="788" idx="4"/>
            <a:endCxn id="791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8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796" name="Google Shape;796;p28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797" name="Google Shape;797;p28"/>
          <p:cNvCxnSpPr>
            <a:endCxn id="796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28"/>
          <p:cNvCxnSpPr>
            <a:stCxn id="790" idx="5"/>
            <a:endCxn id="795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28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800" name="Google Shape;800;p28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801" name="Google Shape;801;p28"/>
          <p:cNvCxnSpPr>
            <a:stCxn id="792" idx="5"/>
            <a:endCxn id="799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28"/>
          <p:cNvCxnSpPr>
            <a:endCxn id="800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28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804" name="Google Shape;804;p28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805" name="Google Shape;805;p28"/>
          <p:cNvCxnSpPr>
            <a:endCxn id="804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28"/>
          <p:cNvCxnSpPr>
            <a:endCxn id="803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28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808" name="Google Shape;808;p28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809" name="Google Shape;809;p28"/>
          <p:cNvCxnSpPr>
            <a:endCxn id="807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8"/>
          <p:cNvCxnSpPr>
            <a:endCxn id="808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28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812" name="Google Shape;812;p28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813" name="Google Shape;813;p28"/>
          <p:cNvCxnSpPr>
            <a:endCxn id="811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28"/>
          <p:cNvCxnSpPr>
            <a:endCxn id="812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28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816" name="Google Shape;816;p28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817" name="Google Shape;817;p28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818" name="Google Shape;818;p28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819" name="Google Shape;819;p28"/>
          <p:cNvCxnSpPr>
            <a:stCxn id="799" idx="7"/>
            <a:endCxn id="792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28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821" name="Google Shape;821;p28"/>
          <p:cNvCxnSpPr>
            <a:stCxn id="792" idx="6"/>
            <a:endCxn id="788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28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823" name="Google Shape;823;p28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4" name="Google Shape;824;p28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825" name="Google Shape;825;p28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826" name="Google Shape;826;p28"/>
          <p:cNvCxnSpPr>
            <a:endCxn id="825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28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828" name="Google Shape;828;p28"/>
          <p:cNvCxnSpPr>
            <a:stCxn id="803" idx="7"/>
            <a:endCxn id="791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28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830" name="Google Shape;830;p28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831" name="Google Shape;831;p28"/>
          <p:cNvCxnSpPr>
            <a:stCxn id="791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28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833" name="Google Shape;833;p28"/>
          <p:cNvCxnSpPr>
            <a:stCxn id="788" idx="7"/>
            <a:endCxn id="786" idx="4"/>
          </p:cNvCxnSpPr>
          <p:nvPr/>
        </p:nvCxnSpPr>
        <p:spPr>
          <a:xfrm flipH="1" rot="10800000">
            <a:off x="4691978" y="1354498"/>
            <a:ext cx="324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28"/>
          <p:cNvSpPr txBox="1"/>
          <p:nvPr/>
        </p:nvSpPr>
        <p:spPr>
          <a:xfrm>
            <a:off x="4786863" y="15020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835" name="Google Shape;835;p28"/>
          <p:cNvSpPr txBox="1"/>
          <p:nvPr/>
        </p:nvSpPr>
        <p:spPr>
          <a:xfrm>
            <a:off x="549432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836" name="Google Shape;836;p28"/>
          <p:cNvSpPr txBox="1"/>
          <p:nvPr/>
        </p:nvSpPr>
        <p:spPr>
          <a:xfrm>
            <a:off x="5408700" y="22576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sp>
        <p:nvSpPr>
          <p:cNvPr id="837" name="Google Shape;837;p28"/>
          <p:cNvSpPr txBox="1"/>
          <p:nvPr/>
        </p:nvSpPr>
        <p:spPr>
          <a:xfrm>
            <a:off x="5146888" y="31409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[4,4]</a:t>
            </a:r>
            <a:endParaRPr sz="1200"/>
          </a:p>
        </p:txBody>
      </p:sp>
      <p:cxnSp>
        <p:nvCxnSpPr>
          <p:cNvPr id="838" name="Google Shape;838;p28"/>
          <p:cNvCxnSpPr>
            <a:stCxn id="807" idx="7"/>
            <a:endCxn id="837" idx="0"/>
          </p:cNvCxnSpPr>
          <p:nvPr/>
        </p:nvCxnSpPr>
        <p:spPr>
          <a:xfrm rot="10800000">
            <a:off x="5449828" y="3141048"/>
            <a:ext cx="3372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9" name="Google Shape;839;p28"/>
          <p:cNvSpPr txBox="1"/>
          <p:nvPr/>
        </p:nvSpPr>
        <p:spPr>
          <a:xfrm>
            <a:off x="5564430" y="3077750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  <p:cxnSp>
        <p:nvCxnSpPr>
          <p:cNvPr id="840" name="Google Shape;840;p28"/>
          <p:cNvCxnSpPr>
            <a:stCxn id="796" idx="1"/>
          </p:cNvCxnSpPr>
          <p:nvPr/>
        </p:nvCxnSpPr>
        <p:spPr>
          <a:xfrm flipH="1" rot="10800000">
            <a:off x="5179472" y="2139898"/>
            <a:ext cx="2682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28"/>
          <p:cNvSpPr txBox="1"/>
          <p:nvPr/>
        </p:nvSpPr>
        <p:spPr>
          <a:xfrm>
            <a:off x="5115880" y="2203275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  <p:cxnSp>
        <p:nvCxnSpPr>
          <p:cNvPr id="842" name="Google Shape;842;p28"/>
          <p:cNvCxnSpPr>
            <a:stCxn id="790" idx="1"/>
            <a:endCxn id="786" idx="5"/>
          </p:cNvCxnSpPr>
          <p:nvPr/>
        </p:nvCxnSpPr>
        <p:spPr>
          <a:xfrm rot="10800000">
            <a:off x="5244972" y="1261198"/>
            <a:ext cx="2586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28"/>
          <p:cNvSpPr txBox="1"/>
          <p:nvPr/>
        </p:nvSpPr>
        <p:spPr>
          <a:xfrm>
            <a:off x="5181230" y="1388800"/>
            <a:ext cx="386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-4</a:t>
            </a:r>
            <a:endParaRPr sz="1200"/>
          </a:p>
        </p:txBody>
      </p:sp>
      <p:sp>
        <p:nvSpPr>
          <p:cNvPr id="844" name="Google Shape;844;p28"/>
          <p:cNvSpPr txBox="1"/>
          <p:nvPr/>
        </p:nvSpPr>
        <p:spPr>
          <a:xfrm>
            <a:off x="5506675" y="608575"/>
            <a:ext cx="487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6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91" name="Google Shape;91;p14"/>
          <p:cNvCxnSpPr>
            <a:stCxn id="90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93" name="Google Shape;93;p14"/>
          <p:cNvCxnSpPr>
            <a:stCxn id="90" idx="5"/>
            <a:endCxn id="94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95" name="Google Shape;95;p14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96" name="Google Shape;96;p14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97" name="Google Shape;97;p14"/>
          <p:cNvCxnSpPr>
            <a:endCxn id="96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2" idx="4"/>
            <a:endCxn id="95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100" name="Google Shape;100;p14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101" name="Google Shape;101;p14"/>
          <p:cNvCxnSpPr>
            <a:endCxn id="100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94" idx="5"/>
            <a:endCxn id="99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104" name="Google Shape;104;p14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105" name="Google Shape;105;p14"/>
          <p:cNvCxnSpPr>
            <a:stCxn id="96" idx="5"/>
            <a:endCxn id="103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endCxn id="104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108" name="Google Shape;108;p14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109" name="Google Shape;109;p14"/>
          <p:cNvCxnSpPr>
            <a:endCxn id="108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endCxn id="107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112" name="Google Shape;112;p14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113" name="Google Shape;113;p14"/>
          <p:cNvCxnSpPr>
            <a:endCxn id="111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endCxn id="112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4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116" name="Google Shape;116;p14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117" name="Google Shape;117;p14"/>
          <p:cNvCxnSpPr>
            <a:endCxn id="115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endCxn id="116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127" name="Google Shape;127;p15"/>
          <p:cNvCxnSpPr>
            <a:stCxn id="126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129" name="Google Shape;129;p15"/>
          <p:cNvCxnSpPr>
            <a:stCxn id="126" idx="5"/>
            <a:endCxn id="130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5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131" name="Google Shape;131;p15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132" name="Google Shape;132;p15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133" name="Google Shape;133;p15"/>
          <p:cNvCxnSpPr>
            <a:endCxn id="132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128" idx="4"/>
            <a:endCxn id="131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136" name="Google Shape;136;p15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137" name="Google Shape;137;p15"/>
          <p:cNvCxnSpPr>
            <a:endCxn id="136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130" idx="5"/>
            <a:endCxn id="135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5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140" name="Google Shape;140;p15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141" name="Google Shape;141;p15"/>
          <p:cNvCxnSpPr>
            <a:stCxn id="132" idx="5"/>
            <a:endCxn id="139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>
            <a:endCxn id="140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144" name="Google Shape;144;p15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145" name="Google Shape;145;p15"/>
          <p:cNvCxnSpPr>
            <a:endCxn id="144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endCxn id="143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5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148" name="Google Shape;148;p15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149" name="Google Shape;149;p15"/>
          <p:cNvCxnSpPr>
            <a:endCxn id="147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>
            <a:endCxn id="148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5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152" name="Google Shape;152;p15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153" name="Google Shape;153;p15"/>
          <p:cNvCxnSpPr>
            <a:endCxn id="151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endCxn id="152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5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157" name="Google Shape;157;p15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164" name="Google Shape;164;p16"/>
          <p:cNvCxnSpPr>
            <a:stCxn id="163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166" name="Google Shape;166;p16"/>
          <p:cNvCxnSpPr>
            <a:stCxn id="163" idx="5"/>
            <a:endCxn id="167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6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168" name="Google Shape;168;p16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169" name="Google Shape;169;p16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170" name="Google Shape;170;p16"/>
          <p:cNvCxnSpPr>
            <a:endCxn id="169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stCxn id="165" idx="4"/>
            <a:endCxn id="168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6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173" name="Google Shape;173;p16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174" name="Google Shape;174;p16"/>
          <p:cNvCxnSpPr>
            <a:endCxn id="173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67" idx="5"/>
            <a:endCxn id="172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6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177" name="Google Shape;177;p16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178" name="Google Shape;178;p16"/>
          <p:cNvCxnSpPr>
            <a:stCxn id="169" idx="5"/>
            <a:endCxn id="176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>
            <a:endCxn id="177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6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181" name="Google Shape;181;p16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182" name="Google Shape;182;p16"/>
          <p:cNvCxnSpPr>
            <a:endCxn id="181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>
            <a:endCxn id="180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6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185" name="Google Shape;185;p16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186" name="Google Shape;186;p16"/>
          <p:cNvCxnSpPr>
            <a:endCxn id="184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endCxn id="185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6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189" name="Google Shape;189;p16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190" name="Google Shape;190;p16"/>
          <p:cNvCxnSpPr>
            <a:endCxn id="188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6"/>
          <p:cNvCxnSpPr>
            <a:endCxn id="189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6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194" name="Google Shape;194;p16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195" name="Google Shape;195;p16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196" name="Google Shape;196;p16"/>
          <p:cNvCxnSpPr>
            <a:stCxn id="176" idx="7"/>
            <a:endCxn id="169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6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204" name="Google Shape;204;p17"/>
          <p:cNvCxnSpPr>
            <a:stCxn id="203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7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206" name="Google Shape;206;p17"/>
          <p:cNvCxnSpPr>
            <a:stCxn id="203" idx="5"/>
            <a:endCxn id="207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7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208" name="Google Shape;208;p17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209" name="Google Shape;209;p17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210" name="Google Shape;210;p17"/>
          <p:cNvCxnSpPr>
            <a:endCxn id="209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7"/>
          <p:cNvCxnSpPr>
            <a:stCxn id="205" idx="4"/>
            <a:endCxn id="208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7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213" name="Google Shape;213;p17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214" name="Google Shape;214;p17"/>
          <p:cNvCxnSpPr>
            <a:endCxn id="213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7"/>
          <p:cNvCxnSpPr>
            <a:stCxn id="207" idx="5"/>
            <a:endCxn id="212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7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217" name="Google Shape;217;p17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218" name="Google Shape;218;p17"/>
          <p:cNvCxnSpPr>
            <a:stCxn id="209" idx="5"/>
            <a:endCxn id="216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>
            <a:endCxn id="217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7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221" name="Google Shape;221;p17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222" name="Google Shape;222;p17"/>
          <p:cNvCxnSpPr>
            <a:endCxn id="221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7"/>
          <p:cNvCxnSpPr>
            <a:endCxn id="220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7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225" name="Google Shape;225;p17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226" name="Google Shape;226;p17"/>
          <p:cNvCxnSpPr>
            <a:endCxn id="224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7"/>
          <p:cNvCxnSpPr>
            <a:endCxn id="225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7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229" name="Google Shape;229;p17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230" name="Google Shape;230;p17"/>
          <p:cNvCxnSpPr>
            <a:endCxn id="228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7"/>
          <p:cNvCxnSpPr>
            <a:endCxn id="229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7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234" name="Google Shape;234;p17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235" name="Google Shape;235;p17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236" name="Google Shape;236;p17"/>
          <p:cNvCxnSpPr>
            <a:stCxn id="216" idx="7"/>
            <a:endCxn id="209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7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238" name="Google Shape;238;p17"/>
          <p:cNvCxnSpPr>
            <a:stCxn id="209" idx="6"/>
            <a:endCxn id="205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17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246" name="Google Shape;246;p18"/>
          <p:cNvCxnSpPr>
            <a:stCxn id="245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8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248" name="Google Shape;248;p18"/>
          <p:cNvCxnSpPr>
            <a:stCxn id="245" idx="5"/>
            <a:endCxn id="249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18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250" name="Google Shape;250;p18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251" name="Google Shape;251;p18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252" name="Google Shape;252;p18"/>
          <p:cNvCxnSpPr>
            <a:endCxn id="251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8"/>
          <p:cNvCxnSpPr>
            <a:stCxn id="247" idx="4"/>
            <a:endCxn id="250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18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255" name="Google Shape;255;p18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256" name="Google Shape;256;p18"/>
          <p:cNvCxnSpPr>
            <a:endCxn id="255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8"/>
          <p:cNvCxnSpPr>
            <a:stCxn id="249" idx="5"/>
            <a:endCxn id="254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18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259" name="Google Shape;259;p18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260" name="Google Shape;260;p18"/>
          <p:cNvCxnSpPr>
            <a:stCxn id="251" idx="5"/>
            <a:endCxn id="258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>
            <a:endCxn id="259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8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263" name="Google Shape;263;p18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264" name="Google Shape;264;p18"/>
          <p:cNvCxnSpPr>
            <a:endCxn id="263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8"/>
          <p:cNvCxnSpPr>
            <a:endCxn id="262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8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267" name="Google Shape;267;p18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268" name="Google Shape;268;p18"/>
          <p:cNvCxnSpPr>
            <a:endCxn id="266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8"/>
          <p:cNvCxnSpPr>
            <a:endCxn id="267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18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271" name="Google Shape;271;p18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272" name="Google Shape;272;p18"/>
          <p:cNvCxnSpPr>
            <a:endCxn id="270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8"/>
          <p:cNvCxnSpPr>
            <a:endCxn id="271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8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276" name="Google Shape;276;p18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277" name="Google Shape;277;p18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278" name="Google Shape;278;p18"/>
          <p:cNvCxnSpPr>
            <a:stCxn id="258" idx="7"/>
            <a:endCxn id="251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18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280" name="Google Shape;280;p18"/>
          <p:cNvCxnSpPr>
            <a:stCxn id="251" idx="6"/>
            <a:endCxn id="247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18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82" name="Google Shape;282;p18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18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290" name="Google Shape;290;p19"/>
          <p:cNvCxnSpPr>
            <a:stCxn id="289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19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292" name="Google Shape;292;p19"/>
          <p:cNvCxnSpPr>
            <a:stCxn id="289" idx="5"/>
            <a:endCxn id="293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19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294" name="Google Shape;294;p19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295" name="Google Shape;295;p19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296" name="Google Shape;296;p19"/>
          <p:cNvCxnSpPr>
            <a:endCxn id="295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9"/>
          <p:cNvCxnSpPr>
            <a:stCxn id="291" idx="4"/>
            <a:endCxn id="294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19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299" name="Google Shape;299;p19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300" name="Google Shape;300;p19"/>
          <p:cNvCxnSpPr>
            <a:endCxn id="299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9"/>
          <p:cNvCxnSpPr>
            <a:stCxn id="293" idx="5"/>
            <a:endCxn id="298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19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303" name="Google Shape;303;p19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304" name="Google Shape;304;p19"/>
          <p:cNvCxnSpPr>
            <a:stCxn id="295" idx="5"/>
            <a:endCxn id="302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9"/>
          <p:cNvCxnSpPr>
            <a:endCxn id="303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9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307" name="Google Shape;307;p19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308" name="Google Shape;308;p19"/>
          <p:cNvCxnSpPr>
            <a:endCxn id="307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9"/>
          <p:cNvCxnSpPr>
            <a:endCxn id="306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9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311" name="Google Shape;311;p19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312" name="Google Shape;312;p19"/>
          <p:cNvCxnSpPr>
            <a:endCxn id="310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9"/>
          <p:cNvCxnSpPr>
            <a:endCxn id="311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19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315" name="Google Shape;315;p19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316" name="Google Shape;316;p19"/>
          <p:cNvCxnSpPr>
            <a:endCxn id="314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9"/>
          <p:cNvCxnSpPr>
            <a:endCxn id="315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19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320" name="Google Shape;320;p19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321" name="Google Shape;321;p19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322" name="Google Shape;322;p19"/>
          <p:cNvCxnSpPr>
            <a:stCxn id="302" idx="7"/>
            <a:endCxn id="295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19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324" name="Google Shape;324;p19"/>
          <p:cNvCxnSpPr>
            <a:stCxn id="295" idx="6"/>
            <a:endCxn id="291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19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26" name="Google Shape;326;p19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19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328" name="Google Shape;328;p19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329" name="Google Shape;329;p19"/>
          <p:cNvCxnSpPr>
            <a:endCxn id="328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19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337" name="Google Shape;337;p20"/>
          <p:cNvCxnSpPr>
            <a:stCxn id="336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0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339" name="Google Shape;339;p20"/>
          <p:cNvCxnSpPr>
            <a:stCxn id="336" idx="5"/>
            <a:endCxn id="340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0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341" name="Google Shape;341;p20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342" name="Google Shape;342;p20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343" name="Google Shape;343;p20"/>
          <p:cNvCxnSpPr>
            <a:endCxn id="342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0"/>
          <p:cNvCxnSpPr>
            <a:stCxn id="338" idx="4"/>
            <a:endCxn id="341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0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346" name="Google Shape;346;p20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347" name="Google Shape;347;p20"/>
          <p:cNvCxnSpPr>
            <a:endCxn id="346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0"/>
          <p:cNvCxnSpPr>
            <a:stCxn id="340" idx="5"/>
            <a:endCxn id="345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0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350" name="Google Shape;350;p20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351" name="Google Shape;351;p20"/>
          <p:cNvCxnSpPr>
            <a:stCxn id="342" idx="5"/>
            <a:endCxn id="349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0"/>
          <p:cNvCxnSpPr>
            <a:endCxn id="350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0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354" name="Google Shape;354;p20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355" name="Google Shape;355;p20"/>
          <p:cNvCxnSpPr>
            <a:endCxn id="354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0"/>
          <p:cNvCxnSpPr>
            <a:endCxn id="353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0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358" name="Google Shape;358;p20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359" name="Google Shape;359;p20"/>
          <p:cNvCxnSpPr>
            <a:endCxn id="357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0"/>
          <p:cNvCxnSpPr>
            <a:endCxn id="358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0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362" name="Google Shape;362;p20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363" name="Google Shape;363;p20"/>
          <p:cNvCxnSpPr>
            <a:endCxn id="361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0"/>
          <p:cNvCxnSpPr>
            <a:endCxn id="362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0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367" name="Google Shape;367;p20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368" name="Google Shape;368;p20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369" name="Google Shape;369;p20"/>
          <p:cNvCxnSpPr>
            <a:stCxn id="349" idx="7"/>
            <a:endCxn id="342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0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371" name="Google Shape;371;p20"/>
          <p:cNvCxnSpPr>
            <a:stCxn id="342" idx="6"/>
            <a:endCxn id="338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20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73" name="Google Shape;373;p20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4" name="Google Shape;374;p20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375" name="Google Shape;375;p20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376" name="Google Shape;376;p20"/>
          <p:cNvCxnSpPr>
            <a:endCxn id="375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0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378" name="Google Shape;378;p20"/>
          <p:cNvCxnSpPr>
            <a:stCxn id="353" idx="7"/>
            <a:endCxn id="341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0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380" name="Google Shape;380;p20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/>
        </p:nvSpPr>
        <p:spPr>
          <a:xfrm>
            <a:off x="618400" y="451525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Array: [5,2,6,1,-4,0,9,2]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4691975" y="7164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cxnSp>
        <p:nvCxnSpPr>
          <p:cNvPr id="387" name="Google Shape;387;p21"/>
          <p:cNvCxnSpPr>
            <a:stCxn id="386" idx="3"/>
          </p:cNvCxnSpPr>
          <p:nvPr/>
        </p:nvCxnSpPr>
        <p:spPr>
          <a:xfrm flipH="1">
            <a:off x="4524972" y="1261052"/>
            <a:ext cx="2619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1"/>
          <p:cNvSpPr/>
          <p:nvPr/>
        </p:nvSpPr>
        <p:spPr>
          <a:xfrm>
            <a:off x="4138875" y="16783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cxnSp>
        <p:nvCxnSpPr>
          <p:cNvPr id="389" name="Google Shape;389;p21"/>
          <p:cNvCxnSpPr>
            <a:stCxn id="386" idx="5"/>
            <a:endCxn id="390" idx="0"/>
          </p:cNvCxnSpPr>
          <p:nvPr/>
        </p:nvCxnSpPr>
        <p:spPr>
          <a:xfrm>
            <a:off x="5245078" y="1261052"/>
            <a:ext cx="4875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1"/>
          <p:cNvSpPr/>
          <p:nvPr/>
        </p:nvSpPr>
        <p:spPr>
          <a:xfrm>
            <a:off x="5408675" y="16783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391" name="Google Shape;391;p21"/>
          <p:cNvSpPr/>
          <p:nvPr/>
        </p:nvSpPr>
        <p:spPr>
          <a:xfrm>
            <a:off x="4331925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[2,3]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6</a:t>
            </a:r>
            <a:endParaRPr sz="1100"/>
          </a:p>
        </p:txBody>
      </p:sp>
      <p:sp>
        <p:nvSpPr>
          <p:cNvPr id="392" name="Google Shape;392;p21"/>
          <p:cNvSpPr/>
          <p:nvPr/>
        </p:nvSpPr>
        <p:spPr>
          <a:xfrm>
            <a:off x="3246150" y="257175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393" name="Google Shape;393;p21"/>
          <p:cNvCxnSpPr>
            <a:endCxn id="392" idx="7"/>
          </p:cNvCxnSpPr>
          <p:nvPr/>
        </p:nvCxnSpPr>
        <p:spPr>
          <a:xfrm flipH="1">
            <a:off x="3799253" y="2090698"/>
            <a:ext cx="35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1"/>
          <p:cNvCxnSpPr>
            <a:stCxn id="388" idx="4"/>
            <a:endCxn id="391" idx="0"/>
          </p:cNvCxnSpPr>
          <p:nvPr/>
        </p:nvCxnSpPr>
        <p:spPr>
          <a:xfrm>
            <a:off x="4462875" y="2316450"/>
            <a:ext cx="1932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1"/>
          <p:cNvSpPr/>
          <p:nvPr/>
        </p:nvSpPr>
        <p:spPr>
          <a:xfrm>
            <a:off x="63561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[6,7]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9</a:t>
            </a:r>
            <a:endParaRPr sz="1100"/>
          </a:p>
        </p:txBody>
      </p:sp>
      <p:sp>
        <p:nvSpPr>
          <p:cNvPr id="396" name="Google Shape;396;p21"/>
          <p:cNvSpPr/>
          <p:nvPr/>
        </p:nvSpPr>
        <p:spPr>
          <a:xfrm>
            <a:off x="5084575" y="257175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[4,5]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0</a:t>
            </a:r>
            <a:endParaRPr sz="1100"/>
          </a:p>
        </p:txBody>
      </p:sp>
      <p:cxnSp>
        <p:nvCxnSpPr>
          <p:cNvPr id="397" name="Google Shape;397;p21"/>
          <p:cNvCxnSpPr>
            <a:endCxn id="396" idx="0"/>
          </p:cNvCxnSpPr>
          <p:nvPr/>
        </p:nvCxnSpPr>
        <p:spPr>
          <a:xfrm flipH="1">
            <a:off x="5408575" y="2284350"/>
            <a:ext cx="1728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1"/>
          <p:cNvCxnSpPr>
            <a:stCxn id="390" idx="5"/>
            <a:endCxn id="395" idx="1"/>
          </p:cNvCxnSpPr>
          <p:nvPr/>
        </p:nvCxnSpPr>
        <p:spPr>
          <a:xfrm>
            <a:off x="5961778" y="2223002"/>
            <a:ext cx="489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1"/>
          <p:cNvSpPr/>
          <p:nvPr/>
        </p:nvSpPr>
        <p:spPr>
          <a:xfrm>
            <a:off x="30891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sp>
        <p:nvSpPr>
          <p:cNvPr id="400" name="Google Shape;400;p21"/>
          <p:cNvSpPr/>
          <p:nvPr/>
        </p:nvSpPr>
        <p:spPr>
          <a:xfrm>
            <a:off x="239270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5</a:t>
            </a:r>
            <a:endParaRPr sz="1100"/>
          </a:p>
        </p:txBody>
      </p:sp>
      <p:cxnSp>
        <p:nvCxnSpPr>
          <p:cNvPr id="401" name="Google Shape;401;p21"/>
          <p:cNvCxnSpPr>
            <a:stCxn id="392" idx="5"/>
            <a:endCxn id="399" idx="0"/>
          </p:cNvCxnSpPr>
          <p:nvPr/>
        </p:nvCxnSpPr>
        <p:spPr>
          <a:xfrm flipH="1">
            <a:off x="3413153" y="3116402"/>
            <a:ext cx="386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1"/>
          <p:cNvCxnSpPr>
            <a:endCxn id="400" idx="0"/>
          </p:cNvCxnSpPr>
          <p:nvPr/>
        </p:nvCxnSpPr>
        <p:spPr>
          <a:xfrm flipH="1">
            <a:off x="2716700" y="2945300"/>
            <a:ext cx="5295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21"/>
          <p:cNvSpPr/>
          <p:nvPr/>
        </p:nvSpPr>
        <p:spPr>
          <a:xfrm>
            <a:off x="4539700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[3]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</a:t>
            </a:r>
            <a:endParaRPr sz="1100"/>
          </a:p>
        </p:txBody>
      </p:sp>
      <p:sp>
        <p:nvSpPr>
          <p:cNvPr id="404" name="Google Shape;404;p21"/>
          <p:cNvSpPr/>
          <p:nvPr/>
        </p:nvSpPr>
        <p:spPr>
          <a:xfrm>
            <a:off x="3845475" y="3381800"/>
            <a:ext cx="648000" cy="638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[2]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6</a:t>
            </a:r>
            <a:endParaRPr sz="1100"/>
          </a:p>
        </p:txBody>
      </p:sp>
      <p:cxnSp>
        <p:nvCxnSpPr>
          <p:cNvPr id="405" name="Google Shape;405;p21"/>
          <p:cNvCxnSpPr>
            <a:endCxn id="404" idx="0"/>
          </p:cNvCxnSpPr>
          <p:nvPr/>
        </p:nvCxnSpPr>
        <p:spPr>
          <a:xfrm flipH="1">
            <a:off x="4169475" y="3140900"/>
            <a:ext cx="291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1"/>
          <p:cNvCxnSpPr>
            <a:endCxn id="403" idx="0"/>
          </p:cNvCxnSpPr>
          <p:nvPr/>
        </p:nvCxnSpPr>
        <p:spPr>
          <a:xfrm>
            <a:off x="4736500" y="3209900"/>
            <a:ext cx="127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1"/>
          <p:cNvSpPr/>
          <p:nvPr/>
        </p:nvSpPr>
        <p:spPr>
          <a:xfrm>
            <a:off x="523392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[4]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-4</a:t>
            </a:r>
            <a:endParaRPr sz="1100"/>
          </a:p>
        </p:txBody>
      </p:sp>
      <p:sp>
        <p:nvSpPr>
          <p:cNvPr id="408" name="Google Shape;408;p21"/>
          <p:cNvSpPr/>
          <p:nvPr/>
        </p:nvSpPr>
        <p:spPr>
          <a:xfrm>
            <a:off x="5928150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[5]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</a:t>
            </a:r>
            <a:endParaRPr sz="1100"/>
          </a:p>
        </p:txBody>
      </p:sp>
      <p:cxnSp>
        <p:nvCxnSpPr>
          <p:cNvPr id="409" name="Google Shape;409;p21"/>
          <p:cNvCxnSpPr>
            <a:endCxn id="407" idx="0"/>
          </p:cNvCxnSpPr>
          <p:nvPr/>
        </p:nvCxnSpPr>
        <p:spPr>
          <a:xfrm>
            <a:off x="5494325" y="3209900"/>
            <a:ext cx="636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1"/>
          <p:cNvCxnSpPr>
            <a:endCxn id="408" idx="1"/>
          </p:cNvCxnSpPr>
          <p:nvPr/>
        </p:nvCxnSpPr>
        <p:spPr>
          <a:xfrm>
            <a:off x="5669047" y="3077748"/>
            <a:ext cx="354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1"/>
          <p:cNvSpPr/>
          <p:nvPr/>
        </p:nvSpPr>
        <p:spPr>
          <a:xfrm>
            <a:off x="66223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[6]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9</a:t>
            </a:r>
            <a:endParaRPr sz="1100"/>
          </a:p>
        </p:txBody>
      </p:sp>
      <p:sp>
        <p:nvSpPr>
          <p:cNvPr id="412" name="Google Shape;412;p21"/>
          <p:cNvSpPr/>
          <p:nvPr/>
        </p:nvSpPr>
        <p:spPr>
          <a:xfrm>
            <a:off x="7457275" y="3381800"/>
            <a:ext cx="648000" cy="6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[7]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</a:t>
            </a:r>
            <a:endParaRPr sz="1100"/>
          </a:p>
        </p:txBody>
      </p:sp>
      <p:cxnSp>
        <p:nvCxnSpPr>
          <p:cNvPr id="413" name="Google Shape;413;p21"/>
          <p:cNvCxnSpPr>
            <a:endCxn id="411" idx="1"/>
          </p:cNvCxnSpPr>
          <p:nvPr/>
        </p:nvCxnSpPr>
        <p:spPr>
          <a:xfrm>
            <a:off x="6622472" y="3209748"/>
            <a:ext cx="948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1"/>
          <p:cNvCxnSpPr>
            <a:endCxn id="412" idx="1"/>
          </p:cNvCxnSpPr>
          <p:nvPr/>
        </p:nvCxnSpPr>
        <p:spPr>
          <a:xfrm>
            <a:off x="6946472" y="3062748"/>
            <a:ext cx="605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1"/>
          <p:cNvSpPr txBox="1"/>
          <p:nvPr/>
        </p:nvSpPr>
        <p:spPr>
          <a:xfrm>
            <a:off x="670725" y="971800"/>
            <a:ext cx="366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Query(start=1, end=4)</a:t>
            </a:r>
            <a:endParaRPr/>
          </a:p>
        </p:txBody>
      </p:sp>
      <p:sp>
        <p:nvSpPr>
          <p:cNvPr id="416" name="Google Shape;416;p21"/>
          <p:cNvSpPr txBox="1"/>
          <p:nvPr/>
        </p:nvSpPr>
        <p:spPr>
          <a:xfrm>
            <a:off x="4138875" y="1265500"/>
            <a:ext cx="605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[1,3]</a:t>
            </a:r>
            <a:endParaRPr sz="1200"/>
          </a:p>
        </p:txBody>
      </p:sp>
      <p:sp>
        <p:nvSpPr>
          <p:cNvPr id="417" name="Google Shape;417;p21"/>
          <p:cNvSpPr txBox="1"/>
          <p:nvPr/>
        </p:nvSpPr>
        <p:spPr>
          <a:xfrm>
            <a:off x="3540750" y="21248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sp>
        <p:nvSpPr>
          <p:cNvPr id="418" name="Google Shape;418;p21"/>
          <p:cNvSpPr txBox="1"/>
          <p:nvPr/>
        </p:nvSpPr>
        <p:spPr>
          <a:xfrm>
            <a:off x="3016475" y="31164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[1,1]</a:t>
            </a:r>
            <a:endParaRPr sz="1200"/>
          </a:p>
        </p:txBody>
      </p:sp>
      <p:cxnSp>
        <p:nvCxnSpPr>
          <p:cNvPr id="419" name="Google Shape;419;p21"/>
          <p:cNvCxnSpPr>
            <a:stCxn id="399" idx="7"/>
            <a:endCxn id="392" idx="5"/>
          </p:cNvCxnSpPr>
          <p:nvPr/>
        </p:nvCxnSpPr>
        <p:spPr>
          <a:xfrm flipH="1" rot="10800000">
            <a:off x="3642203" y="3116448"/>
            <a:ext cx="157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1"/>
          <p:cNvSpPr txBox="1"/>
          <p:nvPr/>
        </p:nvSpPr>
        <p:spPr>
          <a:xfrm>
            <a:off x="3657750" y="316820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421" name="Google Shape;421;p21"/>
          <p:cNvCxnSpPr>
            <a:stCxn id="392" idx="6"/>
            <a:endCxn id="388" idx="3"/>
          </p:cNvCxnSpPr>
          <p:nvPr/>
        </p:nvCxnSpPr>
        <p:spPr>
          <a:xfrm flipH="1" rot="10800000">
            <a:off x="3894150" y="2223000"/>
            <a:ext cx="3396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1"/>
          <p:cNvSpPr txBox="1"/>
          <p:nvPr/>
        </p:nvSpPr>
        <p:spPr>
          <a:xfrm>
            <a:off x="3980588" y="24292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23" name="Google Shape;423;p21"/>
          <p:cNvSpPr txBox="1"/>
          <p:nvPr/>
        </p:nvSpPr>
        <p:spPr>
          <a:xfrm>
            <a:off x="4593825" y="23165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4" name="Google Shape;424;p21"/>
          <p:cNvSpPr txBox="1"/>
          <p:nvPr/>
        </p:nvSpPr>
        <p:spPr>
          <a:xfrm>
            <a:off x="4224613" y="2323675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[2,3]</a:t>
            </a:r>
            <a:endParaRPr sz="1200"/>
          </a:p>
        </p:txBody>
      </p:sp>
      <p:sp>
        <p:nvSpPr>
          <p:cNvPr id="425" name="Google Shape;425;p21"/>
          <p:cNvSpPr txBox="1"/>
          <p:nvPr/>
        </p:nvSpPr>
        <p:spPr>
          <a:xfrm>
            <a:off x="3966188" y="301585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[2,2]</a:t>
            </a:r>
            <a:endParaRPr sz="1200"/>
          </a:p>
        </p:txBody>
      </p:sp>
      <p:cxnSp>
        <p:nvCxnSpPr>
          <p:cNvPr id="426" name="Google Shape;426;p21"/>
          <p:cNvCxnSpPr>
            <a:endCxn id="425" idx="3"/>
          </p:cNvCxnSpPr>
          <p:nvPr/>
        </p:nvCxnSpPr>
        <p:spPr>
          <a:xfrm flipH="1" rot="10800000">
            <a:off x="4398488" y="3136300"/>
            <a:ext cx="972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21"/>
          <p:cNvSpPr txBox="1"/>
          <p:nvPr/>
        </p:nvSpPr>
        <p:spPr>
          <a:xfrm>
            <a:off x="4278388" y="320985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cxnSp>
        <p:nvCxnSpPr>
          <p:cNvPr id="428" name="Google Shape;428;p21"/>
          <p:cNvCxnSpPr>
            <a:stCxn id="403" idx="7"/>
            <a:endCxn id="391" idx="5"/>
          </p:cNvCxnSpPr>
          <p:nvPr/>
        </p:nvCxnSpPr>
        <p:spPr>
          <a:xfrm rot="10800000">
            <a:off x="4884903" y="3116448"/>
            <a:ext cx="2079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1"/>
          <p:cNvSpPr txBox="1"/>
          <p:nvPr/>
        </p:nvSpPr>
        <p:spPr>
          <a:xfrm>
            <a:off x="4508075" y="3128700"/>
            <a:ext cx="529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[3,3]</a:t>
            </a:r>
            <a:endParaRPr sz="1200"/>
          </a:p>
        </p:txBody>
      </p:sp>
      <p:sp>
        <p:nvSpPr>
          <p:cNvPr id="430" name="Google Shape;430;p21"/>
          <p:cNvSpPr txBox="1"/>
          <p:nvPr/>
        </p:nvSpPr>
        <p:spPr>
          <a:xfrm>
            <a:off x="4916350" y="3175400"/>
            <a:ext cx="264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431" name="Google Shape;431;p21"/>
          <p:cNvCxnSpPr>
            <a:stCxn id="391" idx="7"/>
          </p:cNvCxnSpPr>
          <p:nvPr/>
        </p:nvCxnSpPr>
        <p:spPr>
          <a:xfrm rot="10800000">
            <a:off x="4672328" y="2208598"/>
            <a:ext cx="2127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21"/>
          <p:cNvSpPr txBox="1"/>
          <p:nvPr/>
        </p:nvSpPr>
        <p:spPr>
          <a:xfrm>
            <a:off x="4694638" y="2269750"/>
            <a:ext cx="26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