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2"/>
    <p:sldMasterId id="2147483674" r:id="rId3"/>
    <p:sldMasterId id="2147483687" r:id="rId4"/>
    <p:sldMasterId id="2147483713" r:id="rId5"/>
  </p:sldMasterIdLst>
  <p:sldIdLst>
    <p:sldId id="269" r:id="rId6"/>
    <p:sldId id="263" r:id="rId7"/>
    <p:sldId id="271" r:id="rId8"/>
    <p:sldId id="270" r:id="rId9"/>
    <p:sldId id="275" r:id="rId10"/>
    <p:sldId id="300" r:id="rId11"/>
    <p:sldId id="274" r:id="rId12"/>
    <p:sldId id="284" r:id="rId13"/>
    <p:sldId id="296" r:id="rId14"/>
    <p:sldId id="285" r:id="rId15"/>
    <p:sldId id="283" r:id="rId16"/>
    <p:sldId id="286" r:id="rId17"/>
    <p:sldId id="287" r:id="rId18"/>
    <p:sldId id="301" r:id="rId19"/>
    <p:sldId id="302" r:id="rId20"/>
    <p:sldId id="299" r:id="rId21"/>
    <p:sldId id="304" r:id="rId22"/>
    <p:sldId id="305" r:id="rId23"/>
    <p:sldId id="295" r:id="rId24"/>
    <p:sldId id="293" r:id="rId25"/>
    <p:sldId id="282" r:id="rId26"/>
  </p:sldIdLst>
  <p:sldSz cx="12192000" cy="6858000"/>
  <p:notesSz cx="6858000" cy="9144000"/>
  <p:embeddedFontLst>
    <p:embeddedFont>
      <p:font typeface="Harlow Solid Italic" pitchFamily="82" charset="0"/>
      <p:italic r:id="rId27"/>
    </p:embeddedFont>
    <p:embeddedFont>
      <p:font typeface="HY수평선M" pitchFamily="18" charset="-127"/>
      <p:regular r:id="rId28"/>
    </p:embeddedFont>
    <p:embeddedFont>
      <p:font typeface="맑은 고딕" pitchFamily="50" charset="-127"/>
      <p:regular r:id="rId29"/>
      <p:bold r:id="rId30"/>
    </p:embeddedFont>
    <p:embeddedFont>
      <p:font typeface="HY견고딕" pitchFamily="18" charset="-127"/>
      <p:regular r:id="rId31"/>
    </p:embeddedFont>
    <p:embeddedFont>
      <p:font typeface="나눔바른고딕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DAC3"/>
    <a:srgbClr val="FDF9EE"/>
    <a:srgbClr val="FE9B24"/>
    <a:srgbClr val="EEBD81"/>
    <a:srgbClr val="3773B3"/>
    <a:srgbClr val="61C8B1"/>
    <a:srgbClr val="54AA51"/>
    <a:srgbClr val="408339"/>
    <a:srgbClr val="FDD726"/>
    <a:srgbClr val="FFAF2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67" autoAdjust="0"/>
  </p:normalViewPr>
  <p:slideViewPr>
    <p:cSldViewPr snapToGrid="0" showGuides="1">
      <p:cViewPr>
        <p:scale>
          <a:sx n="100" d="100"/>
          <a:sy n="100" d="100"/>
        </p:scale>
        <p:origin x="-990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0F6ECCC-C323-471C-8042-A7F15C23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181A2B6F-9590-455A-BFAB-C5A4D2692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820F681-8562-4217-BDA2-604754BA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0A55BD2-3C58-4877-AD96-EFB46F4D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160D09C-1CD4-4E68-9C3F-22E1AC68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40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774CC58-0038-4B3D-B133-8AA6E943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B1DDA3B5-E671-4999-A8E7-CA4CD6CF4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9C1B2B9-9619-4701-81F3-A1D4824E8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6CE290E-18FC-4E85-AE29-18BF7A5A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35FD078-CBC2-447A-B9D7-C882EAF5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53B4723-8DFE-4D0E-9720-6DCBB83E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4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C515F6A-5831-4FA1-B8AD-12EC0540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88555D8-95AA-441A-88CB-1EE20D442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90C90BC-311F-4F0C-BA7B-7824733D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037CAE-06C6-4502-941F-A8441157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B1E588C-6AB3-4BD3-8882-3667A242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32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50C2403-B118-4D47-AF8A-8DB4BFD8A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7225E1B-8E71-4A8F-86AE-89C7EEF1B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F142250-B73C-4810-9E05-D51A67DE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7CCC94D-CC91-46AC-A4ED-FA94D850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6B201BF-4FAD-4D02-9F7D-8A32FC36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387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0F6ECCC-C323-471C-8042-A7F15C23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181A2B6F-9590-455A-BFAB-C5A4D2692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820F681-8562-4217-BDA2-604754BA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0A55BD2-3C58-4877-AD96-EFB46F4D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160D09C-1CD4-4E68-9C3F-22E1AC68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931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62CBAB6-7345-41A8-8DA5-2EF44C1D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F44AF61-19CC-46AC-81BD-F5CDDABF5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DB38ACB-4B21-466D-922E-FC3C24BC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CD0BD79-2FE7-47A9-B45C-3DC450AD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FA314F5-31AC-4412-9602-F422C7AC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70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C69E17-9E59-4605-BB48-73797CE2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5ECE51F-FEA7-4116-92F0-325E9C0B9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75B68E3-9FAF-488D-902E-2B56A1EE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F862F6E-B25E-4E4C-8F3E-F7FC264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C73FD16-79DE-41A3-8559-10695504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68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621F175-4483-402B-928C-99A3C9CF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08F052B-8110-47AB-A15C-BC66A969E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C914F83-91F7-488C-B091-44891CDA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AA0228-3DF6-45FE-8AC9-63286A27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BB206FD-A045-4E4C-8D8B-6C27D498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662B03-C8FC-44C7-956B-2541A973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31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8CD3674-E044-4293-AA84-DAA86498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A7A664-E621-4652-B826-CD5ADB824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57F225C-D32A-408A-B974-0BB06D66D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679343F-12C0-4239-9330-5F17C4409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65822A5-8563-4A11-AFB4-33E510F33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ED78D86-EB3A-4D32-A723-9A837766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48B1BE86-885D-457D-A135-8325A17C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41A676B8-6FF5-4B59-9C6E-4693F656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652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C7DD8B1-027B-49E6-B491-DD64A4B8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A9CD7AC-B97B-4D84-8B05-20A1B840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A097430-6C3B-4217-B8AE-963FAFC2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8818760-8F5C-4B31-9CDB-73776FD4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738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46E81A8-172C-485C-8794-462E1A7E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1A59A220-E19F-44AC-A202-114ED12F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39A4C47-CA64-4E4D-981A-4ADDFE7B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792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62CBAB6-7345-41A8-8DA5-2EF44C1D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F44AF61-19CC-46AC-81BD-F5CDDABF5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DB38ACB-4B21-466D-922E-FC3C24BC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CD0BD79-2FE7-47A9-B45C-3DC450AD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FA314F5-31AC-4412-9602-F422C7AC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1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46E81A8-172C-485C-8794-462E1A7E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1A59A220-E19F-44AC-A202-114ED12F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39A4C47-CA64-4E4D-981A-4ADDFE7B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107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3761F5B-34CA-4780-80F9-B15D0E3F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4124289-5209-48F3-AC34-3E3A0CB73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30D2C92-923F-4679-8C30-3FE000F08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20B2E94-4741-4B90-881A-79EC9A2D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810ED3C-EEEF-4BE8-BD39-A32FBDF8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9274CEC-F868-475A-B738-FB5DA841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79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774CC58-0038-4B3D-B133-8AA6E943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B1DDA3B5-E671-4999-A8E7-CA4CD6CF4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9C1B2B9-9619-4701-81F3-A1D4824E8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6CE290E-18FC-4E85-AE29-18BF7A5A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35FD078-CBC2-447A-B9D7-C882EAF5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53B4723-8DFE-4D0E-9720-6DCBB83E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13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C515F6A-5831-4FA1-B8AD-12EC0540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88555D8-95AA-441A-88CB-1EE20D442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90C90BC-311F-4F0C-BA7B-7824733D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037CAE-06C6-4502-941F-A8441157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B1E588C-6AB3-4BD3-8882-3667A242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34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50C2403-B118-4D47-AF8A-8DB4BFD8A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7225E1B-8E71-4A8F-86AE-89C7EEF1B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F142250-B73C-4810-9E05-D51A67DE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7CCC94D-CC91-46AC-A4ED-FA94D850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6B201BF-4FAD-4D02-9F7D-8A32FC36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230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0F6ECCC-C323-471C-8042-A7F15C23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181A2B6F-9590-455A-BFAB-C5A4D2692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820F681-8562-4217-BDA2-604754BA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0A55BD2-3C58-4877-AD96-EFB46F4D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160D09C-1CD4-4E68-9C3F-22E1AC68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80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62CBAB6-7345-41A8-8DA5-2EF44C1D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F44AF61-19CC-46AC-81BD-F5CDDABF5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DB38ACB-4B21-466D-922E-FC3C24BC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CD0BD79-2FE7-47A9-B45C-3DC450AD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FA314F5-31AC-4412-9602-F422C7AC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545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C69E17-9E59-4605-BB48-73797CE2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5ECE51F-FEA7-4116-92F0-325E9C0B9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75B68E3-9FAF-488D-902E-2B56A1EE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F862F6E-B25E-4E4C-8F3E-F7FC264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C73FD16-79DE-41A3-8559-10695504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7961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621F175-4483-402B-928C-99A3C9CF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08F052B-8110-47AB-A15C-BC66A969E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C914F83-91F7-488C-B091-44891CDA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AA0228-3DF6-45FE-8AC9-63286A27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BB206FD-A045-4E4C-8D8B-6C27D498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662B03-C8FC-44C7-956B-2541A973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6641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8CD3674-E044-4293-AA84-DAA86498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A7A664-E621-4652-B826-CD5ADB824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57F225C-D32A-408A-B974-0BB06D66D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679343F-12C0-4239-9330-5F17C4409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65822A5-8563-4A11-AFB4-33E510F33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ED78D86-EB3A-4D32-A723-9A837766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48B1BE86-885D-457D-A135-8325A17C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41A676B8-6FF5-4B59-9C6E-4693F656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64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C69E17-9E59-4605-BB48-73797CE2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5ECE51F-FEA7-4116-92F0-325E9C0B9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75B68E3-9FAF-488D-902E-2B56A1EE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F862F6E-B25E-4E4C-8F3E-F7FC264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C73FD16-79DE-41A3-8559-10695504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1326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C7DD8B1-027B-49E6-B491-DD64A4B8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A9CD7AC-B97B-4D84-8B05-20A1B840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A097430-6C3B-4217-B8AE-963FAFC2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8818760-8F5C-4B31-9CDB-73776FD4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8253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46E81A8-172C-485C-8794-462E1A7E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1A59A220-E19F-44AC-A202-114ED12F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39A4C47-CA64-4E4D-981A-4ADDFE7B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64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46E81A8-172C-485C-8794-462E1A7E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1A59A220-E19F-44AC-A202-114ED12F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39A4C47-CA64-4E4D-981A-4ADDFE7B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387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3761F5B-34CA-4780-80F9-B15D0E3F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4124289-5209-48F3-AC34-3E3A0CB73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30D2C92-923F-4679-8C30-3FE000F08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20B2E94-4741-4B90-881A-79EC9A2D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810ED3C-EEEF-4BE8-BD39-A32FBDF8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9274CEC-F868-475A-B738-FB5DA841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50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774CC58-0038-4B3D-B133-8AA6E943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B1DDA3B5-E671-4999-A8E7-CA4CD6CF4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9C1B2B9-9619-4701-81F3-A1D4824E8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6CE290E-18FC-4E85-AE29-18BF7A5A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35FD078-CBC2-447A-B9D7-C882EAF5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53B4723-8DFE-4D0E-9720-6DCBB83E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51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C515F6A-5831-4FA1-B8AD-12EC0540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88555D8-95AA-441A-88CB-1EE20D442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90C90BC-311F-4F0C-BA7B-7824733D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037CAE-06C6-4502-941F-A8441157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B1E588C-6AB3-4BD3-8882-3667A242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50C2403-B118-4D47-AF8A-8DB4BFD8A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7225E1B-8E71-4A8F-86AE-89C7EEF1B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F142250-B73C-4810-9E05-D51A67DE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7CCC94D-CC91-46AC-A4ED-FA94D850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6B201BF-4FAD-4D02-9F7D-8A32FC36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025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0F6ECCC-C323-471C-8042-A7F15C23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81A2B6F-9590-455A-BFAB-C5A4D2692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820F681-8562-4217-BDA2-604754BA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A55BD2-3C58-4877-AD96-EFB46F4D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160D09C-1CD4-4E68-9C3F-22E1AC68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940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2CBAB6-7345-41A8-8DA5-2EF44C1D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F44AF61-19CC-46AC-81BD-F5CDDABF5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DB38ACB-4B21-466D-922E-FC3C24BC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CD0BD79-2FE7-47A9-B45C-3DC450AD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FA314F5-31AC-4412-9602-F422C7AC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955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C69E17-9E59-4605-BB48-73797CE2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5ECE51F-FEA7-4116-92F0-325E9C0B9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75B68E3-9FAF-488D-902E-2B56A1EE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F862F6E-B25E-4E4C-8F3E-F7FC264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C73FD16-79DE-41A3-8559-10695504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5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621F175-4483-402B-928C-99A3C9CF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08F052B-8110-47AB-A15C-BC66A969E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C914F83-91F7-488C-B091-44891CDA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AA0228-3DF6-45FE-8AC9-63286A27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BB206FD-A045-4E4C-8D8B-6C27D498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662B03-C8FC-44C7-956B-2541A973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717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21F175-4483-402B-928C-99A3C9CF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08F052B-8110-47AB-A15C-BC66A969E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C914F83-91F7-488C-B091-44891CDA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AA0228-3DF6-45FE-8AC9-63286A27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BB206FD-A045-4E4C-8D8B-6C27D498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662B03-C8FC-44C7-956B-2541A973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000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CD3674-E044-4293-AA84-DAA86498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A7A664-E621-4652-B826-CD5ADB824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57F225C-D32A-408A-B974-0BB06D66D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679343F-12C0-4239-9330-5F17C4409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65822A5-8563-4A11-AFB4-33E510F33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ED78D86-EB3A-4D32-A723-9A837766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8B1BE86-885D-457D-A135-8325A17C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1A676B8-6FF5-4B59-9C6E-4693F656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4352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C7DD8B1-027B-49E6-B491-DD64A4B8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A9CD7AC-B97B-4D84-8B05-20A1B840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A097430-6C3B-4217-B8AE-963FAFC2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8818760-8F5C-4B31-9CDB-73776FD4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4790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46E81A8-172C-485C-8794-462E1A7E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1A59A220-E19F-44AC-A202-114ED12F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39A4C47-CA64-4E4D-981A-4ADDFE7B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755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46E81A8-172C-485C-8794-462E1A7E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1A59A220-E19F-44AC-A202-114ED12F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39A4C47-CA64-4E4D-981A-4ADDFE7B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56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761F5B-34CA-4780-80F9-B15D0E3F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4124289-5209-48F3-AC34-3E3A0CB73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30D2C92-923F-4679-8C30-3FE000F08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20B2E94-4741-4B90-881A-79EC9A2D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810ED3C-EEEF-4BE8-BD39-A32FBDF8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9274CEC-F868-475A-B738-FB5DA841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43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74CC58-0038-4B3D-B133-8AA6E943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1DDA3B5-E671-4999-A8E7-CA4CD6CF4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9C1B2B9-9619-4701-81F3-A1D4824E8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6CE290E-18FC-4E85-AE29-18BF7A5A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35FD078-CBC2-447A-B9D7-C882EAF5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53B4723-8DFE-4D0E-9720-6DCBB83E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10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515F6A-5831-4FA1-B8AD-12EC0540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88555D8-95AA-441A-88CB-1EE20D442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90C90BC-311F-4F0C-BA7B-7824733D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037CAE-06C6-4502-941F-A8441157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B1E588C-6AB3-4BD3-8882-3667A242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71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50C2403-B118-4D47-AF8A-8DB4BFD8A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7225E1B-8E71-4A8F-86AE-89C7EEF1B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F142250-B73C-4810-9E05-D51A67DE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7CCC94D-CC91-46AC-A4ED-FA94D850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B201BF-4FAD-4D02-9F7D-8A32FC36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73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0F6ECCC-C323-471C-8042-A7F15C23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181A2B6F-9590-455A-BFAB-C5A4D2692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820F681-8562-4217-BDA2-604754BA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0A55BD2-3C58-4877-AD96-EFB46F4D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160D09C-1CD4-4E68-9C3F-22E1AC68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81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8CD3674-E044-4293-AA84-DAA86498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A7A664-E621-4652-B826-CD5ADB824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57F225C-D32A-408A-B974-0BB06D66D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679343F-12C0-4239-9330-5F17C4409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65822A5-8563-4A11-AFB4-33E510F33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ED78D86-EB3A-4D32-A723-9A837766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48B1BE86-885D-457D-A135-8325A17C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41A676B8-6FF5-4B59-9C6E-4693F656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98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62CBAB6-7345-41A8-8DA5-2EF44C1D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F44AF61-19CC-46AC-81BD-F5CDDABF5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DB38ACB-4B21-466D-922E-FC3C24BC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CD0BD79-2FE7-47A9-B45C-3DC450AD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FA314F5-31AC-4412-9602-F422C7AC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921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C69E17-9E59-4605-BB48-73797CE2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5ECE51F-FEA7-4116-92F0-325E9C0B9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75B68E3-9FAF-488D-902E-2B56A1EE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F862F6E-B25E-4E4C-8F3E-F7FC264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C73FD16-79DE-41A3-8559-10695504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8779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621F175-4483-402B-928C-99A3C9CF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08F052B-8110-47AB-A15C-BC66A969E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C914F83-91F7-488C-B091-44891CDA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AA0228-3DF6-45FE-8AC9-63286A27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BB206FD-A045-4E4C-8D8B-6C27D498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662B03-C8FC-44C7-956B-2541A973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187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8CD3674-E044-4293-AA84-DAA86498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A7A664-E621-4652-B826-CD5ADB824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57F225C-D32A-408A-B974-0BB06D66D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679343F-12C0-4239-9330-5F17C4409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65822A5-8563-4A11-AFB4-33E510F33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ED78D86-EB3A-4D32-A723-9A837766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48B1BE86-885D-457D-A135-8325A17C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41A676B8-6FF5-4B59-9C6E-4693F656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1428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C7DD8B1-027B-49E6-B491-DD64A4B8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A9CD7AC-B97B-4D84-8B05-20A1B840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A097430-6C3B-4217-B8AE-963FAFC2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8818760-8F5C-4B31-9CDB-73776FD4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1214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46E81A8-172C-485C-8794-462E1A7E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1A59A220-E19F-44AC-A202-114ED12F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39A4C47-CA64-4E4D-981A-4ADDFE7B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99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46E81A8-172C-485C-8794-462E1A7E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1A59A220-E19F-44AC-A202-114ED12F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39A4C47-CA64-4E4D-981A-4ADDFE7B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9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3761F5B-34CA-4780-80F9-B15D0E3F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4124289-5209-48F3-AC34-3E3A0CB73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30D2C92-923F-4679-8C30-3FE000F08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20B2E94-4741-4B90-881A-79EC9A2D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810ED3C-EEEF-4BE8-BD39-A32FBDF8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9274CEC-F868-475A-B738-FB5DA841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202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774CC58-0038-4B3D-B133-8AA6E943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B1DDA3B5-E671-4999-A8E7-CA4CD6CF4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9C1B2B9-9619-4701-81F3-A1D4824E8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6CE290E-18FC-4E85-AE29-18BF7A5A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35FD078-CBC2-447A-B9D7-C882EAF5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53B4723-8DFE-4D0E-9720-6DCBB83E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73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C515F6A-5831-4FA1-B8AD-12EC0540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88555D8-95AA-441A-88CB-1EE20D442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90C90BC-311F-4F0C-BA7B-7824733D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037CAE-06C6-4502-941F-A8441157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B1E588C-6AB3-4BD3-8882-3667A242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55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C7DD8B1-027B-49E6-B491-DD64A4B8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A9CD7AC-B97B-4D84-8B05-20A1B840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A097430-6C3B-4217-B8AE-963FAFC2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8818760-8F5C-4B31-9CDB-73776FD4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941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50C2403-B118-4D47-AF8A-8DB4BFD8A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7225E1B-8E71-4A8F-86AE-89C7EEF1B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F142250-B73C-4810-9E05-D51A67DE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7CCC94D-CC91-46AC-A4ED-FA94D850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6B201BF-4FAD-4D02-9F7D-8A32FC36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310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46E81A8-172C-485C-8794-462E1A7E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1A59A220-E19F-44AC-A202-114ED12F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39A4C47-CA64-4E4D-981A-4ADDFE7B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81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46E81A8-172C-485C-8794-462E1A7E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1A59A220-E19F-44AC-A202-114ED12F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39A4C47-CA64-4E4D-981A-4ADDFE7B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2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3761F5B-34CA-4780-80F9-B15D0E3F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4124289-5209-48F3-AC34-3E3A0CB73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30D2C92-923F-4679-8C30-3FE000F08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20B2E94-4741-4B90-881A-79EC9A2D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810ED3C-EEEF-4BE8-BD39-A32FBDF8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9274CEC-F868-475A-B738-FB5DA841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180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9BB49AB2-6191-4D82-87DC-4ACA9925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5FD046-1F56-42FD-8809-6617A9A7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CB70D8B-5440-463D-AC5F-63AD2F083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0EC6-0C97-46BB-8D1B-009B005D660B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45BEC6B-EFE0-4BFC-9E0F-45A62968D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D424013-2F96-4E75-8C8A-E3B588455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4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9BB49AB2-6191-4D82-87DC-4ACA9925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5FD046-1F56-42FD-8809-6617A9A7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CB70D8B-5440-463D-AC5F-63AD2F083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45BEC6B-EFE0-4BFC-9E0F-45A62968D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D424013-2F96-4E75-8C8A-E3B588455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2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9BB49AB2-6191-4D82-87DC-4ACA9925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5FD046-1F56-42FD-8809-6617A9A7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CB70D8B-5440-463D-AC5F-63AD2F083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45BEC6B-EFE0-4BFC-9E0F-45A62968D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D424013-2F96-4E75-8C8A-E3B588455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0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BB49AB2-6191-4D82-87DC-4ACA9925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5FD046-1F56-42FD-8809-6617A9A7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CB70D8B-5440-463D-AC5F-63AD2F083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45BEC6B-EFE0-4BFC-9E0F-45A62968D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D424013-2F96-4E75-8C8A-E3B588455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32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9BB49AB2-6191-4D82-87DC-4ACA9925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5FD046-1F56-42FD-8809-6617A9A7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CB70D8B-5440-463D-AC5F-63AD2F083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0EC6-0C97-46BB-8D1B-009B005D660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45BEC6B-EFE0-4BFC-9E0F-45A62968D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D424013-2F96-4E75-8C8A-E3B588455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0CCE5-4C92-4B9B-80AD-77C73D439BD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4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VdXGfDuVRY" TargetMode="External"/><Relationship Id="rId1" Type="http://schemas.openxmlformats.org/officeDocument/2006/relationships/slideLayout" Target="../slideLayouts/slideLayout5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그래픽 123" descr="텐트">
            <a:extLst>
              <a:ext uri="{FF2B5EF4-FFF2-40B4-BE49-F238E27FC236}">
                <a16:creationId xmlns="" xmlns:a16="http://schemas.microsoft.com/office/drawing/2014/main" id="{8132D0D0-C151-4E77-8120-1BF1AC449F7C}"/>
              </a:ext>
            </a:extLst>
          </p:cNvPr>
          <p:cNvSpPr/>
          <p:nvPr/>
        </p:nvSpPr>
        <p:spPr>
          <a:xfrm>
            <a:off x="4786379" y="1571005"/>
            <a:ext cx="2943505" cy="2043999"/>
          </a:xfrm>
          <a:custGeom>
            <a:avLst/>
            <a:gdLst>
              <a:gd name="connsiteX0" fmla="*/ 1480894 w 2943505"/>
              <a:gd name="connsiteY0" fmla="*/ 1828265 h 2043999"/>
              <a:gd name="connsiteX1" fmla="*/ 1480894 w 2943505"/>
              <a:gd name="connsiteY1" fmla="*/ 851971 h 2043999"/>
              <a:gd name="connsiteX2" fmla="*/ 2073252 w 2943505"/>
              <a:gd name="connsiteY2" fmla="*/ 1828265 h 2043999"/>
              <a:gd name="connsiteX3" fmla="*/ 1480894 w 2943505"/>
              <a:gd name="connsiteY3" fmla="*/ 1828265 h 2043999"/>
              <a:gd name="connsiteX4" fmla="*/ 321775 w 2943505"/>
              <a:gd name="connsiteY4" fmla="*/ 1828265 h 2043999"/>
              <a:gd name="connsiteX5" fmla="*/ 102383 w 2943505"/>
              <a:gd name="connsiteY5" fmla="*/ 1608873 h 2043999"/>
              <a:gd name="connsiteX6" fmla="*/ 0 w 2943505"/>
              <a:gd name="connsiteY6" fmla="*/ 1711256 h 2043999"/>
              <a:gd name="connsiteX7" fmla="*/ 113352 w 2943505"/>
              <a:gd name="connsiteY7" fmla="*/ 1824608 h 2043999"/>
              <a:gd name="connsiteX8" fmla="*/ 18283 w 2943505"/>
              <a:gd name="connsiteY8" fmla="*/ 1824608 h 2043999"/>
              <a:gd name="connsiteX9" fmla="*/ 18283 w 2943505"/>
              <a:gd name="connsiteY9" fmla="*/ 2044000 h 2043999"/>
              <a:gd name="connsiteX10" fmla="*/ 2943506 w 2943505"/>
              <a:gd name="connsiteY10" fmla="*/ 2044000 h 2043999"/>
              <a:gd name="connsiteX11" fmla="*/ 2943506 w 2943505"/>
              <a:gd name="connsiteY11" fmla="*/ 1824608 h 2043999"/>
              <a:gd name="connsiteX12" fmla="*/ 2808215 w 2943505"/>
              <a:gd name="connsiteY12" fmla="*/ 1824608 h 2043999"/>
              <a:gd name="connsiteX13" fmla="*/ 2921567 w 2943505"/>
              <a:gd name="connsiteY13" fmla="*/ 1711256 h 2043999"/>
              <a:gd name="connsiteX14" fmla="*/ 2819184 w 2943505"/>
              <a:gd name="connsiteY14" fmla="*/ 1608873 h 2043999"/>
              <a:gd name="connsiteX15" fmla="*/ 2599792 w 2943505"/>
              <a:gd name="connsiteY15" fmla="*/ 1828265 h 2043999"/>
              <a:gd name="connsiteX16" fmla="*/ 2588823 w 2943505"/>
              <a:gd name="connsiteY16" fmla="*/ 1828265 h 2043999"/>
              <a:gd name="connsiteX17" fmla="*/ 1480894 w 2943505"/>
              <a:gd name="connsiteY17" fmla="*/ 0 h 2043999"/>
              <a:gd name="connsiteX18" fmla="*/ 340057 w 2943505"/>
              <a:gd name="connsiteY18" fmla="*/ 1828265 h 204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43505" h="2043999">
                <a:moveTo>
                  <a:pt x="1480894" y="1828265"/>
                </a:moveTo>
                <a:lnTo>
                  <a:pt x="1480894" y="851971"/>
                </a:lnTo>
                <a:lnTo>
                  <a:pt x="2073252" y="1828265"/>
                </a:lnTo>
                <a:lnTo>
                  <a:pt x="1480894" y="1828265"/>
                </a:lnTo>
                <a:close/>
                <a:moveTo>
                  <a:pt x="321775" y="1828265"/>
                </a:moveTo>
                <a:lnTo>
                  <a:pt x="102383" y="1608873"/>
                </a:lnTo>
                <a:lnTo>
                  <a:pt x="0" y="1711256"/>
                </a:lnTo>
                <a:lnTo>
                  <a:pt x="113352" y="1824608"/>
                </a:lnTo>
                <a:lnTo>
                  <a:pt x="18283" y="1824608"/>
                </a:lnTo>
                <a:lnTo>
                  <a:pt x="18283" y="2044000"/>
                </a:lnTo>
                <a:lnTo>
                  <a:pt x="2943506" y="2044000"/>
                </a:lnTo>
                <a:lnTo>
                  <a:pt x="2943506" y="1824608"/>
                </a:lnTo>
                <a:lnTo>
                  <a:pt x="2808215" y="1824608"/>
                </a:lnTo>
                <a:lnTo>
                  <a:pt x="2921567" y="1711256"/>
                </a:lnTo>
                <a:lnTo>
                  <a:pt x="2819184" y="1608873"/>
                </a:lnTo>
                <a:lnTo>
                  <a:pt x="2599792" y="1828265"/>
                </a:lnTo>
                <a:lnTo>
                  <a:pt x="2588823" y="1828265"/>
                </a:lnTo>
                <a:lnTo>
                  <a:pt x="1480894" y="0"/>
                </a:lnTo>
                <a:lnTo>
                  <a:pt x="340057" y="1828265"/>
                </a:lnTo>
              </a:path>
            </a:pathLst>
          </a:custGeom>
          <a:solidFill>
            <a:schemeClr val="accent1"/>
          </a:solidFill>
          <a:ln w="3651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107" name="그룹 106">
            <a:extLst>
              <a:ext uri="{FF2B5EF4-FFF2-40B4-BE49-F238E27FC236}">
                <a16:creationId xmlns="" xmlns:a16="http://schemas.microsoft.com/office/drawing/2014/main" id="{ACBE9FCE-0CCF-4EF4-9185-7B759898C60D}"/>
              </a:ext>
            </a:extLst>
          </p:cNvPr>
          <p:cNvGrpSpPr/>
          <p:nvPr/>
        </p:nvGrpSpPr>
        <p:grpSpPr>
          <a:xfrm>
            <a:off x="122067" y="6190940"/>
            <a:ext cx="12069934" cy="667060"/>
            <a:chOff x="122066" y="5855368"/>
            <a:chExt cx="13139823" cy="726189"/>
          </a:xfrm>
        </p:grpSpPr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8BD63BE5-31FC-4FCE-B136-D054795B0595}"/>
                </a:ext>
              </a:extLst>
            </p:cNvPr>
            <p:cNvGrpSpPr/>
            <p:nvPr/>
          </p:nvGrpSpPr>
          <p:grpSpPr>
            <a:xfrm>
              <a:off x="122066" y="5855368"/>
              <a:ext cx="4215711" cy="726189"/>
              <a:chOff x="122066" y="4845692"/>
              <a:chExt cx="12182991" cy="2098616"/>
            </a:xfrm>
          </p:grpSpPr>
          <p:grpSp>
            <p:nvGrpSpPr>
              <p:cNvPr id="17" name="그래픽 5" descr="트레일러">
                <a:extLst>
                  <a:ext uri="{FF2B5EF4-FFF2-40B4-BE49-F238E27FC236}">
                    <a16:creationId xmlns="" xmlns:a16="http://schemas.microsoft.com/office/drawing/2014/main" id="{A4DF73D3-8D9C-48DF-9E92-FC404DAB3D34}"/>
                  </a:ext>
                </a:extLst>
              </p:cNvPr>
              <p:cNvGrpSpPr/>
              <p:nvPr/>
            </p:nvGrpSpPr>
            <p:grpSpPr>
              <a:xfrm>
                <a:off x="122066" y="5799610"/>
                <a:ext cx="2045843" cy="1144698"/>
                <a:chOff x="5784928" y="3580678"/>
                <a:chExt cx="2045843" cy="1144698"/>
              </a:xfrm>
              <a:solidFill>
                <a:srgbClr val="FFFFFF"/>
              </a:solidFill>
            </p:grpSpPr>
            <p:sp>
              <p:nvSpPr>
                <p:cNvPr id="18" name="자유형: 도형 17">
                  <a:extLst>
                    <a:ext uri="{FF2B5EF4-FFF2-40B4-BE49-F238E27FC236}">
                      <a16:creationId xmlns="" xmlns:a16="http://schemas.microsoft.com/office/drawing/2014/main" id="{E0F62E78-7552-43D8-8C98-875BA0DC1291}"/>
                    </a:ext>
                  </a:extLst>
                </p:cNvPr>
                <p:cNvSpPr/>
                <p:nvPr/>
              </p:nvSpPr>
              <p:spPr>
                <a:xfrm>
                  <a:off x="6832206" y="3799877"/>
                  <a:ext cx="414039" cy="292263"/>
                </a:xfrm>
                <a:custGeom>
                  <a:avLst/>
                  <a:gdLst>
                    <a:gd name="connsiteX0" fmla="*/ 0 w 414039"/>
                    <a:gd name="connsiteY0" fmla="*/ 0 h 292263"/>
                    <a:gd name="connsiteX1" fmla="*/ 0 w 414039"/>
                    <a:gd name="connsiteY1" fmla="*/ 292263 h 292263"/>
                    <a:gd name="connsiteX2" fmla="*/ 414039 w 414039"/>
                    <a:gd name="connsiteY2" fmla="*/ 292263 h 292263"/>
                    <a:gd name="connsiteX3" fmla="*/ 414039 w 414039"/>
                    <a:gd name="connsiteY3" fmla="*/ 0 h 292263"/>
                    <a:gd name="connsiteX4" fmla="*/ 365329 w 414039"/>
                    <a:gd name="connsiteY4" fmla="*/ 243553 h 292263"/>
                    <a:gd name="connsiteX5" fmla="*/ 48711 w 414039"/>
                    <a:gd name="connsiteY5" fmla="*/ 243553 h 292263"/>
                    <a:gd name="connsiteX6" fmla="*/ 48711 w 414039"/>
                    <a:gd name="connsiteY6" fmla="*/ 48711 h 292263"/>
                    <a:gd name="connsiteX7" fmla="*/ 365329 w 414039"/>
                    <a:gd name="connsiteY7" fmla="*/ 48711 h 29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4039" h="292263">
                      <a:moveTo>
                        <a:pt x="0" y="0"/>
                      </a:moveTo>
                      <a:lnTo>
                        <a:pt x="0" y="292263"/>
                      </a:lnTo>
                      <a:lnTo>
                        <a:pt x="414039" y="292263"/>
                      </a:lnTo>
                      <a:lnTo>
                        <a:pt x="414039" y="0"/>
                      </a:lnTo>
                      <a:close/>
                      <a:moveTo>
                        <a:pt x="365329" y="243553"/>
                      </a:moveTo>
                      <a:lnTo>
                        <a:pt x="48711" y="243553"/>
                      </a:lnTo>
                      <a:lnTo>
                        <a:pt x="48711" y="48711"/>
                      </a:lnTo>
                      <a:lnTo>
                        <a:pt x="365329" y="487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="" xmlns:a16="http://schemas.microsoft.com/office/drawing/2014/main" id="{EA0D4F5A-FAFC-4652-B3D3-BB27F71EB1AE}"/>
                    </a:ext>
                  </a:extLst>
                </p:cNvPr>
                <p:cNvSpPr/>
                <p:nvPr/>
              </p:nvSpPr>
              <p:spPr>
                <a:xfrm>
                  <a:off x="6320746" y="4335693"/>
                  <a:ext cx="389684" cy="389684"/>
                </a:xfrm>
                <a:custGeom>
                  <a:avLst/>
                  <a:gdLst>
                    <a:gd name="connsiteX0" fmla="*/ 194842 w 389684"/>
                    <a:gd name="connsiteY0" fmla="*/ 0 h 389684"/>
                    <a:gd name="connsiteX1" fmla="*/ 0 w 389684"/>
                    <a:gd name="connsiteY1" fmla="*/ 194842 h 389684"/>
                    <a:gd name="connsiteX2" fmla="*/ 194842 w 389684"/>
                    <a:gd name="connsiteY2" fmla="*/ 389684 h 389684"/>
                    <a:gd name="connsiteX3" fmla="*/ 389684 w 389684"/>
                    <a:gd name="connsiteY3" fmla="*/ 194842 h 389684"/>
                    <a:gd name="connsiteX4" fmla="*/ 194842 w 389684"/>
                    <a:gd name="connsiteY4" fmla="*/ 0 h 389684"/>
                    <a:gd name="connsiteX5" fmla="*/ 194842 w 389684"/>
                    <a:gd name="connsiteY5" fmla="*/ 340974 h 389684"/>
                    <a:gd name="connsiteX6" fmla="*/ 48711 w 389684"/>
                    <a:gd name="connsiteY6" fmla="*/ 194842 h 389684"/>
                    <a:gd name="connsiteX7" fmla="*/ 194842 w 389684"/>
                    <a:gd name="connsiteY7" fmla="*/ 48711 h 389684"/>
                    <a:gd name="connsiteX8" fmla="*/ 340974 w 389684"/>
                    <a:gd name="connsiteY8" fmla="*/ 194842 h 389684"/>
                    <a:gd name="connsiteX9" fmla="*/ 194842 w 389684"/>
                    <a:gd name="connsiteY9" fmla="*/ 340974 h 389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9684" h="389684">
                      <a:moveTo>
                        <a:pt x="194842" y="0"/>
                      </a:moveTo>
                      <a:cubicBezTo>
                        <a:pt x="87233" y="0"/>
                        <a:pt x="0" y="87233"/>
                        <a:pt x="0" y="194842"/>
                      </a:cubicBezTo>
                      <a:cubicBezTo>
                        <a:pt x="0" y="302451"/>
                        <a:pt x="87233" y="389684"/>
                        <a:pt x="194842" y="389684"/>
                      </a:cubicBezTo>
                      <a:cubicBezTo>
                        <a:pt x="302451" y="389684"/>
                        <a:pt x="389684" y="302451"/>
                        <a:pt x="389684" y="194842"/>
                      </a:cubicBezTo>
                      <a:cubicBezTo>
                        <a:pt x="389550" y="87289"/>
                        <a:pt x="302395" y="134"/>
                        <a:pt x="194842" y="0"/>
                      </a:cubicBezTo>
                      <a:close/>
                      <a:moveTo>
                        <a:pt x="194842" y="340974"/>
                      </a:moveTo>
                      <a:cubicBezTo>
                        <a:pt x="114136" y="340974"/>
                        <a:pt x="48711" y="275548"/>
                        <a:pt x="48711" y="194842"/>
                      </a:cubicBezTo>
                      <a:cubicBezTo>
                        <a:pt x="48711" y="114136"/>
                        <a:pt x="114136" y="48711"/>
                        <a:pt x="194842" y="48711"/>
                      </a:cubicBezTo>
                      <a:cubicBezTo>
                        <a:pt x="275548" y="48711"/>
                        <a:pt x="340974" y="114136"/>
                        <a:pt x="340974" y="194842"/>
                      </a:cubicBezTo>
                      <a:cubicBezTo>
                        <a:pt x="340879" y="275509"/>
                        <a:pt x="275509" y="340879"/>
                        <a:pt x="194842" y="3409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="" xmlns:a16="http://schemas.microsoft.com/office/drawing/2014/main" id="{527105E0-F9E2-4EBD-8C70-98D970A2B624}"/>
                    </a:ext>
                  </a:extLst>
                </p:cNvPr>
                <p:cNvSpPr/>
                <p:nvPr/>
              </p:nvSpPr>
              <p:spPr>
                <a:xfrm>
                  <a:off x="5784928" y="3580678"/>
                  <a:ext cx="2045843" cy="1144698"/>
                </a:xfrm>
                <a:custGeom>
                  <a:avLst/>
                  <a:gdLst>
                    <a:gd name="connsiteX0" fmla="*/ 1802291 w 2045843"/>
                    <a:gd name="connsiteY0" fmla="*/ 974212 h 1144698"/>
                    <a:gd name="connsiteX1" fmla="*/ 1802291 w 2045843"/>
                    <a:gd name="connsiteY1" fmla="*/ 1144699 h 1144698"/>
                    <a:gd name="connsiteX2" fmla="*/ 1851002 w 2045843"/>
                    <a:gd name="connsiteY2" fmla="*/ 1144699 h 1144698"/>
                    <a:gd name="connsiteX3" fmla="*/ 1851002 w 2045843"/>
                    <a:gd name="connsiteY3" fmla="*/ 974212 h 1144698"/>
                    <a:gd name="connsiteX4" fmla="*/ 2045844 w 2045843"/>
                    <a:gd name="connsiteY4" fmla="*/ 974212 h 1144698"/>
                    <a:gd name="connsiteX5" fmla="*/ 2045844 w 2045843"/>
                    <a:gd name="connsiteY5" fmla="*/ 925502 h 1144698"/>
                    <a:gd name="connsiteX6" fmla="*/ 1656159 w 2045843"/>
                    <a:gd name="connsiteY6" fmla="*/ 925502 h 1144698"/>
                    <a:gd name="connsiteX7" fmla="*/ 1656159 w 2045843"/>
                    <a:gd name="connsiteY7" fmla="*/ 97423 h 1144698"/>
                    <a:gd name="connsiteX8" fmla="*/ 1558738 w 2045843"/>
                    <a:gd name="connsiteY8" fmla="*/ 2 h 1144698"/>
                    <a:gd name="connsiteX9" fmla="*/ 584528 w 2045843"/>
                    <a:gd name="connsiteY9" fmla="*/ 2 h 1144698"/>
                    <a:gd name="connsiteX10" fmla="*/ 2 w 2045843"/>
                    <a:gd name="connsiteY10" fmla="*/ 581700 h 1144698"/>
                    <a:gd name="connsiteX11" fmla="*/ 2 w 2045843"/>
                    <a:gd name="connsiteY11" fmla="*/ 584528 h 1144698"/>
                    <a:gd name="connsiteX12" fmla="*/ 2 w 2045843"/>
                    <a:gd name="connsiteY12" fmla="*/ 974212 h 1144698"/>
                    <a:gd name="connsiteX13" fmla="*/ 463969 w 2045843"/>
                    <a:gd name="connsiteY13" fmla="*/ 974212 h 1144698"/>
                    <a:gd name="connsiteX14" fmla="*/ 462752 w 2045843"/>
                    <a:gd name="connsiteY14" fmla="*/ 949857 h 1144698"/>
                    <a:gd name="connsiteX15" fmla="*/ 463969 w 2045843"/>
                    <a:gd name="connsiteY15" fmla="*/ 925502 h 1144698"/>
                    <a:gd name="connsiteX16" fmla="*/ 48712 w 2045843"/>
                    <a:gd name="connsiteY16" fmla="*/ 925502 h 1144698"/>
                    <a:gd name="connsiteX17" fmla="*/ 48712 w 2045843"/>
                    <a:gd name="connsiteY17" fmla="*/ 584528 h 1144698"/>
                    <a:gd name="connsiteX18" fmla="*/ 584528 w 2045843"/>
                    <a:gd name="connsiteY18" fmla="*/ 48712 h 1144698"/>
                    <a:gd name="connsiteX19" fmla="*/ 1558738 w 2045843"/>
                    <a:gd name="connsiteY19" fmla="*/ 48712 h 1144698"/>
                    <a:gd name="connsiteX20" fmla="*/ 1607449 w 2045843"/>
                    <a:gd name="connsiteY20" fmla="*/ 97423 h 1144698"/>
                    <a:gd name="connsiteX21" fmla="*/ 1607449 w 2045843"/>
                    <a:gd name="connsiteY21" fmla="*/ 925502 h 1144698"/>
                    <a:gd name="connsiteX22" fmla="*/ 997325 w 2045843"/>
                    <a:gd name="connsiteY22" fmla="*/ 925502 h 1144698"/>
                    <a:gd name="connsiteX23" fmla="*/ 998567 w 2045843"/>
                    <a:gd name="connsiteY23" fmla="*/ 949857 h 1144698"/>
                    <a:gd name="connsiteX24" fmla="*/ 997325 w 2045843"/>
                    <a:gd name="connsiteY24" fmla="*/ 974212 h 1144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045843" h="1144698">
                      <a:moveTo>
                        <a:pt x="1802291" y="974212"/>
                      </a:moveTo>
                      <a:lnTo>
                        <a:pt x="1802291" y="1144699"/>
                      </a:lnTo>
                      <a:lnTo>
                        <a:pt x="1851002" y="1144699"/>
                      </a:lnTo>
                      <a:lnTo>
                        <a:pt x="1851002" y="974212"/>
                      </a:lnTo>
                      <a:lnTo>
                        <a:pt x="2045844" y="974212"/>
                      </a:lnTo>
                      <a:lnTo>
                        <a:pt x="2045844" y="925502"/>
                      </a:lnTo>
                      <a:lnTo>
                        <a:pt x="1656159" y="925502"/>
                      </a:lnTo>
                      <a:lnTo>
                        <a:pt x="1656159" y="97423"/>
                      </a:lnTo>
                      <a:cubicBezTo>
                        <a:pt x="1655999" y="43685"/>
                        <a:pt x="1612476" y="162"/>
                        <a:pt x="1558738" y="2"/>
                      </a:cubicBezTo>
                      <a:lnTo>
                        <a:pt x="584528" y="2"/>
                      </a:lnTo>
                      <a:cubicBezTo>
                        <a:pt x="262483" y="-780"/>
                        <a:pt x="783" y="259656"/>
                        <a:pt x="2" y="581700"/>
                      </a:cubicBezTo>
                      <a:cubicBezTo>
                        <a:pt x="-1" y="582643"/>
                        <a:pt x="-1" y="583585"/>
                        <a:pt x="2" y="584528"/>
                      </a:cubicBezTo>
                      <a:lnTo>
                        <a:pt x="2" y="974212"/>
                      </a:lnTo>
                      <a:lnTo>
                        <a:pt x="463969" y="974212"/>
                      </a:lnTo>
                      <a:cubicBezTo>
                        <a:pt x="463239" y="966199"/>
                        <a:pt x="462752" y="958113"/>
                        <a:pt x="462752" y="949857"/>
                      </a:cubicBezTo>
                      <a:cubicBezTo>
                        <a:pt x="462752" y="941600"/>
                        <a:pt x="463239" y="933515"/>
                        <a:pt x="463969" y="925502"/>
                      </a:cubicBezTo>
                      <a:lnTo>
                        <a:pt x="48712" y="925502"/>
                      </a:lnTo>
                      <a:lnTo>
                        <a:pt x="48712" y="584528"/>
                      </a:lnTo>
                      <a:cubicBezTo>
                        <a:pt x="49048" y="288743"/>
                        <a:pt x="288743" y="49048"/>
                        <a:pt x="584528" y="48712"/>
                      </a:cubicBezTo>
                      <a:lnTo>
                        <a:pt x="1558738" y="48712"/>
                      </a:lnTo>
                      <a:cubicBezTo>
                        <a:pt x="1585641" y="48712"/>
                        <a:pt x="1607449" y="70520"/>
                        <a:pt x="1607449" y="97423"/>
                      </a:cubicBezTo>
                      <a:lnTo>
                        <a:pt x="1607449" y="925502"/>
                      </a:lnTo>
                      <a:lnTo>
                        <a:pt x="997325" y="925502"/>
                      </a:lnTo>
                      <a:cubicBezTo>
                        <a:pt x="998056" y="933563"/>
                        <a:pt x="998567" y="941674"/>
                        <a:pt x="998567" y="949857"/>
                      </a:cubicBezTo>
                      <a:cubicBezTo>
                        <a:pt x="998567" y="958040"/>
                        <a:pt x="998056" y="966151"/>
                        <a:pt x="997325" y="9742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21" name="그래픽 7" descr="백팩">
                <a:extLst>
                  <a:ext uri="{FF2B5EF4-FFF2-40B4-BE49-F238E27FC236}">
                    <a16:creationId xmlns="" xmlns:a16="http://schemas.microsoft.com/office/drawing/2014/main" id="{6C8359CC-FC77-4D3C-90A5-CDF77F1D62BA}"/>
                  </a:ext>
                </a:extLst>
              </p:cNvPr>
              <p:cNvSpPr/>
              <p:nvPr/>
            </p:nvSpPr>
            <p:spPr>
              <a:xfrm>
                <a:off x="8417025" y="5068759"/>
                <a:ext cx="1656157" cy="1875549"/>
              </a:xfrm>
              <a:custGeom>
                <a:avLst/>
                <a:gdLst>
                  <a:gd name="connsiteX0" fmla="*/ 1534381 w 1656157"/>
                  <a:gd name="connsiteY0" fmla="*/ 1071826 h 1875549"/>
                  <a:gd name="connsiteX1" fmla="*/ 1510026 w 1656157"/>
                  <a:gd name="connsiteY1" fmla="*/ 1071826 h 1875549"/>
                  <a:gd name="connsiteX2" fmla="*/ 1510026 w 1656157"/>
                  <a:gd name="connsiteY2" fmla="*/ 560365 h 1875549"/>
                  <a:gd name="connsiteX3" fmla="*/ 1242118 w 1656157"/>
                  <a:gd name="connsiteY3" fmla="*/ 292458 h 1875549"/>
                  <a:gd name="connsiteX4" fmla="*/ 1143455 w 1656157"/>
                  <a:gd name="connsiteY4" fmla="*/ 292458 h 1875549"/>
                  <a:gd name="connsiteX5" fmla="*/ 804196 w 1656157"/>
                  <a:gd name="connsiteY5" fmla="*/ 916 h 1875549"/>
                  <a:gd name="connsiteX6" fmla="*/ 512654 w 1656157"/>
                  <a:gd name="connsiteY6" fmla="*/ 292458 h 1875549"/>
                  <a:gd name="connsiteX7" fmla="*/ 414039 w 1656157"/>
                  <a:gd name="connsiteY7" fmla="*/ 292458 h 1875549"/>
                  <a:gd name="connsiteX8" fmla="*/ 146132 w 1656157"/>
                  <a:gd name="connsiteY8" fmla="*/ 560365 h 1875549"/>
                  <a:gd name="connsiteX9" fmla="*/ 146132 w 1656157"/>
                  <a:gd name="connsiteY9" fmla="*/ 1071826 h 1875549"/>
                  <a:gd name="connsiteX10" fmla="*/ 121776 w 1656157"/>
                  <a:gd name="connsiteY10" fmla="*/ 1071826 h 1875549"/>
                  <a:gd name="connsiteX11" fmla="*/ 0 w 1656157"/>
                  <a:gd name="connsiteY11" fmla="*/ 1193602 h 1875549"/>
                  <a:gd name="connsiteX12" fmla="*/ 0 w 1656157"/>
                  <a:gd name="connsiteY12" fmla="*/ 1534576 h 1875549"/>
                  <a:gd name="connsiteX13" fmla="*/ 121776 w 1656157"/>
                  <a:gd name="connsiteY13" fmla="*/ 1656352 h 1875549"/>
                  <a:gd name="connsiteX14" fmla="*/ 146132 w 1656157"/>
                  <a:gd name="connsiteY14" fmla="*/ 1656352 h 1875549"/>
                  <a:gd name="connsiteX15" fmla="*/ 146132 w 1656157"/>
                  <a:gd name="connsiteY15" fmla="*/ 1705063 h 1875549"/>
                  <a:gd name="connsiteX16" fmla="*/ 316618 w 1656157"/>
                  <a:gd name="connsiteY16" fmla="*/ 1875550 h 1875549"/>
                  <a:gd name="connsiteX17" fmla="*/ 1388250 w 1656157"/>
                  <a:gd name="connsiteY17" fmla="*/ 1875550 h 1875549"/>
                  <a:gd name="connsiteX18" fmla="*/ 1510026 w 1656157"/>
                  <a:gd name="connsiteY18" fmla="*/ 1753773 h 1875549"/>
                  <a:gd name="connsiteX19" fmla="*/ 1510026 w 1656157"/>
                  <a:gd name="connsiteY19" fmla="*/ 1656352 h 1875549"/>
                  <a:gd name="connsiteX20" fmla="*/ 1534381 w 1656157"/>
                  <a:gd name="connsiteY20" fmla="*/ 1656352 h 1875549"/>
                  <a:gd name="connsiteX21" fmla="*/ 1656158 w 1656157"/>
                  <a:gd name="connsiteY21" fmla="*/ 1534576 h 1875549"/>
                  <a:gd name="connsiteX22" fmla="*/ 1656158 w 1656157"/>
                  <a:gd name="connsiteY22" fmla="*/ 1193602 h 1875549"/>
                  <a:gd name="connsiteX23" fmla="*/ 1534381 w 1656157"/>
                  <a:gd name="connsiteY23" fmla="*/ 1071826 h 1875549"/>
                  <a:gd name="connsiteX24" fmla="*/ 828079 w 1656157"/>
                  <a:gd name="connsiteY24" fmla="*/ 48905 h 1875549"/>
                  <a:gd name="connsiteX25" fmla="*/ 1094745 w 1656157"/>
                  <a:gd name="connsiteY25" fmla="*/ 292458 h 1875549"/>
                  <a:gd name="connsiteX26" fmla="*/ 561364 w 1656157"/>
                  <a:gd name="connsiteY26" fmla="*/ 292458 h 1875549"/>
                  <a:gd name="connsiteX27" fmla="*/ 828079 w 1656157"/>
                  <a:gd name="connsiteY27" fmla="*/ 48905 h 1875549"/>
                  <a:gd name="connsiteX28" fmla="*/ 1242118 w 1656157"/>
                  <a:gd name="connsiteY28" fmla="*/ 341168 h 1875549"/>
                  <a:gd name="connsiteX29" fmla="*/ 1266474 w 1656157"/>
                  <a:gd name="connsiteY29" fmla="*/ 342605 h 1875549"/>
                  <a:gd name="connsiteX30" fmla="*/ 1266474 w 1656157"/>
                  <a:gd name="connsiteY30" fmla="*/ 755208 h 1875549"/>
                  <a:gd name="connsiteX31" fmla="*/ 1193408 w 1656157"/>
                  <a:gd name="connsiteY31" fmla="*/ 828273 h 1875549"/>
                  <a:gd name="connsiteX32" fmla="*/ 925500 w 1656157"/>
                  <a:gd name="connsiteY32" fmla="*/ 828273 h 1875549"/>
                  <a:gd name="connsiteX33" fmla="*/ 925500 w 1656157"/>
                  <a:gd name="connsiteY33" fmla="*/ 779563 h 1875549"/>
                  <a:gd name="connsiteX34" fmla="*/ 852434 w 1656157"/>
                  <a:gd name="connsiteY34" fmla="*/ 706497 h 1875549"/>
                  <a:gd name="connsiteX35" fmla="*/ 803724 w 1656157"/>
                  <a:gd name="connsiteY35" fmla="*/ 706497 h 1875549"/>
                  <a:gd name="connsiteX36" fmla="*/ 730658 w 1656157"/>
                  <a:gd name="connsiteY36" fmla="*/ 779563 h 1875549"/>
                  <a:gd name="connsiteX37" fmla="*/ 730658 w 1656157"/>
                  <a:gd name="connsiteY37" fmla="*/ 828273 h 1875549"/>
                  <a:gd name="connsiteX38" fmla="*/ 462750 w 1656157"/>
                  <a:gd name="connsiteY38" fmla="*/ 828273 h 1875549"/>
                  <a:gd name="connsiteX39" fmla="*/ 389684 w 1656157"/>
                  <a:gd name="connsiteY39" fmla="*/ 755208 h 1875549"/>
                  <a:gd name="connsiteX40" fmla="*/ 389684 w 1656157"/>
                  <a:gd name="connsiteY40" fmla="*/ 342605 h 1875549"/>
                  <a:gd name="connsiteX41" fmla="*/ 414039 w 1656157"/>
                  <a:gd name="connsiteY41" fmla="*/ 341168 h 1875549"/>
                  <a:gd name="connsiteX42" fmla="*/ 876789 w 1656157"/>
                  <a:gd name="connsiteY42" fmla="*/ 779563 h 1875549"/>
                  <a:gd name="connsiteX43" fmla="*/ 876789 w 1656157"/>
                  <a:gd name="connsiteY43" fmla="*/ 925694 h 1875549"/>
                  <a:gd name="connsiteX44" fmla="*/ 852434 w 1656157"/>
                  <a:gd name="connsiteY44" fmla="*/ 950050 h 1875549"/>
                  <a:gd name="connsiteX45" fmla="*/ 803724 w 1656157"/>
                  <a:gd name="connsiteY45" fmla="*/ 950050 h 1875549"/>
                  <a:gd name="connsiteX46" fmla="*/ 779368 w 1656157"/>
                  <a:gd name="connsiteY46" fmla="*/ 925694 h 1875549"/>
                  <a:gd name="connsiteX47" fmla="*/ 779368 w 1656157"/>
                  <a:gd name="connsiteY47" fmla="*/ 779563 h 1875549"/>
                  <a:gd name="connsiteX48" fmla="*/ 803724 w 1656157"/>
                  <a:gd name="connsiteY48" fmla="*/ 755208 h 1875549"/>
                  <a:gd name="connsiteX49" fmla="*/ 852434 w 1656157"/>
                  <a:gd name="connsiteY49" fmla="*/ 755208 h 1875549"/>
                  <a:gd name="connsiteX50" fmla="*/ 876789 w 1656157"/>
                  <a:gd name="connsiteY50" fmla="*/ 779563 h 1875549"/>
                  <a:gd name="connsiteX51" fmla="*/ 121776 w 1656157"/>
                  <a:gd name="connsiteY51" fmla="*/ 1607642 h 1875549"/>
                  <a:gd name="connsiteX52" fmla="*/ 48711 w 1656157"/>
                  <a:gd name="connsiteY52" fmla="*/ 1534576 h 1875549"/>
                  <a:gd name="connsiteX53" fmla="*/ 48711 w 1656157"/>
                  <a:gd name="connsiteY53" fmla="*/ 1193602 h 1875549"/>
                  <a:gd name="connsiteX54" fmla="*/ 121776 w 1656157"/>
                  <a:gd name="connsiteY54" fmla="*/ 1120536 h 1875549"/>
                  <a:gd name="connsiteX55" fmla="*/ 146132 w 1656157"/>
                  <a:gd name="connsiteY55" fmla="*/ 1120536 h 1875549"/>
                  <a:gd name="connsiteX56" fmla="*/ 146132 w 1656157"/>
                  <a:gd name="connsiteY56" fmla="*/ 1607642 h 1875549"/>
                  <a:gd name="connsiteX57" fmla="*/ 1193408 w 1656157"/>
                  <a:gd name="connsiteY57" fmla="*/ 1826839 h 1875549"/>
                  <a:gd name="connsiteX58" fmla="*/ 462750 w 1656157"/>
                  <a:gd name="connsiteY58" fmla="*/ 1826839 h 1875549"/>
                  <a:gd name="connsiteX59" fmla="*/ 462750 w 1656157"/>
                  <a:gd name="connsiteY59" fmla="*/ 1558931 h 1875549"/>
                  <a:gd name="connsiteX60" fmla="*/ 535816 w 1656157"/>
                  <a:gd name="connsiteY60" fmla="*/ 1485865 h 1875549"/>
                  <a:gd name="connsiteX61" fmla="*/ 1120342 w 1656157"/>
                  <a:gd name="connsiteY61" fmla="*/ 1485865 h 1875549"/>
                  <a:gd name="connsiteX62" fmla="*/ 1193408 w 1656157"/>
                  <a:gd name="connsiteY62" fmla="*/ 1558931 h 1875549"/>
                  <a:gd name="connsiteX63" fmla="*/ 1461316 w 1656157"/>
                  <a:gd name="connsiteY63" fmla="*/ 1753773 h 1875549"/>
                  <a:gd name="connsiteX64" fmla="*/ 1388250 w 1656157"/>
                  <a:gd name="connsiteY64" fmla="*/ 1826839 h 1875549"/>
                  <a:gd name="connsiteX65" fmla="*/ 1242118 w 1656157"/>
                  <a:gd name="connsiteY65" fmla="*/ 1826839 h 1875549"/>
                  <a:gd name="connsiteX66" fmla="*/ 1242118 w 1656157"/>
                  <a:gd name="connsiteY66" fmla="*/ 1558931 h 1875549"/>
                  <a:gd name="connsiteX67" fmla="*/ 1120342 w 1656157"/>
                  <a:gd name="connsiteY67" fmla="*/ 1437155 h 1875549"/>
                  <a:gd name="connsiteX68" fmla="*/ 535816 w 1656157"/>
                  <a:gd name="connsiteY68" fmla="*/ 1437155 h 1875549"/>
                  <a:gd name="connsiteX69" fmla="*/ 414039 w 1656157"/>
                  <a:gd name="connsiteY69" fmla="*/ 1558931 h 1875549"/>
                  <a:gd name="connsiteX70" fmla="*/ 414039 w 1656157"/>
                  <a:gd name="connsiteY70" fmla="*/ 1826839 h 1875549"/>
                  <a:gd name="connsiteX71" fmla="*/ 316618 w 1656157"/>
                  <a:gd name="connsiteY71" fmla="*/ 1826839 h 1875549"/>
                  <a:gd name="connsiteX72" fmla="*/ 194842 w 1656157"/>
                  <a:gd name="connsiteY72" fmla="*/ 1705063 h 1875549"/>
                  <a:gd name="connsiteX73" fmla="*/ 194842 w 1656157"/>
                  <a:gd name="connsiteY73" fmla="*/ 560365 h 1875549"/>
                  <a:gd name="connsiteX74" fmla="*/ 340974 w 1656157"/>
                  <a:gd name="connsiteY74" fmla="*/ 353955 h 1875549"/>
                  <a:gd name="connsiteX75" fmla="*/ 340974 w 1656157"/>
                  <a:gd name="connsiteY75" fmla="*/ 755208 h 1875549"/>
                  <a:gd name="connsiteX76" fmla="*/ 462750 w 1656157"/>
                  <a:gd name="connsiteY76" fmla="*/ 876984 h 1875549"/>
                  <a:gd name="connsiteX77" fmla="*/ 730658 w 1656157"/>
                  <a:gd name="connsiteY77" fmla="*/ 876984 h 1875549"/>
                  <a:gd name="connsiteX78" fmla="*/ 730658 w 1656157"/>
                  <a:gd name="connsiteY78" fmla="*/ 925694 h 1875549"/>
                  <a:gd name="connsiteX79" fmla="*/ 803724 w 1656157"/>
                  <a:gd name="connsiteY79" fmla="*/ 998760 h 1875549"/>
                  <a:gd name="connsiteX80" fmla="*/ 852434 w 1656157"/>
                  <a:gd name="connsiteY80" fmla="*/ 998760 h 1875549"/>
                  <a:gd name="connsiteX81" fmla="*/ 925500 w 1656157"/>
                  <a:gd name="connsiteY81" fmla="*/ 925694 h 1875549"/>
                  <a:gd name="connsiteX82" fmla="*/ 925500 w 1656157"/>
                  <a:gd name="connsiteY82" fmla="*/ 876984 h 1875549"/>
                  <a:gd name="connsiteX83" fmla="*/ 1193408 w 1656157"/>
                  <a:gd name="connsiteY83" fmla="*/ 876984 h 1875549"/>
                  <a:gd name="connsiteX84" fmla="*/ 1315184 w 1656157"/>
                  <a:gd name="connsiteY84" fmla="*/ 755208 h 1875549"/>
                  <a:gd name="connsiteX85" fmla="*/ 1315184 w 1656157"/>
                  <a:gd name="connsiteY85" fmla="*/ 353955 h 1875549"/>
                  <a:gd name="connsiteX86" fmla="*/ 1461316 w 1656157"/>
                  <a:gd name="connsiteY86" fmla="*/ 560365 h 1875549"/>
                  <a:gd name="connsiteX87" fmla="*/ 1461316 w 1656157"/>
                  <a:gd name="connsiteY87" fmla="*/ 1753773 h 1875549"/>
                  <a:gd name="connsiteX88" fmla="*/ 1607447 w 1656157"/>
                  <a:gd name="connsiteY88" fmla="*/ 1534576 h 1875549"/>
                  <a:gd name="connsiteX89" fmla="*/ 1534381 w 1656157"/>
                  <a:gd name="connsiteY89" fmla="*/ 1607642 h 1875549"/>
                  <a:gd name="connsiteX90" fmla="*/ 1510026 w 1656157"/>
                  <a:gd name="connsiteY90" fmla="*/ 1607642 h 1875549"/>
                  <a:gd name="connsiteX91" fmla="*/ 1510026 w 1656157"/>
                  <a:gd name="connsiteY91" fmla="*/ 1120536 h 1875549"/>
                  <a:gd name="connsiteX92" fmla="*/ 1534381 w 1656157"/>
                  <a:gd name="connsiteY92" fmla="*/ 1120536 h 1875549"/>
                  <a:gd name="connsiteX93" fmla="*/ 1607447 w 1656157"/>
                  <a:gd name="connsiteY93" fmla="*/ 1193602 h 187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656157" h="1875549">
                    <a:moveTo>
                      <a:pt x="1534381" y="1071826"/>
                    </a:moveTo>
                    <a:lnTo>
                      <a:pt x="1510026" y="1071826"/>
                    </a:lnTo>
                    <a:lnTo>
                      <a:pt x="1510026" y="560365"/>
                    </a:lnTo>
                    <a:cubicBezTo>
                      <a:pt x="1509851" y="412475"/>
                      <a:pt x="1390008" y="292633"/>
                      <a:pt x="1242118" y="292458"/>
                    </a:cubicBezTo>
                    <a:lnTo>
                      <a:pt x="1143455" y="292458"/>
                    </a:lnTo>
                    <a:cubicBezTo>
                      <a:pt x="1130279" y="118266"/>
                      <a:pt x="978387" y="-12261"/>
                      <a:pt x="804196" y="916"/>
                    </a:cubicBezTo>
                    <a:cubicBezTo>
                      <a:pt x="648327" y="12707"/>
                      <a:pt x="524444" y="136589"/>
                      <a:pt x="512654" y="292458"/>
                    </a:cubicBezTo>
                    <a:lnTo>
                      <a:pt x="414039" y="292458"/>
                    </a:lnTo>
                    <a:cubicBezTo>
                      <a:pt x="266149" y="292633"/>
                      <a:pt x="146307" y="412475"/>
                      <a:pt x="146132" y="560365"/>
                    </a:cubicBezTo>
                    <a:lnTo>
                      <a:pt x="146132" y="1071826"/>
                    </a:lnTo>
                    <a:lnTo>
                      <a:pt x="121776" y="1071826"/>
                    </a:lnTo>
                    <a:cubicBezTo>
                      <a:pt x="54553" y="1071906"/>
                      <a:pt x="80" y="1126379"/>
                      <a:pt x="0" y="1193602"/>
                    </a:cubicBezTo>
                    <a:lnTo>
                      <a:pt x="0" y="1534576"/>
                    </a:lnTo>
                    <a:cubicBezTo>
                      <a:pt x="80" y="1601799"/>
                      <a:pt x="54553" y="1656272"/>
                      <a:pt x="121776" y="1656352"/>
                    </a:cubicBezTo>
                    <a:lnTo>
                      <a:pt x="146132" y="1656352"/>
                    </a:lnTo>
                    <a:lnTo>
                      <a:pt x="146132" y="1705063"/>
                    </a:lnTo>
                    <a:cubicBezTo>
                      <a:pt x="146239" y="1799176"/>
                      <a:pt x="222505" y="1875442"/>
                      <a:pt x="316618" y="1875550"/>
                    </a:cubicBezTo>
                    <a:lnTo>
                      <a:pt x="1388250" y="1875550"/>
                    </a:lnTo>
                    <a:cubicBezTo>
                      <a:pt x="1455473" y="1875469"/>
                      <a:pt x="1509946" y="1820996"/>
                      <a:pt x="1510026" y="1753773"/>
                    </a:cubicBezTo>
                    <a:lnTo>
                      <a:pt x="1510026" y="1656352"/>
                    </a:lnTo>
                    <a:lnTo>
                      <a:pt x="1534381" y="1656352"/>
                    </a:lnTo>
                    <a:cubicBezTo>
                      <a:pt x="1601604" y="1656272"/>
                      <a:pt x="1656077" y="1601799"/>
                      <a:pt x="1656158" y="1534576"/>
                    </a:cubicBezTo>
                    <a:lnTo>
                      <a:pt x="1656158" y="1193602"/>
                    </a:lnTo>
                    <a:cubicBezTo>
                      <a:pt x="1656077" y="1126379"/>
                      <a:pt x="1601604" y="1071906"/>
                      <a:pt x="1534381" y="1071826"/>
                    </a:cubicBezTo>
                    <a:close/>
                    <a:moveTo>
                      <a:pt x="828079" y="48905"/>
                    </a:moveTo>
                    <a:cubicBezTo>
                      <a:pt x="966507" y="49088"/>
                      <a:pt x="1082046" y="154612"/>
                      <a:pt x="1094745" y="292458"/>
                    </a:cubicBezTo>
                    <a:lnTo>
                      <a:pt x="561364" y="292458"/>
                    </a:lnTo>
                    <a:cubicBezTo>
                      <a:pt x="574066" y="154595"/>
                      <a:pt x="689631" y="49063"/>
                      <a:pt x="828079" y="48905"/>
                    </a:cubicBezTo>
                    <a:close/>
                    <a:moveTo>
                      <a:pt x="1242118" y="341168"/>
                    </a:moveTo>
                    <a:cubicBezTo>
                      <a:pt x="1250258" y="341192"/>
                      <a:pt x="1258388" y="341670"/>
                      <a:pt x="1266474" y="342605"/>
                    </a:cubicBezTo>
                    <a:lnTo>
                      <a:pt x="1266474" y="755208"/>
                    </a:lnTo>
                    <a:cubicBezTo>
                      <a:pt x="1266474" y="795562"/>
                      <a:pt x="1233762" y="828273"/>
                      <a:pt x="1193408" y="828273"/>
                    </a:cubicBezTo>
                    <a:lnTo>
                      <a:pt x="925500" y="828273"/>
                    </a:lnTo>
                    <a:lnTo>
                      <a:pt x="925500" y="779563"/>
                    </a:lnTo>
                    <a:cubicBezTo>
                      <a:pt x="925500" y="739209"/>
                      <a:pt x="892788" y="706497"/>
                      <a:pt x="852434" y="706497"/>
                    </a:cubicBezTo>
                    <a:lnTo>
                      <a:pt x="803724" y="706497"/>
                    </a:lnTo>
                    <a:cubicBezTo>
                      <a:pt x="763369" y="706497"/>
                      <a:pt x="730658" y="739209"/>
                      <a:pt x="730658" y="779563"/>
                    </a:cubicBezTo>
                    <a:lnTo>
                      <a:pt x="730658" y="828273"/>
                    </a:lnTo>
                    <a:lnTo>
                      <a:pt x="462750" y="828273"/>
                    </a:lnTo>
                    <a:cubicBezTo>
                      <a:pt x="422396" y="828273"/>
                      <a:pt x="389684" y="795562"/>
                      <a:pt x="389684" y="755208"/>
                    </a:cubicBezTo>
                    <a:lnTo>
                      <a:pt x="389684" y="342605"/>
                    </a:lnTo>
                    <a:cubicBezTo>
                      <a:pt x="397770" y="341670"/>
                      <a:pt x="405900" y="341192"/>
                      <a:pt x="414039" y="341168"/>
                    </a:cubicBezTo>
                    <a:close/>
                    <a:moveTo>
                      <a:pt x="876789" y="779563"/>
                    </a:moveTo>
                    <a:lnTo>
                      <a:pt x="876789" y="925694"/>
                    </a:lnTo>
                    <a:cubicBezTo>
                      <a:pt x="876789" y="939146"/>
                      <a:pt x="865886" y="950050"/>
                      <a:pt x="852434" y="950050"/>
                    </a:cubicBezTo>
                    <a:lnTo>
                      <a:pt x="803724" y="950050"/>
                    </a:lnTo>
                    <a:cubicBezTo>
                      <a:pt x="790272" y="950050"/>
                      <a:pt x="779368" y="939146"/>
                      <a:pt x="779368" y="925694"/>
                    </a:cubicBezTo>
                    <a:lnTo>
                      <a:pt x="779368" y="779563"/>
                    </a:lnTo>
                    <a:cubicBezTo>
                      <a:pt x="779368" y="766111"/>
                      <a:pt x="790272" y="755208"/>
                      <a:pt x="803724" y="755208"/>
                    </a:cubicBezTo>
                    <a:lnTo>
                      <a:pt x="852434" y="755208"/>
                    </a:lnTo>
                    <a:cubicBezTo>
                      <a:pt x="865886" y="755208"/>
                      <a:pt x="876789" y="766111"/>
                      <a:pt x="876789" y="779563"/>
                    </a:cubicBezTo>
                    <a:close/>
                    <a:moveTo>
                      <a:pt x="121776" y="1607642"/>
                    </a:moveTo>
                    <a:cubicBezTo>
                      <a:pt x="81422" y="1607642"/>
                      <a:pt x="48711" y="1574930"/>
                      <a:pt x="48711" y="1534576"/>
                    </a:cubicBezTo>
                    <a:lnTo>
                      <a:pt x="48711" y="1193602"/>
                    </a:lnTo>
                    <a:cubicBezTo>
                      <a:pt x="48711" y="1153248"/>
                      <a:pt x="81422" y="1120536"/>
                      <a:pt x="121776" y="1120536"/>
                    </a:cubicBezTo>
                    <a:lnTo>
                      <a:pt x="146132" y="1120536"/>
                    </a:lnTo>
                    <a:lnTo>
                      <a:pt x="146132" y="1607642"/>
                    </a:lnTo>
                    <a:close/>
                    <a:moveTo>
                      <a:pt x="1193408" y="1826839"/>
                    </a:moveTo>
                    <a:lnTo>
                      <a:pt x="462750" y="1826839"/>
                    </a:lnTo>
                    <a:lnTo>
                      <a:pt x="462750" y="1558931"/>
                    </a:lnTo>
                    <a:cubicBezTo>
                      <a:pt x="462750" y="1518577"/>
                      <a:pt x="495462" y="1485865"/>
                      <a:pt x="535816" y="1485865"/>
                    </a:cubicBezTo>
                    <a:lnTo>
                      <a:pt x="1120342" y="1485865"/>
                    </a:lnTo>
                    <a:cubicBezTo>
                      <a:pt x="1160696" y="1485865"/>
                      <a:pt x="1193408" y="1518577"/>
                      <a:pt x="1193408" y="1558931"/>
                    </a:cubicBezTo>
                    <a:close/>
                    <a:moveTo>
                      <a:pt x="1461316" y="1753773"/>
                    </a:moveTo>
                    <a:cubicBezTo>
                      <a:pt x="1461316" y="1794127"/>
                      <a:pt x="1428604" y="1826839"/>
                      <a:pt x="1388250" y="1826839"/>
                    </a:cubicBezTo>
                    <a:lnTo>
                      <a:pt x="1242118" y="1826839"/>
                    </a:lnTo>
                    <a:lnTo>
                      <a:pt x="1242118" y="1558931"/>
                    </a:lnTo>
                    <a:cubicBezTo>
                      <a:pt x="1242038" y="1491708"/>
                      <a:pt x="1187565" y="1437235"/>
                      <a:pt x="1120342" y="1437155"/>
                    </a:cubicBezTo>
                    <a:lnTo>
                      <a:pt x="535816" y="1437155"/>
                    </a:lnTo>
                    <a:cubicBezTo>
                      <a:pt x="468593" y="1437235"/>
                      <a:pt x="414120" y="1491708"/>
                      <a:pt x="414039" y="1558931"/>
                    </a:cubicBezTo>
                    <a:lnTo>
                      <a:pt x="414039" y="1826839"/>
                    </a:lnTo>
                    <a:lnTo>
                      <a:pt x="316618" y="1826839"/>
                    </a:lnTo>
                    <a:cubicBezTo>
                      <a:pt x="249395" y="1826759"/>
                      <a:pt x="194922" y="1772286"/>
                      <a:pt x="194842" y="1705063"/>
                    </a:cubicBezTo>
                    <a:lnTo>
                      <a:pt x="194842" y="560365"/>
                    </a:lnTo>
                    <a:cubicBezTo>
                      <a:pt x="195005" y="467584"/>
                      <a:pt x="253516" y="384937"/>
                      <a:pt x="340974" y="353955"/>
                    </a:cubicBezTo>
                    <a:lnTo>
                      <a:pt x="340974" y="755208"/>
                    </a:lnTo>
                    <a:cubicBezTo>
                      <a:pt x="341054" y="822431"/>
                      <a:pt x="395527" y="876903"/>
                      <a:pt x="462750" y="876984"/>
                    </a:cubicBezTo>
                    <a:lnTo>
                      <a:pt x="730658" y="876984"/>
                    </a:lnTo>
                    <a:lnTo>
                      <a:pt x="730658" y="925694"/>
                    </a:lnTo>
                    <a:cubicBezTo>
                      <a:pt x="730658" y="966049"/>
                      <a:pt x="763369" y="998760"/>
                      <a:pt x="803724" y="998760"/>
                    </a:cubicBezTo>
                    <a:lnTo>
                      <a:pt x="852434" y="998760"/>
                    </a:lnTo>
                    <a:cubicBezTo>
                      <a:pt x="892788" y="998760"/>
                      <a:pt x="925500" y="966049"/>
                      <a:pt x="925500" y="925694"/>
                    </a:cubicBezTo>
                    <a:lnTo>
                      <a:pt x="925500" y="876984"/>
                    </a:lnTo>
                    <a:lnTo>
                      <a:pt x="1193408" y="876984"/>
                    </a:lnTo>
                    <a:cubicBezTo>
                      <a:pt x="1260631" y="876903"/>
                      <a:pt x="1315104" y="822431"/>
                      <a:pt x="1315184" y="755208"/>
                    </a:cubicBezTo>
                    <a:lnTo>
                      <a:pt x="1315184" y="353955"/>
                    </a:lnTo>
                    <a:cubicBezTo>
                      <a:pt x="1402641" y="384937"/>
                      <a:pt x="1461153" y="467584"/>
                      <a:pt x="1461316" y="560365"/>
                    </a:cubicBezTo>
                    <a:lnTo>
                      <a:pt x="1461316" y="1753773"/>
                    </a:lnTo>
                    <a:close/>
                    <a:moveTo>
                      <a:pt x="1607447" y="1534576"/>
                    </a:moveTo>
                    <a:cubicBezTo>
                      <a:pt x="1607447" y="1574930"/>
                      <a:pt x="1574736" y="1607642"/>
                      <a:pt x="1534381" y="1607642"/>
                    </a:cubicBezTo>
                    <a:lnTo>
                      <a:pt x="1510026" y="1607642"/>
                    </a:lnTo>
                    <a:lnTo>
                      <a:pt x="1510026" y="1120536"/>
                    </a:lnTo>
                    <a:lnTo>
                      <a:pt x="1534381" y="1120536"/>
                    </a:lnTo>
                    <a:cubicBezTo>
                      <a:pt x="1574736" y="1120536"/>
                      <a:pt x="1607447" y="1153248"/>
                      <a:pt x="1607447" y="1193602"/>
                    </a:cubicBez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2" name="그래픽 9" descr="피크닉 테이블">
                <a:extLst>
                  <a:ext uri="{FF2B5EF4-FFF2-40B4-BE49-F238E27FC236}">
                    <a16:creationId xmlns="" xmlns:a16="http://schemas.microsoft.com/office/drawing/2014/main" id="{69FFA018-0FAE-4F00-B04C-E5646DEE11DD}"/>
                  </a:ext>
                </a:extLst>
              </p:cNvPr>
              <p:cNvSpPr/>
              <p:nvPr/>
            </p:nvSpPr>
            <p:spPr>
              <a:xfrm>
                <a:off x="4107989" y="5677835"/>
                <a:ext cx="2143262" cy="1266473"/>
              </a:xfrm>
              <a:custGeom>
                <a:avLst/>
                <a:gdLst>
                  <a:gd name="connsiteX0" fmla="*/ 1514264 w 2143262"/>
                  <a:gd name="connsiteY0" fmla="*/ 633237 h 1266473"/>
                  <a:gd name="connsiteX1" fmla="*/ 1278213 w 2143262"/>
                  <a:gd name="connsiteY1" fmla="*/ 48711 h 1266473"/>
                  <a:gd name="connsiteX2" fmla="*/ 1753579 w 2143262"/>
                  <a:gd name="connsiteY2" fmla="*/ 48711 h 1266473"/>
                  <a:gd name="connsiteX3" fmla="*/ 1753579 w 2143262"/>
                  <a:gd name="connsiteY3" fmla="*/ 0 h 1266473"/>
                  <a:gd name="connsiteX4" fmla="*/ 389684 w 2143262"/>
                  <a:gd name="connsiteY4" fmla="*/ 0 h 1266473"/>
                  <a:gd name="connsiteX5" fmla="*/ 389684 w 2143262"/>
                  <a:gd name="connsiteY5" fmla="*/ 48711 h 1266473"/>
                  <a:gd name="connsiteX6" fmla="*/ 865050 w 2143262"/>
                  <a:gd name="connsiteY6" fmla="*/ 48711 h 1266473"/>
                  <a:gd name="connsiteX7" fmla="*/ 628999 w 2143262"/>
                  <a:gd name="connsiteY7" fmla="*/ 633237 h 1266473"/>
                  <a:gd name="connsiteX8" fmla="*/ 0 w 2143262"/>
                  <a:gd name="connsiteY8" fmla="*/ 633237 h 1266473"/>
                  <a:gd name="connsiteX9" fmla="*/ 0 w 2143262"/>
                  <a:gd name="connsiteY9" fmla="*/ 681947 h 1266473"/>
                  <a:gd name="connsiteX10" fmla="*/ 609320 w 2143262"/>
                  <a:gd name="connsiteY10" fmla="*/ 681947 h 1266473"/>
                  <a:gd name="connsiteX11" fmla="*/ 373269 w 2143262"/>
                  <a:gd name="connsiteY11" fmla="*/ 1266474 h 1266473"/>
                  <a:gd name="connsiteX12" fmla="*/ 425779 w 2143262"/>
                  <a:gd name="connsiteY12" fmla="*/ 1266474 h 1266473"/>
                  <a:gd name="connsiteX13" fmla="*/ 661830 w 2143262"/>
                  <a:gd name="connsiteY13" fmla="*/ 681947 h 1266473"/>
                  <a:gd name="connsiteX14" fmla="*/ 1481433 w 2143262"/>
                  <a:gd name="connsiteY14" fmla="*/ 681947 h 1266473"/>
                  <a:gd name="connsiteX15" fmla="*/ 1717484 w 2143262"/>
                  <a:gd name="connsiteY15" fmla="*/ 1266474 h 1266473"/>
                  <a:gd name="connsiteX16" fmla="*/ 1769994 w 2143262"/>
                  <a:gd name="connsiteY16" fmla="*/ 1266474 h 1266473"/>
                  <a:gd name="connsiteX17" fmla="*/ 1533943 w 2143262"/>
                  <a:gd name="connsiteY17" fmla="*/ 681947 h 1266473"/>
                  <a:gd name="connsiteX18" fmla="*/ 2143263 w 2143262"/>
                  <a:gd name="connsiteY18" fmla="*/ 681947 h 1266473"/>
                  <a:gd name="connsiteX19" fmla="*/ 2143263 w 2143262"/>
                  <a:gd name="connsiteY19" fmla="*/ 633237 h 1266473"/>
                  <a:gd name="connsiteX20" fmla="*/ 681509 w 2143262"/>
                  <a:gd name="connsiteY20" fmla="*/ 633237 h 1266473"/>
                  <a:gd name="connsiteX21" fmla="*/ 917560 w 2143262"/>
                  <a:gd name="connsiteY21" fmla="*/ 48711 h 1266473"/>
                  <a:gd name="connsiteX22" fmla="*/ 1225703 w 2143262"/>
                  <a:gd name="connsiteY22" fmla="*/ 48711 h 1266473"/>
                  <a:gd name="connsiteX23" fmla="*/ 1461754 w 2143262"/>
                  <a:gd name="connsiteY23" fmla="*/ 633237 h 1266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43262" h="1266473">
                    <a:moveTo>
                      <a:pt x="1514264" y="633237"/>
                    </a:moveTo>
                    <a:lnTo>
                      <a:pt x="1278213" y="48711"/>
                    </a:lnTo>
                    <a:lnTo>
                      <a:pt x="1753579" y="48711"/>
                    </a:lnTo>
                    <a:lnTo>
                      <a:pt x="1753579" y="0"/>
                    </a:lnTo>
                    <a:lnTo>
                      <a:pt x="389684" y="0"/>
                    </a:lnTo>
                    <a:lnTo>
                      <a:pt x="389684" y="48711"/>
                    </a:lnTo>
                    <a:lnTo>
                      <a:pt x="865050" y="48711"/>
                    </a:lnTo>
                    <a:lnTo>
                      <a:pt x="628999" y="633237"/>
                    </a:lnTo>
                    <a:lnTo>
                      <a:pt x="0" y="633237"/>
                    </a:lnTo>
                    <a:lnTo>
                      <a:pt x="0" y="681947"/>
                    </a:lnTo>
                    <a:lnTo>
                      <a:pt x="609320" y="681947"/>
                    </a:lnTo>
                    <a:lnTo>
                      <a:pt x="373269" y="1266474"/>
                    </a:lnTo>
                    <a:lnTo>
                      <a:pt x="425779" y="1266474"/>
                    </a:lnTo>
                    <a:lnTo>
                      <a:pt x="661830" y="681947"/>
                    </a:lnTo>
                    <a:lnTo>
                      <a:pt x="1481433" y="681947"/>
                    </a:lnTo>
                    <a:lnTo>
                      <a:pt x="1717484" y="1266474"/>
                    </a:lnTo>
                    <a:lnTo>
                      <a:pt x="1769994" y="1266474"/>
                    </a:lnTo>
                    <a:lnTo>
                      <a:pt x="1533943" y="681947"/>
                    </a:lnTo>
                    <a:lnTo>
                      <a:pt x="2143263" y="681947"/>
                    </a:lnTo>
                    <a:lnTo>
                      <a:pt x="2143263" y="633237"/>
                    </a:lnTo>
                    <a:close/>
                    <a:moveTo>
                      <a:pt x="681509" y="633237"/>
                    </a:moveTo>
                    <a:lnTo>
                      <a:pt x="917560" y="48711"/>
                    </a:lnTo>
                    <a:lnTo>
                      <a:pt x="1225703" y="48711"/>
                    </a:lnTo>
                    <a:lnTo>
                      <a:pt x="1461754" y="633237"/>
                    </a:ln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grpSp>
            <p:nvGrpSpPr>
              <p:cNvPr id="23" name="그래픽 11" descr="하이킹">
                <a:extLst>
                  <a:ext uri="{FF2B5EF4-FFF2-40B4-BE49-F238E27FC236}">
                    <a16:creationId xmlns="" xmlns:a16="http://schemas.microsoft.com/office/drawing/2014/main" id="{233B99FC-E33D-4042-86AF-1EA195586329}"/>
                  </a:ext>
                </a:extLst>
              </p:cNvPr>
              <p:cNvGrpSpPr/>
              <p:nvPr/>
            </p:nvGrpSpPr>
            <p:grpSpPr>
              <a:xfrm>
                <a:off x="2451362" y="4845692"/>
                <a:ext cx="1373174" cy="2098616"/>
                <a:chOff x="6563952" y="3540014"/>
                <a:chExt cx="1373174" cy="2098616"/>
              </a:xfrm>
              <a:solidFill>
                <a:srgbClr val="FFFFFF"/>
              </a:solidFill>
            </p:grpSpPr>
            <p:sp>
              <p:nvSpPr>
                <p:cNvPr id="24" name="자유형: 도형 23">
                  <a:extLst>
                    <a:ext uri="{FF2B5EF4-FFF2-40B4-BE49-F238E27FC236}">
                      <a16:creationId xmlns="" xmlns:a16="http://schemas.microsoft.com/office/drawing/2014/main" id="{E038438C-40E5-412D-A4F0-0A522A620F4E}"/>
                    </a:ext>
                  </a:extLst>
                </p:cNvPr>
                <p:cNvSpPr/>
                <p:nvPr/>
              </p:nvSpPr>
              <p:spPr>
                <a:xfrm>
                  <a:off x="7201943" y="3540014"/>
                  <a:ext cx="389791" cy="389791"/>
                </a:xfrm>
                <a:custGeom>
                  <a:avLst/>
                  <a:gdLst>
                    <a:gd name="connsiteX0" fmla="*/ 194842 w 389791"/>
                    <a:gd name="connsiteY0" fmla="*/ 389791 h 389791"/>
                    <a:gd name="connsiteX1" fmla="*/ 389791 w 389791"/>
                    <a:gd name="connsiteY1" fmla="*/ 194949 h 389791"/>
                    <a:gd name="connsiteX2" fmla="*/ 194949 w 389791"/>
                    <a:gd name="connsiteY2" fmla="*/ 0 h 389791"/>
                    <a:gd name="connsiteX3" fmla="*/ 0 w 389791"/>
                    <a:gd name="connsiteY3" fmla="*/ 194842 h 389791"/>
                    <a:gd name="connsiteX4" fmla="*/ 0 w 389791"/>
                    <a:gd name="connsiteY4" fmla="*/ 194896 h 389791"/>
                    <a:gd name="connsiteX5" fmla="*/ 194842 w 389791"/>
                    <a:gd name="connsiteY5" fmla="*/ 389791 h 389791"/>
                    <a:gd name="connsiteX6" fmla="*/ 194842 w 389791"/>
                    <a:gd name="connsiteY6" fmla="*/ 48711 h 389791"/>
                    <a:gd name="connsiteX7" fmla="*/ 341081 w 389791"/>
                    <a:gd name="connsiteY7" fmla="*/ 194842 h 389791"/>
                    <a:gd name="connsiteX8" fmla="*/ 194949 w 389791"/>
                    <a:gd name="connsiteY8" fmla="*/ 341081 h 389791"/>
                    <a:gd name="connsiteX9" fmla="*/ 48711 w 389791"/>
                    <a:gd name="connsiteY9" fmla="*/ 194949 h 389791"/>
                    <a:gd name="connsiteX10" fmla="*/ 48711 w 389791"/>
                    <a:gd name="connsiteY10" fmla="*/ 194896 h 389791"/>
                    <a:gd name="connsiteX11" fmla="*/ 194842 w 389791"/>
                    <a:gd name="connsiteY11" fmla="*/ 48711 h 389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9791" h="389791">
                      <a:moveTo>
                        <a:pt x="194842" y="389791"/>
                      </a:moveTo>
                      <a:cubicBezTo>
                        <a:pt x="302480" y="389821"/>
                        <a:pt x="389762" y="302587"/>
                        <a:pt x="389791" y="194949"/>
                      </a:cubicBezTo>
                      <a:cubicBezTo>
                        <a:pt x="389821" y="87311"/>
                        <a:pt x="302587" y="30"/>
                        <a:pt x="194949" y="0"/>
                      </a:cubicBezTo>
                      <a:cubicBezTo>
                        <a:pt x="87311" y="-29"/>
                        <a:pt x="29" y="87204"/>
                        <a:pt x="0" y="194842"/>
                      </a:cubicBezTo>
                      <a:cubicBezTo>
                        <a:pt x="0" y="194859"/>
                        <a:pt x="0" y="194879"/>
                        <a:pt x="0" y="194896"/>
                      </a:cubicBezTo>
                      <a:cubicBezTo>
                        <a:pt x="-10" y="302517"/>
                        <a:pt x="87221" y="389772"/>
                        <a:pt x="194842" y="389791"/>
                      </a:cubicBezTo>
                      <a:close/>
                      <a:moveTo>
                        <a:pt x="194842" y="48711"/>
                      </a:moveTo>
                      <a:cubicBezTo>
                        <a:pt x="275577" y="48681"/>
                        <a:pt x="341052" y="114106"/>
                        <a:pt x="341081" y="194842"/>
                      </a:cubicBezTo>
                      <a:cubicBezTo>
                        <a:pt x="341110" y="275577"/>
                        <a:pt x="275685" y="341052"/>
                        <a:pt x="194949" y="341081"/>
                      </a:cubicBezTo>
                      <a:cubicBezTo>
                        <a:pt x="114214" y="341110"/>
                        <a:pt x="48740" y="275685"/>
                        <a:pt x="48711" y="194949"/>
                      </a:cubicBezTo>
                      <a:cubicBezTo>
                        <a:pt x="48711" y="194932"/>
                        <a:pt x="48711" y="194913"/>
                        <a:pt x="48711" y="194896"/>
                      </a:cubicBezTo>
                      <a:cubicBezTo>
                        <a:pt x="48788" y="114214"/>
                        <a:pt x="114160" y="48819"/>
                        <a:pt x="194842" y="487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25" name="자유형: 도형 24">
                  <a:extLst>
                    <a:ext uri="{FF2B5EF4-FFF2-40B4-BE49-F238E27FC236}">
                      <a16:creationId xmlns="" xmlns:a16="http://schemas.microsoft.com/office/drawing/2014/main" id="{41ABB7F4-6B75-4ACE-8D8F-CD0BB2B4A76F}"/>
                    </a:ext>
                  </a:extLst>
                </p:cNvPr>
                <p:cNvSpPr/>
                <p:nvPr/>
              </p:nvSpPr>
              <p:spPr>
                <a:xfrm>
                  <a:off x="6563952" y="4792491"/>
                  <a:ext cx="602240" cy="845639"/>
                </a:xfrm>
                <a:custGeom>
                  <a:avLst/>
                  <a:gdLst>
                    <a:gd name="connsiteX0" fmla="*/ 564024 w 602240"/>
                    <a:gd name="connsiteY0" fmla="*/ 348709 h 845639"/>
                    <a:gd name="connsiteX1" fmla="*/ 602240 w 602240"/>
                    <a:gd name="connsiteY1" fmla="*/ 163891 h 845639"/>
                    <a:gd name="connsiteX2" fmla="*/ 558944 w 602240"/>
                    <a:gd name="connsiteY2" fmla="*/ 132697 h 845639"/>
                    <a:gd name="connsiteX3" fmla="*/ 516147 w 602240"/>
                    <a:gd name="connsiteY3" fmla="*/ 339778 h 845639"/>
                    <a:gd name="connsiteX4" fmla="*/ 502447 w 602240"/>
                    <a:gd name="connsiteY4" fmla="*/ 368485 h 845639"/>
                    <a:gd name="connsiteX5" fmla="*/ 171369 w 602240"/>
                    <a:gd name="connsiteY5" fmla="*/ 770596 h 845639"/>
                    <a:gd name="connsiteX6" fmla="*/ 117115 w 602240"/>
                    <a:gd name="connsiteY6" fmla="*/ 796926 h 845639"/>
                    <a:gd name="connsiteX7" fmla="*/ 73519 w 602240"/>
                    <a:gd name="connsiteY7" fmla="*/ 781205 h 845639"/>
                    <a:gd name="connsiteX8" fmla="*/ 48920 w 602240"/>
                    <a:gd name="connsiteY8" fmla="*/ 734372 h 845639"/>
                    <a:gd name="connsiteX9" fmla="*/ 65024 w 602240"/>
                    <a:gd name="connsiteY9" fmla="*/ 683095 h 845639"/>
                    <a:gd name="connsiteX10" fmla="*/ 381718 w 602240"/>
                    <a:gd name="connsiteY10" fmla="*/ 297763 h 845639"/>
                    <a:gd name="connsiteX11" fmla="*/ 386759 w 602240"/>
                    <a:gd name="connsiteY11" fmla="*/ 287178 h 845639"/>
                    <a:gd name="connsiteX12" fmla="*/ 436515 w 602240"/>
                    <a:gd name="connsiteY12" fmla="*/ 44137 h 845639"/>
                    <a:gd name="connsiteX13" fmla="*/ 395842 w 602240"/>
                    <a:gd name="connsiteY13" fmla="*/ 0 h 845639"/>
                    <a:gd name="connsiteX14" fmla="*/ 340260 w 602240"/>
                    <a:gd name="connsiteY14" fmla="*/ 271505 h 845639"/>
                    <a:gd name="connsiteX15" fmla="*/ 27424 w 602240"/>
                    <a:gd name="connsiteY15" fmla="*/ 652151 h 845639"/>
                    <a:gd name="connsiteX16" fmla="*/ 42171 w 602240"/>
                    <a:gd name="connsiteY16" fmla="*/ 818476 h 845639"/>
                    <a:gd name="connsiteX17" fmla="*/ 117115 w 602240"/>
                    <a:gd name="connsiteY17" fmla="*/ 845637 h 845639"/>
                    <a:gd name="connsiteX18" fmla="*/ 209210 w 602240"/>
                    <a:gd name="connsiteY18" fmla="*/ 801310 h 845639"/>
                    <a:gd name="connsiteX19" fmla="*/ 540288 w 602240"/>
                    <a:gd name="connsiteY19" fmla="*/ 399156 h 845639"/>
                    <a:gd name="connsiteX20" fmla="*/ 564024 w 602240"/>
                    <a:gd name="connsiteY20" fmla="*/ 348709 h 845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02240" h="845639">
                      <a:moveTo>
                        <a:pt x="564024" y="348709"/>
                      </a:moveTo>
                      <a:lnTo>
                        <a:pt x="602240" y="163891"/>
                      </a:lnTo>
                      <a:lnTo>
                        <a:pt x="558944" y="132697"/>
                      </a:lnTo>
                      <a:lnTo>
                        <a:pt x="516147" y="339778"/>
                      </a:lnTo>
                      <a:cubicBezTo>
                        <a:pt x="514023" y="350333"/>
                        <a:pt x="509318" y="360197"/>
                        <a:pt x="502447" y="368485"/>
                      </a:cubicBezTo>
                      <a:lnTo>
                        <a:pt x="171369" y="770596"/>
                      </a:lnTo>
                      <a:cubicBezTo>
                        <a:pt x="158429" y="787413"/>
                        <a:pt x="138333" y="797167"/>
                        <a:pt x="117115" y="796926"/>
                      </a:cubicBezTo>
                      <a:cubicBezTo>
                        <a:pt x="101167" y="797082"/>
                        <a:pt x="85697" y="791502"/>
                        <a:pt x="73519" y="781205"/>
                      </a:cubicBezTo>
                      <a:cubicBezTo>
                        <a:pt x="59320" y="769565"/>
                        <a:pt x="50443" y="752668"/>
                        <a:pt x="48920" y="734372"/>
                      </a:cubicBezTo>
                      <a:cubicBezTo>
                        <a:pt x="47325" y="715825"/>
                        <a:pt x="53112" y="697398"/>
                        <a:pt x="65024" y="683095"/>
                      </a:cubicBezTo>
                      <a:lnTo>
                        <a:pt x="381718" y="297763"/>
                      </a:lnTo>
                      <a:cubicBezTo>
                        <a:pt x="384244" y="294701"/>
                        <a:pt x="385973" y="291067"/>
                        <a:pt x="386759" y="287178"/>
                      </a:cubicBezTo>
                      <a:lnTo>
                        <a:pt x="436515" y="44137"/>
                      </a:lnTo>
                      <a:cubicBezTo>
                        <a:pt x="420440" y="31961"/>
                        <a:pt x="406665" y="17015"/>
                        <a:pt x="395842" y="0"/>
                      </a:cubicBezTo>
                      <a:lnTo>
                        <a:pt x="340260" y="271505"/>
                      </a:lnTo>
                      <a:lnTo>
                        <a:pt x="27424" y="652151"/>
                      </a:lnTo>
                      <a:cubicBezTo>
                        <a:pt x="-14274" y="702201"/>
                        <a:pt x="-7684" y="776541"/>
                        <a:pt x="42171" y="818476"/>
                      </a:cubicBezTo>
                      <a:cubicBezTo>
                        <a:pt x="63110" y="836182"/>
                        <a:pt x="89693" y="845817"/>
                        <a:pt x="117115" y="845637"/>
                      </a:cubicBezTo>
                      <a:cubicBezTo>
                        <a:pt x="153017" y="845900"/>
                        <a:pt x="187020" y="829533"/>
                        <a:pt x="209210" y="801310"/>
                      </a:cubicBezTo>
                      <a:lnTo>
                        <a:pt x="540288" y="399156"/>
                      </a:lnTo>
                      <a:cubicBezTo>
                        <a:pt x="552256" y="384567"/>
                        <a:pt x="560412" y="367231"/>
                        <a:pt x="564024" y="34870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26" name="자유형: 도형 25">
                  <a:extLst>
                    <a:ext uri="{FF2B5EF4-FFF2-40B4-BE49-F238E27FC236}">
                      <a16:creationId xmlns="" xmlns:a16="http://schemas.microsoft.com/office/drawing/2014/main" id="{3454407D-6AA4-4FA7-9340-23B5234B1341}"/>
                    </a:ext>
                  </a:extLst>
                </p:cNvPr>
                <p:cNvSpPr/>
                <p:nvPr/>
              </p:nvSpPr>
              <p:spPr>
                <a:xfrm>
                  <a:off x="6981113" y="3981969"/>
                  <a:ext cx="956013" cy="1656660"/>
                </a:xfrm>
                <a:custGeom>
                  <a:avLst/>
                  <a:gdLst>
                    <a:gd name="connsiteX0" fmla="*/ 875095 w 956013"/>
                    <a:gd name="connsiteY0" fmla="*/ 502376 h 1656660"/>
                    <a:gd name="connsiteX1" fmla="*/ 642067 w 956013"/>
                    <a:gd name="connsiteY1" fmla="*/ 425433 h 1656660"/>
                    <a:gd name="connsiteX2" fmla="*/ 505853 w 956013"/>
                    <a:gd name="connsiteY2" fmla="*/ 111737 h 1656660"/>
                    <a:gd name="connsiteX3" fmla="*/ 319160 w 956013"/>
                    <a:gd name="connsiteY3" fmla="*/ 0 h 1656660"/>
                    <a:gd name="connsiteX4" fmla="*/ 310477 w 956013"/>
                    <a:gd name="connsiteY4" fmla="*/ 0 h 1656660"/>
                    <a:gd name="connsiteX5" fmla="*/ 103945 w 956013"/>
                    <a:gd name="connsiteY5" fmla="*/ 202098 h 1656660"/>
                    <a:gd name="connsiteX6" fmla="*/ 2456 w 956013"/>
                    <a:gd name="connsiteY6" fmla="*/ 694291 h 1656660"/>
                    <a:gd name="connsiteX7" fmla="*/ 50680 w 956013"/>
                    <a:gd name="connsiteY7" fmla="*/ 817589 h 1656660"/>
                    <a:gd name="connsiteX8" fmla="*/ 410609 w 956013"/>
                    <a:gd name="connsiteY8" fmla="*/ 1076936 h 1656660"/>
                    <a:gd name="connsiteX9" fmla="*/ 410609 w 956013"/>
                    <a:gd name="connsiteY9" fmla="*/ 1108301 h 1656660"/>
                    <a:gd name="connsiteX10" fmla="*/ 11602 w 956013"/>
                    <a:gd name="connsiteY10" fmla="*/ 1591940 h 1656660"/>
                    <a:gd name="connsiteX11" fmla="*/ 14885 w 956013"/>
                    <a:gd name="connsiteY11" fmla="*/ 1626237 h 1656660"/>
                    <a:gd name="connsiteX12" fmla="*/ 49182 w 956013"/>
                    <a:gd name="connsiteY12" fmla="*/ 1622954 h 1656660"/>
                    <a:gd name="connsiteX13" fmla="*/ 410614 w 956013"/>
                    <a:gd name="connsiteY13" fmla="*/ 1184864 h 1656660"/>
                    <a:gd name="connsiteX14" fmla="*/ 410614 w 956013"/>
                    <a:gd name="connsiteY14" fmla="*/ 1537236 h 1656660"/>
                    <a:gd name="connsiteX15" fmla="*/ 528963 w 956013"/>
                    <a:gd name="connsiteY15" fmla="*/ 1656659 h 1656660"/>
                    <a:gd name="connsiteX16" fmla="*/ 648387 w 956013"/>
                    <a:gd name="connsiteY16" fmla="*/ 1538312 h 1656660"/>
                    <a:gd name="connsiteX17" fmla="*/ 648387 w 956013"/>
                    <a:gd name="connsiteY17" fmla="*/ 1537236 h 1656660"/>
                    <a:gd name="connsiteX18" fmla="*/ 648387 w 956013"/>
                    <a:gd name="connsiteY18" fmla="*/ 1017188 h 1656660"/>
                    <a:gd name="connsiteX19" fmla="*/ 616255 w 956013"/>
                    <a:gd name="connsiteY19" fmla="*/ 935598 h 1656660"/>
                    <a:gd name="connsiteX20" fmla="*/ 789745 w 956013"/>
                    <a:gd name="connsiteY20" fmla="*/ 725309 h 1656660"/>
                    <a:gd name="connsiteX21" fmla="*/ 800417 w 956013"/>
                    <a:gd name="connsiteY21" fmla="*/ 728865 h 1656660"/>
                    <a:gd name="connsiteX22" fmla="*/ 836736 w 956013"/>
                    <a:gd name="connsiteY22" fmla="*/ 734240 h 1656660"/>
                    <a:gd name="connsiteX23" fmla="*/ 949674 w 956013"/>
                    <a:gd name="connsiteY23" fmla="*/ 653763 h 1656660"/>
                    <a:gd name="connsiteX24" fmla="*/ 875095 w 956013"/>
                    <a:gd name="connsiteY24" fmla="*/ 502376 h 1656660"/>
                    <a:gd name="connsiteX25" fmla="*/ 599672 w 956013"/>
                    <a:gd name="connsiteY25" fmla="*/ 1017188 h 1656660"/>
                    <a:gd name="connsiteX26" fmla="*/ 599672 w 956013"/>
                    <a:gd name="connsiteY26" fmla="*/ 1537236 h 1656660"/>
                    <a:gd name="connsiteX27" fmla="*/ 529908 w 956013"/>
                    <a:gd name="connsiteY27" fmla="*/ 1607825 h 1656660"/>
                    <a:gd name="connsiteX28" fmla="*/ 459319 w 956013"/>
                    <a:gd name="connsiteY28" fmla="*/ 1538064 h 1656660"/>
                    <a:gd name="connsiteX29" fmla="*/ 459319 w 956013"/>
                    <a:gd name="connsiteY29" fmla="*/ 1537236 h 1656660"/>
                    <a:gd name="connsiteX30" fmla="*/ 459319 w 956013"/>
                    <a:gd name="connsiteY30" fmla="*/ 1125824 h 1656660"/>
                    <a:gd name="connsiteX31" fmla="*/ 584832 w 956013"/>
                    <a:gd name="connsiteY31" fmla="*/ 973687 h 1656660"/>
                    <a:gd name="connsiteX32" fmla="*/ 599672 w 956013"/>
                    <a:gd name="connsiteY32" fmla="*/ 1017188 h 1656660"/>
                    <a:gd name="connsiteX33" fmla="*/ 578012 w 956013"/>
                    <a:gd name="connsiteY33" fmla="*/ 905378 h 1656660"/>
                    <a:gd name="connsiteX34" fmla="*/ 383901 w 956013"/>
                    <a:gd name="connsiteY34" fmla="*/ 763243 h 1656660"/>
                    <a:gd name="connsiteX35" fmla="*/ 429377 w 956013"/>
                    <a:gd name="connsiteY35" fmla="*/ 535864 h 1656660"/>
                    <a:gd name="connsiteX36" fmla="*/ 443907 w 956013"/>
                    <a:gd name="connsiteY36" fmla="*/ 569494 h 1656660"/>
                    <a:gd name="connsiteX37" fmla="*/ 514689 w 956013"/>
                    <a:gd name="connsiteY37" fmla="*/ 633690 h 1656660"/>
                    <a:gd name="connsiteX38" fmla="*/ 740189 w 956013"/>
                    <a:gd name="connsiteY38" fmla="*/ 708811 h 1656660"/>
                    <a:gd name="connsiteX39" fmla="*/ 402452 w 956013"/>
                    <a:gd name="connsiteY39" fmla="*/ 353531 h 1656660"/>
                    <a:gd name="connsiteX40" fmla="*/ 369997 w 956013"/>
                    <a:gd name="connsiteY40" fmla="*/ 342004 h 1656660"/>
                    <a:gd name="connsiteX41" fmla="*/ 357882 w 956013"/>
                    <a:gd name="connsiteY41" fmla="*/ 373130 h 1656660"/>
                    <a:gd name="connsiteX42" fmla="*/ 395258 w 956013"/>
                    <a:gd name="connsiteY42" fmla="*/ 458093 h 1656660"/>
                    <a:gd name="connsiteX43" fmla="*/ 333096 w 956013"/>
                    <a:gd name="connsiteY43" fmla="*/ 768927 h 1656660"/>
                    <a:gd name="connsiteX44" fmla="*/ 342594 w 956013"/>
                    <a:gd name="connsiteY44" fmla="*/ 793353 h 1656660"/>
                    <a:gd name="connsiteX45" fmla="*/ 546986 w 956013"/>
                    <a:gd name="connsiteY45" fmla="*/ 943006 h 1656660"/>
                    <a:gd name="connsiteX46" fmla="*/ 456331 w 956013"/>
                    <a:gd name="connsiteY46" fmla="*/ 1052890 h 1656660"/>
                    <a:gd name="connsiteX47" fmla="*/ 449244 w 956013"/>
                    <a:gd name="connsiteY47" fmla="*/ 1044731 h 1656660"/>
                    <a:gd name="connsiteX48" fmla="*/ 79134 w 956013"/>
                    <a:gd name="connsiteY48" fmla="*/ 778041 h 1656660"/>
                    <a:gd name="connsiteX49" fmla="*/ 50188 w 956013"/>
                    <a:gd name="connsiteY49" fmla="*/ 704072 h 1656660"/>
                    <a:gd name="connsiteX50" fmla="*/ 151700 w 956013"/>
                    <a:gd name="connsiteY50" fmla="*/ 211757 h 1656660"/>
                    <a:gd name="connsiteX51" fmla="*/ 310477 w 956013"/>
                    <a:gd name="connsiteY51" fmla="*/ 48711 h 1656660"/>
                    <a:gd name="connsiteX52" fmla="*/ 319160 w 956013"/>
                    <a:gd name="connsiteY52" fmla="*/ 48711 h 1656660"/>
                    <a:gd name="connsiteX53" fmla="*/ 462746 w 956013"/>
                    <a:gd name="connsiteY53" fmla="*/ 134358 h 1656660"/>
                    <a:gd name="connsiteX54" fmla="*/ 601671 w 956013"/>
                    <a:gd name="connsiteY54" fmla="*/ 454783 h 1656660"/>
                    <a:gd name="connsiteX55" fmla="*/ 616394 w 956013"/>
                    <a:gd name="connsiteY55" fmla="*/ 468245 h 1656660"/>
                    <a:gd name="connsiteX56" fmla="*/ 859757 w 956013"/>
                    <a:gd name="connsiteY56" fmla="*/ 548588 h 1656660"/>
                    <a:gd name="connsiteX57" fmla="*/ 903732 w 956013"/>
                    <a:gd name="connsiteY57" fmla="*/ 637518 h 1656660"/>
                    <a:gd name="connsiteX58" fmla="*/ 836731 w 956013"/>
                    <a:gd name="connsiteY58" fmla="*/ 685540 h 1656660"/>
                    <a:gd name="connsiteX59" fmla="*/ 813708 w 956013"/>
                    <a:gd name="connsiteY59" fmla="*/ 682067 h 1656660"/>
                    <a:gd name="connsiteX60" fmla="*/ 530722 w 956013"/>
                    <a:gd name="connsiteY60" fmla="*/ 587714 h 1656660"/>
                    <a:gd name="connsiteX61" fmla="*/ 488051 w 956013"/>
                    <a:gd name="connsiteY61" fmla="*/ 548946 h 1656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956013" h="1656660">
                      <a:moveTo>
                        <a:pt x="875095" y="502376"/>
                      </a:moveTo>
                      <a:lnTo>
                        <a:pt x="642067" y="425433"/>
                      </a:lnTo>
                      <a:cubicBezTo>
                        <a:pt x="612168" y="356196"/>
                        <a:pt x="510894" y="121801"/>
                        <a:pt x="505853" y="111737"/>
                      </a:cubicBezTo>
                      <a:cubicBezTo>
                        <a:pt x="468397" y="43481"/>
                        <a:pt x="397014" y="760"/>
                        <a:pt x="319160" y="0"/>
                      </a:cubicBezTo>
                      <a:lnTo>
                        <a:pt x="310477" y="0"/>
                      </a:lnTo>
                      <a:cubicBezTo>
                        <a:pt x="207849" y="0"/>
                        <a:pt x="128694" y="77513"/>
                        <a:pt x="103945" y="202098"/>
                      </a:cubicBezTo>
                      <a:lnTo>
                        <a:pt x="2456" y="694291"/>
                      </a:lnTo>
                      <a:cubicBezTo>
                        <a:pt x="-7113" y="741296"/>
                        <a:pt x="11760" y="789546"/>
                        <a:pt x="50680" y="817589"/>
                      </a:cubicBezTo>
                      <a:lnTo>
                        <a:pt x="410609" y="1076936"/>
                      </a:lnTo>
                      <a:lnTo>
                        <a:pt x="410609" y="1108301"/>
                      </a:lnTo>
                      <a:lnTo>
                        <a:pt x="11602" y="1591940"/>
                      </a:lnTo>
                      <a:cubicBezTo>
                        <a:pt x="3038" y="1602318"/>
                        <a:pt x="4507" y="1617674"/>
                        <a:pt x="14885" y="1626237"/>
                      </a:cubicBezTo>
                      <a:cubicBezTo>
                        <a:pt x="25262" y="1634801"/>
                        <a:pt x="40618" y="1633332"/>
                        <a:pt x="49182" y="1622954"/>
                      </a:cubicBezTo>
                      <a:lnTo>
                        <a:pt x="410614" y="1184864"/>
                      </a:lnTo>
                      <a:lnTo>
                        <a:pt x="410614" y="1537236"/>
                      </a:lnTo>
                      <a:cubicBezTo>
                        <a:pt x="410317" y="1602895"/>
                        <a:pt x="463304" y="1656362"/>
                        <a:pt x="528963" y="1656659"/>
                      </a:cubicBezTo>
                      <a:cubicBezTo>
                        <a:pt x="594623" y="1656957"/>
                        <a:pt x="648090" y="1603972"/>
                        <a:pt x="648387" y="1538312"/>
                      </a:cubicBezTo>
                      <a:cubicBezTo>
                        <a:pt x="648389" y="1537954"/>
                        <a:pt x="648389" y="1537594"/>
                        <a:pt x="648387" y="1537236"/>
                      </a:cubicBezTo>
                      <a:lnTo>
                        <a:pt x="648387" y="1017188"/>
                      </a:lnTo>
                      <a:cubicBezTo>
                        <a:pt x="648572" y="986870"/>
                        <a:pt x="637064" y="957646"/>
                        <a:pt x="616255" y="935598"/>
                      </a:cubicBezTo>
                      <a:lnTo>
                        <a:pt x="789745" y="725309"/>
                      </a:lnTo>
                      <a:lnTo>
                        <a:pt x="800417" y="728865"/>
                      </a:lnTo>
                      <a:cubicBezTo>
                        <a:pt x="812239" y="732224"/>
                        <a:pt x="824449" y="734031"/>
                        <a:pt x="836736" y="734240"/>
                      </a:cubicBezTo>
                      <a:cubicBezTo>
                        <a:pt x="887453" y="733505"/>
                        <a:pt x="932420" y="701461"/>
                        <a:pt x="949674" y="653763"/>
                      </a:cubicBezTo>
                      <a:cubicBezTo>
                        <a:pt x="970792" y="591370"/>
                        <a:pt x="937435" y="523655"/>
                        <a:pt x="875095" y="502376"/>
                      </a:cubicBezTo>
                      <a:close/>
                      <a:moveTo>
                        <a:pt x="599672" y="1017188"/>
                      </a:moveTo>
                      <a:lnTo>
                        <a:pt x="599672" y="1537236"/>
                      </a:lnTo>
                      <a:cubicBezTo>
                        <a:pt x="599900" y="1575993"/>
                        <a:pt x="568667" y="1607596"/>
                        <a:pt x="529908" y="1607825"/>
                      </a:cubicBezTo>
                      <a:cubicBezTo>
                        <a:pt x="491152" y="1608054"/>
                        <a:pt x="459548" y="1576821"/>
                        <a:pt x="459319" y="1538064"/>
                      </a:cubicBezTo>
                      <a:cubicBezTo>
                        <a:pt x="459317" y="1537786"/>
                        <a:pt x="459317" y="1537511"/>
                        <a:pt x="459319" y="1537236"/>
                      </a:cubicBezTo>
                      <a:lnTo>
                        <a:pt x="459319" y="1125824"/>
                      </a:lnTo>
                      <a:lnTo>
                        <a:pt x="584832" y="973687"/>
                      </a:lnTo>
                      <a:cubicBezTo>
                        <a:pt x="594545" y="986098"/>
                        <a:pt x="599774" y="1001427"/>
                        <a:pt x="599672" y="1017188"/>
                      </a:cubicBezTo>
                      <a:close/>
                      <a:moveTo>
                        <a:pt x="578012" y="905378"/>
                      </a:moveTo>
                      <a:lnTo>
                        <a:pt x="383901" y="763243"/>
                      </a:lnTo>
                      <a:lnTo>
                        <a:pt x="429377" y="535864"/>
                      </a:lnTo>
                      <a:lnTo>
                        <a:pt x="443907" y="569494"/>
                      </a:lnTo>
                      <a:cubicBezTo>
                        <a:pt x="458192" y="599329"/>
                        <a:pt x="483604" y="622377"/>
                        <a:pt x="514689" y="633690"/>
                      </a:cubicBezTo>
                      <a:lnTo>
                        <a:pt x="740189" y="708811"/>
                      </a:lnTo>
                      <a:close/>
                      <a:moveTo>
                        <a:pt x="402452" y="353531"/>
                      </a:moveTo>
                      <a:cubicBezTo>
                        <a:pt x="396673" y="341385"/>
                        <a:pt x="382143" y="336224"/>
                        <a:pt x="369997" y="342004"/>
                      </a:cubicBezTo>
                      <a:cubicBezTo>
                        <a:pt x="358360" y="347540"/>
                        <a:pt x="353050" y="361184"/>
                        <a:pt x="357882" y="373130"/>
                      </a:cubicBezTo>
                      <a:lnTo>
                        <a:pt x="395258" y="458093"/>
                      </a:lnTo>
                      <a:lnTo>
                        <a:pt x="333096" y="768927"/>
                      </a:lnTo>
                      <a:cubicBezTo>
                        <a:pt x="331233" y="778224"/>
                        <a:pt x="334940" y="787756"/>
                        <a:pt x="342594" y="793353"/>
                      </a:cubicBezTo>
                      <a:lnTo>
                        <a:pt x="546986" y="943006"/>
                      </a:lnTo>
                      <a:lnTo>
                        <a:pt x="456331" y="1052890"/>
                      </a:lnTo>
                      <a:cubicBezTo>
                        <a:pt x="454614" y="1049673"/>
                        <a:pt x="452191" y="1046882"/>
                        <a:pt x="449244" y="1044731"/>
                      </a:cubicBezTo>
                      <a:lnTo>
                        <a:pt x="79134" y="778041"/>
                      </a:lnTo>
                      <a:cubicBezTo>
                        <a:pt x="55787" y="761216"/>
                        <a:pt x="44459" y="732275"/>
                        <a:pt x="50188" y="704072"/>
                      </a:cubicBezTo>
                      <a:lnTo>
                        <a:pt x="151700" y="211757"/>
                      </a:lnTo>
                      <a:cubicBezTo>
                        <a:pt x="167344" y="132931"/>
                        <a:pt x="217289" y="48711"/>
                        <a:pt x="310477" y="48711"/>
                      </a:cubicBezTo>
                      <a:lnTo>
                        <a:pt x="319160" y="48711"/>
                      </a:lnTo>
                      <a:cubicBezTo>
                        <a:pt x="378942" y="49358"/>
                        <a:pt x="433771" y="82063"/>
                        <a:pt x="462746" y="134358"/>
                      </a:cubicBezTo>
                      <a:cubicBezTo>
                        <a:pt x="467169" y="143635"/>
                        <a:pt x="548250" y="331081"/>
                        <a:pt x="601671" y="454783"/>
                      </a:cubicBezTo>
                      <a:cubicBezTo>
                        <a:pt x="604428" y="461169"/>
                        <a:pt x="609786" y="466070"/>
                        <a:pt x="616394" y="468245"/>
                      </a:cubicBezTo>
                      <a:lnTo>
                        <a:pt x="859757" y="548588"/>
                      </a:lnTo>
                      <a:cubicBezTo>
                        <a:pt x="896301" y="561179"/>
                        <a:pt x="915910" y="600835"/>
                        <a:pt x="903732" y="637518"/>
                      </a:cubicBezTo>
                      <a:cubicBezTo>
                        <a:pt x="893496" y="665853"/>
                        <a:pt x="866854" y="684948"/>
                        <a:pt x="836731" y="685540"/>
                      </a:cubicBezTo>
                      <a:cubicBezTo>
                        <a:pt x="828945" y="685321"/>
                        <a:pt x="821214" y="684154"/>
                        <a:pt x="813708" y="682067"/>
                      </a:cubicBezTo>
                      <a:lnTo>
                        <a:pt x="530722" y="587714"/>
                      </a:lnTo>
                      <a:cubicBezTo>
                        <a:pt x="512090" y="580681"/>
                        <a:pt x="496836" y="566818"/>
                        <a:pt x="488051" y="54894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="" xmlns:a16="http://schemas.microsoft.com/office/drawing/2014/main" id="{F0AC54B4-E700-445A-BA52-5C80B3EEA72D}"/>
                    </a:ext>
                  </a:extLst>
                </p:cNvPr>
                <p:cNvSpPr/>
                <p:nvPr/>
              </p:nvSpPr>
              <p:spPr>
                <a:xfrm>
                  <a:off x="6623522" y="3750151"/>
                  <a:ext cx="464221" cy="936932"/>
                </a:xfrm>
                <a:custGeom>
                  <a:avLst/>
                  <a:gdLst>
                    <a:gd name="connsiteX0" fmla="*/ 129851 w 464221"/>
                    <a:gd name="connsiteY0" fmla="*/ 932127 h 936932"/>
                    <a:gd name="connsiteX1" fmla="*/ 170166 w 464221"/>
                    <a:gd name="connsiteY1" fmla="*/ 936932 h 936932"/>
                    <a:gd name="connsiteX2" fmla="*/ 336632 w 464221"/>
                    <a:gd name="connsiteY2" fmla="*/ 801171 h 936932"/>
                    <a:gd name="connsiteX3" fmla="*/ 416166 w 464221"/>
                    <a:gd name="connsiteY3" fmla="*/ 419692 h 936932"/>
                    <a:gd name="connsiteX4" fmla="*/ 376009 w 464221"/>
                    <a:gd name="connsiteY4" fmla="*/ 319570 h 936932"/>
                    <a:gd name="connsiteX5" fmla="*/ 443072 w 464221"/>
                    <a:gd name="connsiteY5" fmla="*/ 88213 h 936932"/>
                    <a:gd name="connsiteX6" fmla="*/ 211714 w 464221"/>
                    <a:gd name="connsiteY6" fmla="*/ 21150 h 936932"/>
                    <a:gd name="connsiteX7" fmla="*/ 144651 w 464221"/>
                    <a:gd name="connsiteY7" fmla="*/ 252508 h 936932"/>
                    <a:gd name="connsiteX8" fmla="*/ 151400 w 464221"/>
                    <a:gd name="connsiteY8" fmla="*/ 263724 h 936932"/>
                    <a:gd name="connsiteX9" fmla="*/ 159123 w 464221"/>
                    <a:gd name="connsiteY9" fmla="*/ 274355 h 936932"/>
                    <a:gd name="connsiteX10" fmla="*/ 82404 w 464221"/>
                    <a:gd name="connsiteY10" fmla="*/ 350100 h 936932"/>
                    <a:gd name="connsiteX11" fmla="*/ 4107 w 464221"/>
                    <a:gd name="connsiteY11" fmla="*/ 725585 h 936932"/>
                    <a:gd name="connsiteX12" fmla="*/ 129851 w 464221"/>
                    <a:gd name="connsiteY12" fmla="*/ 932127 h 936932"/>
                    <a:gd name="connsiteX13" fmla="*/ 174803 w 464221"/>
                    <a:gd name="connsiteY13" fmla="*/ 145452 h 936932"/>
                    <a:gd name="connsiteX14" fmla="*/ 293749 w 464221"/>
                    <a:gd name="connsiteY14" fmla="*/ 48484 h 936932"/>
                    <a:gd name="connsiteX15" fmla="*/ 318865 w 464221"/>
                    <a:gd name="connsiteY15" fmla="*/ 51076 h 936932"/>
                    <a:gd name="connsiteX16" fmla="*/ 413241 w 464221"/>
                    <a:gd name="connsiteY16" fmla="*/ 195137 h 936932"/>
                    <a:gd name="connsiteX17" fmla="*/ 269180 w 464221"/>
                    <a:gd name="connsiteY17" fmla="*/ 289514 h 936932"/>
                    <a:gd name="connsiteX18" fmla="*/ 269131 w 464221"/>
                    <a:gd name="connsiteY18" fmla="*/ 289514 h 936932"/>
                    <a:gd name="connsiteX19" fmla="*/ 174803 w 464221"/>
                    <a:gd name="connsiteY19" fmla="*/ 145457 h 936932"/>
                    <a:gd name="connsiteX20" fmla="*/ 51765 w 464221"/>
                    <a:gd name="connsiteY20" fmla="*/ 735524 h 936932"/>
                    <a:gd name="connsiteX21" fmla="*/ 130065 w 464221"/>
                    <a:gd name="connsiteY21" fmla="*/ 360039 h 936932"/>
                    <a:gd name="connsiteX22" fmla="*/ 177667 w 464221"/>
                    <a:gd name="connsiteY22" fmla="*/ 321249 h 936932"/>
                    <a:gd name="connsiteX23" fmla="*/ 187704 w 464221"/>
                    <a:gd name="connsiteY23" fmla="*/ 322271 h 936932"/>
                    <a:gd name="connsiteX24" fmla="*/ 330743 w 464221"/>
                    <a:gd name="connsiteY24" fmla="*/ 352097 h 936932"/>
                    <a:gd name="connsiteX25" fmla="*/ 368513 w 464221"/>
                    <a:gd name="connsiteY25" fmla="*/ 409751 h 936932"/>
                    <a:gd name="connsiteX26" fmla="*/ 288971 w 464221"/>
                    <a:gd name="connsiteY26" fmla="*/ 791230 h 936932"/>
                    <a:gd name="connsiteX27" fmla="*/ 144897 w 464221"/>
                    <a:gd name="connsiteY27" fmla="*/ 885579 h 936932"/>
                    <a:gd name="connsiteX28" fmla="*/ 141222 w 464221"/>
                    <a:gd name="connsiteY28" fmla="*/ 884754 h 936932"/>
                    <a:gd name="connsiteX29" fmla="*/ 51765 w 464221"/>
                    <a:gd name="connsiteY29" fmla="*/ 735524 h 93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64221" h="936932">
                      <a:moveTo>
                        <a:pt x="129851" y="932127"/>
                      </a:moveTo>
                      <a:cubicBezTo>
                        <a:pt x="143054" y="935308"/>
                        <a:pt x="156585" y="936920"/>
                        <a:pt x="170166" y="936932"/>
                      </a:cubicBezTo>
                      <a:cubicBezTo>
                        <a:pt x="250748" y="936655"/>
                        <a:pt x="320153" y="880051"/>
                        <a:pt x="336632" y="801171"/>
                      </a:cubicBezTo>
                      <a:lnTo>
                        <a:pt x="416166" y="419692"/>
                      </a:lnTo>
                      <a:cubicBezTo>
                        <a:pt x="424130" y="381279"/>
                        <a:pt x="408309" y="341834"/>
                        <a:pt x="376009" y="319570"/>
                      </a:cubicBezTo>
                      <a:cubicBezTo>
                        <a:pt x="458415" y="274201"/>
                        <a:pt x="488440" y="170619"/>
                        <a:pt x="443072" y="88213"/>
                      </a:cubicBezTo>
                      <a:cubicBezTo>
                        <a:pt x="397703" y="5806"/>
                        <a:pt x="294120" y="-24219"/>
                        <a:pt x="211714" y="21150"/>
                      </a:cubicBezTo>
                      <a:cubicBezTo>
                        <a:pt x="129308" y="66519"/>
                        <a:pt x="99282" y="170102"/>
                        <a:pt x="144651" y="252508"/>
                      </a:cubicBezTo>
                      <a:cubicBezTo>
                        <a:pt x="146756" y="256332"/>
                        <a:pt x="149009" y="260073"/>
                        <a:pt x="151400" y="263724"/>
                      </a:cubicBezTo>
                      <a:cubicBezTo>
                        <a:pt x="153816" y="267416"/>
                        <a:pt x="156466" y="270894"/>
                        <a:pt x="159123" y="274355"/>
                      </a:cubicBezTo>
                      <a:cubicBezTo>
                        <a:pt x="120644" y="281878"/>
                        <a:pt x="90417" y="311721"/>
                        <a:pt x="82404" y="350100"/>
                      </a:cubicBezTo>
                      <a:lnTo>
                        <a:pt x="4107" y="725585"/>
                      </a:lnTo>
                      <a:cubicBezTo>
                        <a:pt x="-15974" y="816983"/>
                        <a:pt x="39437" y="907998"/>
                        <a:pt x="129851" y="932127"/>
                      </a:cubicBezTo>
                      <a:close/>
                      <a:moveTo>
                        <a:pt x="174803" y="145452"/>
                      </a:moveTo>
                      <a:cubicBezTo>
                        <a:pt x="186555" y="89082"/>
                        <a:pt x="236169" y="48638"/>
                        <a:pt x="293749" y="48484"/>
                      </a:cubicBezTo>
                      <a:cubicBezTo>
                        <a:pt x="302189" y="48487"/>
                        <a:pt x="310603" y="49354"/>
                        <a:pt x="318865" y="51076"/>
                      </a:cubicBezTo>
                      <a:cubicBezTo>
                        <a:pt x="384707" y="64795"/>
                        <a:pt x="426961" y="129295"/>
                        <a:pt x="413241" y="195137"/>
                      </a:cubicBezTo>
                      <a:cubicBezTo>
                        <a:pt x="399522" y="260979"/>
                        <a:pt x="335022" y="303233"/>
                        <a:pt x="269180" y="289514"/>
                      </a:cubicBezTo>
                      <a:lnTo>
                        <a:pt x="269131" y="289514"/>
                      </a:lnTo>
                      <a:cubicBezTo>
                        <a:pt x="203309" y="275772"/>
                        <a:pt x="161081" y="211282"/>
                        <a:pt x="174803" y="145457"/>
                      </a:cubicBezTo>
                      <a:close/>
                      <a:moveTo>
                        <a:pt x="51765" y="735524"/>
                      </a:moveTo>
                      <a:lnTo>
                        <a:pt x="130065" y="360039"/>
                      </a:lnTo>
                      <a:cubicBezTo>
                        <a:pt x="134763" y="337479"/>
                        <a:pt x="154622" y="321295"/>
                        <a:pt x="177667" y="321249"/>
                      </a:cubicBezTo>
                      <a:cubicBezTo>
                        <a:pt x="181038" y="321246"/>
                        <a:pt x="184402" y="321589"/>
                        <a:pt x="187704" y="322271"/>
                      </a:cubicBezTo>
                      <a:lnTo>
                        <a:pt x="330743" y="352097"/>
                      </a:lnTo>
                      <a:cubicBezTo>
                        <a:pt x="357063" y="357630"/>
                        <a:pt x="373954" y="383410"/>
                        <a:pt x="368513" y="409751"/>
                      </a:cubicBezTo>
                      <a:lnTo>
                        <a:pt x="288971" y="791230"/>
                      </a:lnTo>
                      <a:cubicBezTo>
                        <a:pt x="275239" y="857069"/>
                        <a:pt x="210737" y="899311"/>
                        <a:pt x="144897" y="885579"/>
                      </a:cubicBezTo>
                      <a:cubicBezTo>
                        <a:pt x="143667" y="885324"/>
                        <a:pt x="142442" y="885048"/>
                        <a:pt x="141222" y="884754"/>
                      </a:cubicBezTo>
                      <a:cubicBezTo>
                        <a:pt x="76306" y="866923"/>
                        <a:pt x="36896" y="801184"/>
                        <a:pt x="51765" y="7355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="" xmlns:a16="http://schemas.microsoft.com/office/drawing/2014/main" id="{0C861BEE-C61F-4781-ABB6-42AE130902AF}"/>
                    </a:ext>
                  </a:extLst>
                </p:cNvPr>
                <p:cNvSpPr/>
                <p:nvPr/>
              </p:nvSpPr>
              <p:spPr>
                <a:xfrm>
                  <a:off x="6881516" y="3884018"/>
                  <a:ext cx="72540" cy="72985"/>
                </a:xfrm>
                <a:custGeom>
                  <a:avLst/>
                  <a:gdLst>
                    <a:gd name="connsiteX0" fmla="*/ 28541 w 72540"/>
                    <a:gd name="connsiteY0" fmla="*/ 72194 h 72985"/>
                    <a:gd name="connsiteX1" fmla="*/ 71760 w 72540"/>
                    <a:gd name="connsiteY1" fmla="*/ 44022 h 72985"/>
                    <a:gd name="connsiteX2" fmla="*/ 71782 w 72540"/>
                    <a:gd name="connsiteY2" fmla="*/ 43915 h 72985"/>
                    <a:gd name="connsiteX3" fmla="*/ 71782 w 72540"/>
                    <a:gd name="connsiteY3" fmla="*/ 43883 h 72985"/>
                    <a:gd name="connsiteX4" fmla="*/ 43454 w 72540"/>
                    <a:gd name="connsiteY4" fmla="*/ 667 h 72985"/>
                    <a:gd name="connsiteX5" fmla="*/ 667 w 72540"/>
                    <a:gd name="connsiteY5" fmla="*/ 29623 h 72985"/>
                    <a:gd name="connsiteX6" fmla="*/ 28541 w 72540"/>
                    <a:gd name="connsiteY6" fmla="*/ 72186 h 72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40" h="72985">
                      <a:moveTo>
                        <a:pt x="28541" y="72194"/>
                      </a:moveTo>
                      <a:cubicBezTo>
                        <a:pt x="48255" y="76349"/>
                        <a:pt x="67605" y="63735"/>
                        <a:pt x="71760" y="44022"/>
                      </a:cubicBezTo>
                      <a:cubicBezTo>
                        <a:pt x="71767" y="43985"/>
                        <a:pt x="71774" y="43951"/>
                        <a:pt x="71782" y="43915"/>
                      </a:cubicBezTo>
                      <a:lnTo>
                        <a:pt x="71782" y="43883"/>
                      </a:lnTo>
                      <a:cubicBezTo>
                        <a:pt x="75847" y="24136"/>
                        <a:pt x="63184" y="4817"/>
                        <a:pt x="43454" y="667"/>
                      </a:cubicBezTo>
                      <a:cubicBezTo>
                        <a:pt x="23641" y="-3152"/>
                        <a:pt x="4486" y="9813"/>
                        <a:pt x="667" y="29623"/>
                      </a:cubicBezTo>
                      <a:cubicBezTo>
                        <a:pt x="-3072" y="49012"/>
                        <a:pt x="9274" y="67863"/>
                        <a:pt x="28541" y="7218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29" name="그래픽 13" descr="텐트">
                <a:extLst>
                  <a:ext uri="{FF2B5EF4-FFF2-40B4-BE49-F238E27FC236}">
                    <a16:creationId xmlns="" xmlns:a16="http://schemas.microsoft.com/office/drawing/2014/main" id="{CA1F11E6-09E5-4BE4-8B00-7D4F9E36B266}"/>
                  </a:ext>
                </a:extLst>
              </p:cNvPr>
              <p:cNvSpPr/>
              <p:nvPr/>
            </p:nvSpPr>
            <p:spPr>
              <a:xfrm>
                <a:off x="10356637" y="5667387"/>
                <a:ext cx="1948420" cy="1276921"/>
              </a:xfrm>
              <a:custGeom>
                <a:avLst/>
                <a:gdLst>
                  <a:gd name="connsiteX0" fmla="*/ 1948421 w 1948420"/>
                  <a:gd name="connsiteY0" fmla="*/ 1276922 h 1276921"/>
                  <a:gd name="connsiteX1" fmla="*/ 1948421 w 1948420"/>
                  <a:gd name="connsiteY1" fmla="*/ 1228212 h 1276921"/>
                  <a:gd name="connsiteX2" fmla="*/ 1788017 w 1948420"/>
                  <a:gd name="connsiteY2" fmla="*/ 1228212 h 1276921"/>
                  <a:gd name="connsiteX3" fmla="*/ 1916930 w 1948420"/>
                  <a:gd name="connsiteY3" fmla="*/ 1099299 h 1276921"/>
                  <a:gd name="connsiteX4" fmla="*/ 1882491 w 1948420"/>
                  <a:gd name="connsiteY4" fmla="*/ 1064861 h 1276921"/>
                  <a:gd name="connsiteX5" fmla="*/ 1719140 w 1948420"/>
                  <a:gd name="connsiteY5" fmla="*/ 1228212 h 1276921"/>
                  <a:gd name="connsiteX6" fmla="*/ 1718580 w 1948420"/>
                  <a:gd name="connsiteY6" fmla="*/ 1228212 h 1276921"/>
                  <a:gd name="connsiteX7" fmla="*/ 974210 w 1948420"/>
                  <a:gd name="connsiteY7" fmla="*/ 0 h 1276921"/>
                  <a:gd name="connsiteX8" fmla="*/ 229841 w 1948420"/>
                  <a:gd name="connsiteY8" fmla="*/ 1228212 h 1276921"/>
                  <a:gd name="connsiteX9" fmla="*/ 229280 w 1948420"/>
                  <a:gd name="connsiteY9" fmla="*/ 1228212 h 1276921"/>
                  <a:gd name="connsiteX10" fmla="*/ 65930 w 1948420"/>
                  <a:gd name="connsiteY10" fmla="*/ 1064861 h 1276921"/>
                  <a:gd name="connsiteX11" fmla="*/ 31491 w 1948420"/>
                  <a:gd name="connsiteY11" fmla="*/ 1099299 h 1276921"/>
                  <a:gd name="connsiteX12" fmla="*/ 160404 w 1948420"/>
                  <a:gd name="connsiteY12" fmla="*/ 1228212 h 1276921"/>
                  <a:gd name="connsiteX13" fmla="*/ 0 w 1948420"/>
                  <a:gd name="connsiteY13" fmla="*/ 1228212 h 1276921"/>
                  <a:gd name="connsiteX14" fmla="*/ 0 w 1948420"/>
                  <a:gd name="connsiteY14" fmla="*/ 1276922 h 1276921"/>
                  <a:gd name="connsiteX15" fmla="*/ 1450307 w 1948420"/>
                  <a:gd name="connsiteY15" fmla="*/ 1228212 h 1276921"/>
                  <a:gd name="connsiteX16" fmla="*/ 998566 w 1948420"/>
                  <a:gd name="connsiteY16" fmla="*/ 482941 h 1276921"/>
                  <a:gd name="connsiteX17" fmla="*/ 998566 w 1948420"/>
                  <a:gd name="connsiteY17" fmla="*/ 135026 h 1276921"/>
                  <a:gd name="connsiteX18" fmla="*/ 999028 w 1948420"/>
                  <a:gd name="connsiteY18" fmla="*/ 135026 h 1276921"/>
                  <a:gd name="connsiteX19" fmla="*/ 1661613 w 1948420"/>
                  <a:gd name="connsiteY19" fmla="*/ 1228212 h 1276921"/>
                  <a:gd name="connsiteX20" fmla="*/ 998566 w 1948420"/>
                  <a:gd name="connsiteY20" fmla="*/ 576854 h 1276921"/>
                  <a:gd name="connsiteX21" fmla="*/ 1393340 w 1948420"/>
                  <a:gd name="connsiteY21" fmla="*/ 1228212 h 1276921"/>
                  <a:gd name="connsiteX22" fmla="*/ 998566 w 1948420"/>
                  <a:gd name="connsiteY22" fmla="*/ 1228212 h 1276921"/>
                  <a:gd name="connsiteX23" fmla="*/ 949855 w 1948420"/>
                  <a:gd name="connsiteY23" fmla="*/ 135026 h 1276921"/>
                  <a:gd name="connsiteX24" fmla="*/ 949855 w 1948420"/>
                  <a:gd name="connsiteY24" fmla="*/ 1228212 h 1276921"/>
                  <a:gd name="connsiteX25" fmla="*/ 286808 w 1948420"/>
                  <a:gd name="connsiteY25" fmla="*/ 1228212 h 1276921"/>
                  <a:gd name="connsiteX26" fmla="*/ 949392 w 1948420"/>
                  <a:gd name="connsiteY26" fmla="*/ 134904 h 1276921"/>
                  <a:gd name="connsiteX27" fmla="*/ 949855 w 1948420"/>
                  <a:gd name="connsiteY27" fmla="*/ 135026 h 1276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948420" h="1276921">
                    <a:moveTo>
                      <a:pt x="1948421" y="1276922"/>
                    </a:moveTo>
                    <a:lnTo>
                      <a:pt x="1948421" y="1228212"/>
                    </a:lnTo>
                    <a:lnTo>
                      <a:pt x="1788017" y="1228212"/>
                    </a:lnTo>
                    <a:lnTo>
                      <a:pt x="1916930" y="1099299"/>
                    </a:lnTo>
                    <a:lnTo>
                      <a:pt x="1882491" y="1064861"/>
                    </a:lnTo>
                    <a:lnTo>
                      <a:pt x="1719140" y="1228212"/>
                    </a:lnTo>
                    <a:lnTo>
                      <a:pt x="1718580" y="1228212"/>
                    </a:lnTo>
                    <a:lnTo>
                      <a:pt x="974210" y="0"/>
                    </a:lnTo>
                    <a:lnTo>
                      <a:pt x="229841" y="1228212"/>
                    </a:lnTo>
                    <a:lnTo>
                      <a:pt x="229280" y="1228212"/>
                    </a:lnTo>
                    <a:lnTo>
                      <a:pt x="65930" y="1064861"/>
                    </a:lnTo>
                    <a:lnTo>
                      <a:pt x="31491" y="1099299"/>
                    </a:lnTo>
                    <a:lnTo>
                      <a:pt x="160404" y="1228212"/>
                    </a:lnTo>
                    <a:lnTo>
                      <a:pt x="0" y="1228212"/>
                    </a:lnTo>
                    <a:lnTo>
                      <a:pt x="0" y="1276922"/>
                    </a:lnTo>
                    <a:close/>
                    <a:moveTo>
                      <a:pt x="1450307" y="1228212"/>
                    </a:moveTo>
                    <a:lnTo>
                      <a:pt x="998566" y="482941"/>
                    </a:lnTo>
                    <a:lnTo>
                      <a:pt x="998566" y="135026"/>
                    </a:lnTo>
                    <a:cubicBezTo>
                      <a:pt x="998566" y="134538"/>
                      <a:pt x="998761" y="134490"/>
                      <a:pt x="999028" y="135026"/>
                    </a:cubicBezTo>
                    <a:lnTo>
                      <a:pt x="1661613" y="1228212"/>
                    </a:lnTo>
                    <a:close/>
                    <a:moveTo>
                      <a:pt x="998566" y="576854"/>
                    </a:moveTo>
                    <a:lnTo>
                      <a:pt x="1393340" y="1228212"/>
                    </a:lnTo>
                    <a:lnTo>
                      <a:pt x="998566" y="1228212"/>
                    </a:lnTo>
                    <a:close/>
                    <a:moveTo>
                      <a:pt x="949855" y="135026"/>
                    </a:moveTo>
                    <a:lnTo>
                      <a:pt x="949855" y="1228212"/>
                    </a:lnTo>
                    <a:lnTo>
                      <a:pt x="286808" y="1228212"/>
                    </a:lnTo>
                    <a:lnTo>
                      <a:pt x="949392" y="134904"/>
                    </a:lnTo>
                    <a:cubicBezTo>
                      <a:pt x="949660" y="134490"/>
                      <a:pt x="949855" y="134660"/>
                      <a:pt x="949855" y="135026"/>
                    </a:cubicBez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grpSp>
            <p:nvGrpSpPr>
              <p:cNvPr id="30" name="그래픽 15" descr="모닥불">
                <a:extLst>
                  <a:ext uri="{FF2B5EF4-FFF2-40B4-BE49-F238E27FC236}">
                    <a16:creationId xmlns="" xmlns:a16="http://schemas.microsoft.com/office/drawing/2014/main" id="{A914C5DE-4FB1-46CD-9157-B82B274CDA36}"/>
                  </a:ext>
                </a:extLst>
              </p:cNvPr>
              <p:cNvGrpSpPr/>
              <p:nvPr/>
            </p:nvGrpSpPr>
            <p:grpSpPr>
              <a:xfrm>
                <a:off x="6534704" y="4901151"/>
                <a:ext cx="1598868" cy="2043157"/>
                <a:chOff x="6755506" y="3867912"/>
                <a:chExt cx="1598868" cy="2043157"/>
              </a:xfrm>
              <a:solidFill>
                <a:srgbClr val="FFFFFF"/>
              </a:solidFill>
            </p:grpSpPr>
            <p:sp>
              <p:nvSpPr>
                <p:cNvPr id="31" name="자유형: 도형 30">
                  <a:extLst>
                    <a:ext uri="{FF2B5EF4-FFF2-40B4-BE49-F238E27FC236}">
                      <a16:creationId xmlns="" xmlns:a16="http://schemas.microsoft.com/office/drawing/2014/main" id="{F2300F2E-882D-4B4A-9087-081ACAF6E486}"/>
                    </a:ext>
                  </a:extLst>
                </p:cNvPr>
                <p:cNvSpPr/>
                <p:nvPr/>
              </p:nvSpPr>
              <p:spPr>
                <a:xfrm>
                  <a:off x="7104128" y="3867912"/>
                  <a:ext cx="913075" cy="1315180"/>
                </a:xfrm>
                <a:custGeom>
                  <a:avLst/>
                  <a:gdLst>
                    <a:gd name="connsiteX0" fmla="*/ 189298 w 913075"/>
                    <a:gd name="connsiteY0" fmla="*/ 1227937 h 1315180"/>
                    <a:gd name="connsiteX1" fmla="*/ 222363 w 913075"/>
                    <a:gd name="connsiteY1" fmla="*/ 1218290 h 1315180"/>
                    <a:gd name="connsiteX2" fmla="*/ 223274 w 913075"/>
                    <a:gd name="connsiteY2" fmla="*/ 1196714 h 1315180"/>
                    <a:gd name="connsiteX3" fmla="*/ 254205 w 913075"/>
                    <a:gd name="connsiteY3" fmla="*/ 818355 h 1315180"/>
                    <a:gd name="connsiteX4" fmla="*/ 254668 w 913075"/>
                    <a:gd name="connsiteY4" fmla="*/ 818355 h 1315180"/>
                    <a:gd name="connsiteX5" fmla="*/ 329536 w 913075"/>
                    <a:gd name="connsiteY5" fmla="*/ 1074353 h 1315180"/>
                    <a:gd name="connsiteX6" fmla="*/ 431828 w 913075"/>
                    <a:gd name="connsiteY6" fmla="*/ 1290822 h 1315180"/>
                    <a:gd name="connsiteX7" fmla="*/ 456183 w 913075"/>
                    <a:gd name="connsiteY7" fmla="*/ 1315178 h 1315180"/>
                    <a:gd name="connsiteX8" fmla="*/ 876238 w 913075"/>
                    <a:gd name="connsiteY8" fmla="*/ 1034240 h 1315180"/>
                    <a:gd name="connsiteX9" fmla="*/ 857314 w 913075"/>
                    <a:gd name="connsiteY9" fmla="*/ 660630 h 1315180"/>
                    <a:gd name="connsiteX10" fmla="*/ 823248 w 913075"/>
                    <a:gd name="connsiteY10" fmla="*/ 655542 h 1315180"/>
                    <a:gd name="connsiteX11" fmla="*/ 814059 w 913075"/>
                    <a:gd name="connsiteY11" fmla="*/ 680821 h 1315180"/>
                    <a:gd name="connsiteX12" fmla="*/ 772655 w 913075"/>
                    <a:gd name="connsiteY12" fmla="*/ 801014 h 1315180"/>
                    <a:gd name="connsiteX13" fmla="*/ 654118 w 913075"/>
                    <a:gd name="connsiteY13" fmla="*/ 820790 h 1315180"/>
                    <a:gd name="connsiteX14" fmla="*/ 580371 w 913075"/>
                    <a:gd name="connsiteY14" fmla="*/ 746775 h 1315180"/>
                    <a:gd name="connsiteX15" fmla="*/ 601974 w 913075"/>
                    <a:gd name="connsiteY15" fmla="*/ 628944 h 1315180"/>
                    <a:gd name="connsiteX16" fmla="*/ 657698 w 913075"/>
                    <a:gd name="connsiteY16" fmla="*/ 310109 h 1315180"/>
                    <a:gd name="connsiteX17" fmla="*/ 393346 w 913075"/>
                    <a:gd name="connsiteY17" fmla="*/ 2039 h 1315180"/>
                    <a:gd name="connsiteX18" fmla="*/ 361283 w 913075"/>
                    <a:gd name="connsiteY18" fmla="*/ 14619 h 1315180"/>
                    <a:gd name="connsiteX19" fmla="*/ 362074 w 913075"/>
                    <a:gd name="connsiteY19" fmla="*/ 35747 h 1315180"/>
                    <a:gd name="connsiteX20" fmla="*/ 215943 w 913075"/>
                    <a:gd name="connsiteY20" fmla="*/ 473776 h 1315180"/>
                    <a:gd name="connsiteX21" fmla="*/ 33278 w 913075"/>
                    <a:gd name="connsiteY21" fmla="*/ 689247 h 1315180"/>
                    <a:gd name="connsiteX22" fmla="*/ 189298 w 913075"/>
                    <a:gd name="connsiteY22" fmla="*/ 1227937 h 1315180"/>
                    <a:gd name="connsiteX23" fmla="*/ 78482 w 913075"/>
                    <a:gd name="connsiteY23" fmla="*/ 707636 h 1315180"/>
                    <a:gd name="connsiteX24" fmla="*/ 246996 w 913075"/>
                    <a:gd name="connsiteY24" fmla="*/ 511308 h 1315180"/>
                    <a:gd name="connsiteX25" fmla="*/ 431633 w 913075"/>
                    <a:gd name="connsiteY25" fmla="*/ 78077 h 1315180"/>
                    <a:gd name="connsiteX26" fmla="*/ 431998 w 913075"/>
                    <a:gd name="connsiteY26" fmla="*/ 77784 h 1315180"/>
                    <a:gd name="connsiteX27" fmla="*/ 610668 w 913075"/>
                    <a:gd name="connsiteY27" fmla="*/ 322506 h 1315180"/>
                    <a:gd name="connsiteX28" fmla="*/ 562567 w 913075"/>
                    <a:gd name="connsiteY28" fmla="*/ 600424 h 1315180"/>
                    <a:gd name="connsiteX29" fmla="*/ 534095 w 913075"/>
                    <a:gd name="connsiteY29" fmla="*/ 761631 h 1315180"/>
                    <a:gd name="connsiteX30" fmla="*/ 636534 w 913075"/>
                    <a:gd name="connsiteY30" fmla="*/ 866359 h 1315180"/>
                    <a:gd name="connsiteX31" fmla="*/ 804244 w 913075"/>
                    <a:gd name="connsiteY31" fmla="*/ 838180 h 1315180"/>
                    <a:gd name="connsiteX32" fmla="*/ 853904 w 913075"/>
                    <a:gd name="connsiteY32" fmla="*/ 769498 h 1315180"/>
                    <a:gd name="connsiteX33" fmla="*/ 854367 w 913075"/>
                    <a:gd name="connsiteY33" fmla="*/ 769498 h 1315180"/>
                    <a:gd name="connsiteX34" fmla="*/ 831644 w 913075"/>
                    <a:gd name="connsiteY34" fmla="*/ 1014877 h 1315180"/>
                    <a:gd name="connsiteX35" fmla="*/ 478078 w 913075"/>
                    <a:gd name="connsiteY35" fmla="*/ 1265931 h 1315180"/>
                    <a:gd name="connsiteX36" fmla="*/ 367432 w 913075"/>
                    <a:gd name="connsiteY36" fmla="*/ 1043641 h 1315180"/>
                    <a:gd name="connsiteX37" fmla="*/ 313705 w 913075"/>
                    <a:gd name="connsiteY37" fmla="*/ 742050 h 1315180"/>
                    <a:gd name="connsiteX38" fmla="*/ 296167 w 913075"/>
                    <a:gd name="connsiteY38" fmla="*/ 712407 h 1315180"/>
                    <a:gd name="connsiteX39" fmla="*/ 272520 w 913075"/>
                    <a:gd name="connsiteY39" fmla="*/ 719156 h 1315180"/>
                    <a:gd name="connsiteX40" fmla="*/ 150865 w 913075"/>
                    <a:gd name="connsiteY40" fmla="*/ 1132245 h 1315180"/>
                    <a:gd name="connsiteX41" fmla="*/ 150451 w 913075"/>
                    <a:gd name="connsiteY41" fmla="*/ 1132465 h 1315180"/>
                    <a:gd name="connsiteX42" fmla="*/ 78482 w 913075"/>
                    <a:gd name="connsiteY42" fmla="*/ 707636 h 1315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913075" h="1315180">
                      <a:moveTo>
                        <a:pt x="189298" y="1227937"/>
                      </a:moveTo>
                      <a:cubicBezTo>
                        <a:pt x="201093" y="1234403"/>
                        <a:pt x="215896" y="1230085"/>
                        <a:pt x="222363" y="1218290"/>
                      </a:cubicBezTo>
                      <a:cubicBezTo>
                        <a:pt x="226014" y="1211634"/>
                        <a:pt x="226350" y="1203655"/>
                        <a:pt x="223274" y="1196714"/>
                      </a:cubicBezTo>
                      <a:cubicBezTo>
                        <a:pt x="165364" y="1074104"/>
                        <a:pt x="177152" y="929931"/>
                        <a:pt x="254205" y="818355"/>
                      </a:cubicBezTo>
                      <a:cubicBezTo>
                        <a:pt x="254473" y="817941"/>
                        <a:pt x="254692" y="817989"/>
                        <a:pt x="254668" y="818355"/>
                      </a:cubicBezTo>
                      <a:cubicBezTo>
                        <a:pt x="251623" y="890130"/>
                        <a:pt x="262218" y="992397"/>
                        <a:pt x="329536" y="1074353"/>
                      </a:cubicBezTo>
                      <a:cubicBezTo>
                        <a:pt x="429392" y="1198224"/>
                        <a:pt x="431828" y="1290067"/>
                        <a:pt x="431828" y="1290822"/>
                      </a:cubicBezTo>
                      <a:cubicBezTo>
                        <a:pt x="431828" y="1304274"/>
                        <a:pt x="442732" y="1315178"/>
                        <a:pt x="456183" y="1315178"/>
                      </a:cubicBezTo>
                      <a:cubicBezTo>
                        <a:pt x="640370" y="1315884"/>
                        <a:pt x="806555" y="1204736"/>
                        <a:pt x="876238" y="1034240"/>
                      </a:cubicBezTo>
                      <a:cubicBezTo>
                        <a:pt x="925192" y="928976"/>
                        <a:pt x="931500" y="760438"/>
                        <a:pt x="857314" y="660630"/>
                      </a:cubicBezTo>
                      <a:cubicBezTo>
                        <a:pt x="849311" y="649819"/>
                        <a:pt x="834060" y="647542"/>
                        <a:pt x="823248" y="655542"/>
                      </a:cubicBezTo>
                      <a:cubicBezTo>
                        <a:pt x="815389" y="661361"/>
                        <a:pt x="811770" y="671315"/>
                        <a:pt x="814059" y="680821"/>
                      </a:cubicBezTo>
                      <a:cubicBezTo>
                        <a:pt x="824035" y="725488"/>
                        <a:pt x="808024" y="771968"/>
                        <a:pt x="772655" y="801014"/>
                      </a:cubicBezTo>
                      <a:cubicBezTo>
                        <a:pt x="740246" y="829877"/>
                        <a:pt x="694144" y="837569"/>
                        <a:pt x="654118" y="820790"/>
                      </a:cubicBezTo>
                      <a:cubicBezTo>
                        <a:pt x="619290" y="809049"/>
                        <a:pt x="591988" y="781646"/>
                        <a:pt x="580371" y="746775"/>
                      </a:cubicBezTo>
                      <a:cubicBezTo>
                        <a:pt x="568629" y="706286"/>
                        <a:pt x="576632" y="662634"/>
                        <a:pt x="601974" y="628944"/>
                      </a:cubicBezTo>
                      <a:cubicBezTo>
                        <a:pt x="668593" y="536891"/>
                        <a:pt x="689144" y="419301"/>
                        <a:pt x="657698" y="310109"/>
                      </a:cubicBezTo>
                      <a:cubicBezTo>
                        <a:pt x="620890" y="172626"/>
                        <a:pt x="523645" y="59298"/>
                        <a:pt x="393346" y="2039"/>
                      </a:cubicBezTo>
                      <a:cubicBezTo>
                        <a:pt x="381018" y="-3341"/>
                        <a:pt x="366663" y="2291"/>
                        <a:pt x="361283" y="14619"/>
                      </a:cubicBezTo>
                      <a:cubicBezTo>
                        <a:pt x="358316" y="21415"/>
                        <a:pt x="358609" y="29192"/>
                        <a:pt x="362074" y="35747"/>
                      </a:cubicBezTo>
                      <a:cubicBezTo>
                        <a:pt x="470139" y="240112"/>
                        <a:pt x="277513" y="422728"/>
                        <a:pt x="215943" y="473776"/>
                      </a:cubicBezTo>
                      <a:cubicBezTo>
                        <a:pt x="116573" y="555756"/>
                        <a:pt x="52592" y="641219"/>
                        <a:pt x="33278" y="689247"/>
                      </a:cubicBezTo>
                      <a:cubicBezTo>
                        <a:pt x="-67090" y="931850"/>
                        <a:pt x="81477" y="1168876"/>
                        <a:pt x="189298" y="1227937"/>
                      </a:cubicBezTo>
                      <a:close/>
                      <a:moveTo>
                        <a:pt x="78482" y="707636"/>
                      </a:moveTo>
                      <a:cubicBezTo>
                        <a:pt x="94970" y="666451"/>
                        <a:pt x="154714" y="587467"/>
                        <a:pt x="246996" y="511308"/>
                      </a:cubicBezTo>
                      <a:cubicBezTo>
                        <a:pt x="309370" y="459577"/>
                        <a:pt x="491766" y="286558"/>
                        <a:pt x="431633" y="78077"/>
                      </a:cubicBezTo>
                      <a:cubicBezTo>
                        <a:pt x="431633" y="77736"/>
                        <a:pt x="431633" y="77614"/>
                        <a:pt x="431998" y="77784"/>
                      </a:cubicBezTo>
                      <a:cubicBezTo>
                        <a:pt x="519928" y="134286"/>
                        <a:pt x="583634" y="221544"/>
                        <a:pt x="610668" y="322506"/>
                      </a:cubicBezTo>
                      <a:cubicBezTo>
                        <a:pt x="638938" y="417572"/>
                        <a:pt x="621141" y="520388"/>
                        <a:pt x="562567" y="600424"/>
                      </a:cubicBezTo>
                      <a:cubicBezTo>
                        <a:pt x="528433" y="646769"/>
                        <a:pt x="517902" y="706396"/>
                        <a:pt x="534095" y="761631"/>
                      </a:cubicBezTo>
                      <a:cubicBezTo>
                        <a:pt x="550024" y="810615"/>
                        <a:pt x="587913" y="849352"/>
                        <a:pt x="636534" y="866359"/>
                      </a:cubicBezTo>
                      <a:cubicBezTo>
                        <a:pt x="693218" y="889871"/>
                        <a:pt x="758356" y="878929"/>
                        <a:pt x="804244" y="838180"/>
                      </a:cubicBezTo>
                      <a:cubicBezTo>
                        <a:pt x="826108" y="819638"/>
                        <a:pt x="843147" y="796070"/>
                        <a:pt x="853904" y="769498"/>
                      </a:cubicBezTo>
                      <a:cubicBezTo>
                        <a:pt x="854050" y="769133"/>
                        <a:pt x="854270" y="769133"/>
                        <a:pt x="854367" y="769498"/>
                      </a:cubicBezTo>
                      <a:cubicBezTo>
                        <a:pt x="873067" y="851626"/>
                        <a:pt x="865108" y="937579"/>
                        <a:pt x="831644" y="1014877"/>
                      </a:cubicBezTo>
                      <a:cubicBezTo>
                        <a:pt x="772563" y="1160137"/>
                        <a:pt x="634695" y="1258033"/>
                        <a:pt x="478078" y="1265931"/>
                      </a:cubicBezTo>
                      <a:cubicBezTo>
                        <a:pt x="460832" y="1183586"/>
                        <a:pt x="422734" y="1107045"/>
                        <a:pt x="367432" y="1043641"/>
                      </a:cubicBezTo>
                      <a:cubicBezTo>
                        <a:pt x="269086" y="923910"/>
                        <a:pt x="313242" y="743852"/>
                        <a:pt x="313705" y="742050"/>
                      </a:cubicBezTo>
                      <a:cubicBezTo>
                        <a:pt x="317046" y="729020"/>
                        <a:pt x="309194" y="715748"/>
                        <a:pt x="296167" y="712407"/>
                      </a:cubicBezTo>
                      <a:cubicBezTo>
                        <a:pt x="287642" y="710220"/>
                        <a:pt x="278604" y="712799"/>
                        <a:pt x="272520" y="719156"/>
                      </a:cubicBezTo>
                      <a:cubicBezTo>
                        <a:pt x="127241" y="870329"/>
                        <a:pt x="126705" y="1028078"/>
                        <a:pt x="150865" y="1132245"/>
                      </a:cubicBezTo>
                      <a:cubicBezTo>
                        <a:pt x="150865" y="1132781"/>
                        <a:pt x="150865" y="1132854"/>
                        <a:pt x="150451" y="1132465"/>
                      </a:cubicBezTo>
                      <a:cubicBezTo>
                        <a:pt x="49053" y="1015386"/>
                        <a:pt x="21305" y="851580"/>
                        <a:pt x="78482" y="70763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="" xmlns:a16="http://schemas.microsoft.com/office/drawing/2014/main" id="{89041A12-EF0D-4E4D-BC21-E29D28999D4F}"/>
                    </a:ext>
                  </a:extLst>
                </p:cNvPr>
                <p:cNvSpPr/>
                <p:nvPr/>
              </p:nvSpPr>
              <p:spPr>
                <a:xfrm>
                  <a:off x="6755506" y="5088375"/>
                  <a:ext cx="1598868" cy="822694"/>
                </a:xfrm>
                <a:custGeom>
                  <a:avLst/>
                  <a:gdLst>
                    <a:gd name="connsiteX0" fmla="*/ 1542745 w 1598868"/>
                    <a:gd name="connsiteY0" fmla="*/ 567231 h 822694"/>
                    <a:gd name="connsiteX1" fmla="*/ 1158273 w 1598868"/>
                    <a:gd name="connsiteY1" fmla="*/ 410164 h 822694"/>
                    <a:gd name="connsiteX2" fmla="*/ 1536924 w 1598868"/>
                    <a:gd name="connsiteY2" fmla="*/ 255484 h 822694"/>
                    <a:gd name="connsiteX3" fmla="*/ 1592220 w 1598868"/>
                    <a:gd name="connsiteY3" fmla="*/ 133062 h 822694"/>
                    <a:gd name="connsiteX4" fmla="*/ 1590505 w 1598868"/>
                    <a:gd name="connsiteY4" fmla="*/ 128837 h 822694"/>
                    <a:gd name="connsiteX5" fmla="*/ 1561279 w 1598868"/>
                    <a:gd name="connsiteY5" fmla="*/ 60642 h 822694"/>
                    <a:gd name="connsiteX6" fmla="*/ 1467852 w 1598868"/>
                    <a:gd name="connsiteY6" fmla="*/ 22 h 822694"/>
                    <a:gd name="connsiteX7" fmla="*/ 1427325 w 1598868"/>
                    <a:gd name="connsiteY7" fmla="*/ 7060 h 822694"/>
                    <a:gd name="connsiteX8" fmla="*/ 799422 w 1598868"/>
                    <a:gd name="connsiteY8" fmla="*/ 263570 h 822694"/>
                    <a:gd name="connsiteX9" fmla="*/ 171544 w 1598868"/>
                    <a:gd name="connsiteY9" fmla="*/ 7060 h 822694"/>
                    <a:gd name="connsiteX10" fmla="*/ 131016 w 1598868"/>
                    <a:gd name="connsiteY10" fmla="*/ 22 h 822694"/>
                    <a:gd name="connsiteX11" fmla="*/ 37590 w 1598868"/>
                    <a:gd name="connsiteY11" fmla="*/ 60642 h 822694"/>
                    <a:gd name="connsiteX12" fmla="*/ 8363 w 1598868"/>
                    <a:gd name="connsiteY12" fmla="*/ 128837 h 822694"/>
                    <a:gd name="connsiteX13" fmla="*/ 57719 w 1598868"/>
                    <a:gd name="connsiteY13" fmla="*/ 253772 h 822694"/>
                    <a:gd name="connsiteX14" fmla="*/ 61945 w 1598868"/>
                    <a:gd name="connsiteY14" fmla="*/ 255484 h 822694"/>
                    <a:gd name="connsiteX15" fmla="*/ 440596 w 1598868"/>
                    <a:gd name="connsiteY15" fmla="*/ 410164 h 822694"/>
                    <a:gd name="connsiteX16" fmla="*/ 56124 w 1598868"/>
                    <a:gd name="connsiteY16" fmla="*/ 567231 h 822694"/>
                    <a:gd name="connsiteX17" fmla="*/ 7413 w 1598868"/>
                    <a:gd name="connsiteY17" fmla="*/ 693879 h 822694"/>
                    <a:gd name="connsiteX18" fmla="*/ 36640 w 1598868"/>
                    <a:gd name="connsiteY18" fmla="*/ 762073 h 822694"/>
                    <a:gd name="connsiteX19" fmla="*/ 127972 w 1598868"/>
                    <a:gd name="connsiteY19" fmla="*/ 822694 h 822694"/>
                    <a:gd name="connsiteX20" fmla="*/ 165723 w 1598868"/>
                    <a:gd name="connsiteY20" fmla="*/ 815655 h 822694"/>
                    <a:gd name="connsiteX21" fmla="*/ 799422 w 1598868"/>
                    <a:gd name="connsiteY21" fmla="*/ 556759 h 822694"/>
                    <a:gd name="connsiteX22" fmla="*/ 1433146 w 1598868"/>
                    <a:gd name="connsiteY22" fmla="*/ 815655 h 822694"/>
                    <a:gd name="connsiteX23" fmla="*/ 1470897 w 1598868"/>
                    <a:gd name="connsiteY23" fmla="*/ 822694 h 822694"/>
                    <a:gd name="connsiteX24" fmla="*/ 1562229 w 1598868"/>
                    <a:gd name="connsiteY24" fmla="*/ 762073 h 822694"/>
                    <a:gd name="connsiteX25" fmla="*/ 1591455 w 1598868"/>
                    <a:gd name="connsiteY25" fmla="*/ 693879 h 822694"/>
                    <a:gd name="connsiteX26" fmla="*/ 1542745 w 1598868"/>
                    <a:gd name="connsiteY26" fmla="*/ 567231 h 822694"/>
                    <a:gd name="connsiteX27" fmla="*/ 1444423 w 1598868"/>
                    <a:gd name="connsiteY27" fmla="*/ 52702 h 822694"/>
                    <a:gd name="connsiteX28" fmla="*/ 1467852 w 1598868"/>
                    <a:gd name="connsiteY28" fmla="*/ 48732 h 822694"/>
                    <a:gd name="connsiteX29" fmla="*/ 1516563 w 1598868"/>
                    <a:gd name="connsiteY29" fmla="*/ 79834 h 822694"/>
                    <a:gd name="connsiteX30" fmla="*/ 1546130 w 1598868"/>
                    <a:gd name="connsiteY30" fmla="*/ 148832 h 822694"/>
                    <a:gd name="connsiteX31" fmla="*/ 1546398 w 1598868"/>
                    <a:gd name="connsiteY31" fmla="*/ 183928 h 822694"/>
                    <a:gd name="connsiteX32" fmla="*/ 1518560 w 1598868"/>
                    <a:gd name="connsiteY32" fmla="*/ 210402 h 822694"/>
                    <a:gd name="connsiteX33" fmla="*/ 1093877 w 1598868"/>
                    <a:gd name="connsiteY33" fmla="*/ 383861 h 822694"/>
                    <a:gd name="connsiteX34" fmla="*/ 863842 w 1598868"/>
                    <a:gd name="connsiteY34" fmla="*/ 289874 h 822694"/>
                    <a:gd name="connsiteX35" fmla="*/ 148382 w 1598868"/>
                    <a:gd name="connsiteY35" fmla="*/ 770135 h 822694"/>
                    <a:gd name="connsiteX36" fmla="*/ 127972 w 1598868"/>
                    <a:gd name="connsiteY36" fmla="*/ 773983 h 822694"/>
                    <a:gd name="connsiteX37" fmla="*/ 81429 w 1598868"/>
                    <a:gd name="connsiteY37" fmla="*/ 742881 h 822694"/>
                    <a:gd name="connsiteX38" fmla="*/ 52666 w 1598868"/>
                    <a:gd name="connsiteY38" fmla="*/ 675783 h 822694"/>
                    <a:gd name="connsiteX39" fmla="*/ 74585 w 1598868"/>
                    <a:gd name="connsiteY39" fmla="*/ 612313 h 822694"/>
                    <a:gd name="connsiteX40" fmla="*/ 505040 w 1598868"/>
                    <a:gd name="connsiteY40" fmla="*/ 436468 h 822694"/>
                    <a:gd name="connsiteX41" fmla="*/ 735100 w 1598868"/>
                    <a:gd name="connsiteY41" fmla="*/ 530455 h 822694"/>
                    <a:gd name="connsiteX42" fmla="*/ 1546690 w 1598868"/>
                    <a:gd name="connsiteY42" fmla="*/ 674687 h 822694"/>
                    <a:gd name="connsiteX43" fmla="*/ 1517464 w 1598868"/>
                    <a:gd name="connsiteY43" fmla="*/ 742881 h 822694"/>
                    <a:gd name="connsiteX44" fmla="*/ 1470897 w 1598868"/>
                    <a:gd name="connsiteY44" fmla="*/ 773983 h 822694"/>
                    <a:gd name="connsiteX45" fmla="*/ 1451559 w 1598868"/>
                    <a:gd name="connsiteY45" fmla="*/ 770573 h 822694"/>
                    <a:gd name="connsiteX46" fmla="*/ 79286 w 1598868"/>
                    <a:gd name="connsiteY46" fmla="*/ 209964 h 822694"/>
                    <a:gd name="connsiteX47" fmla="*/ 52495 w 1598868"/>
                    <a:gd name="connsiteY47" fmla="*/ 183928 h 822694"/>
                    <a:gd name="connsiteX48" fmla="*/ 53104 w 1598868"/>
                    <a:gd name="connsiteY48" fmla="*/ 148029 h 822694"/>
                    <a:gd name="connsiteX49" fmla="*/ 82330 w 1598868"/>
                    <a:gd name="connsiteY49" fmla="*/ 79834 h 822694"/>
                    <a:gd name="connsiteX50" fmla="*/ 131041 w 1598868"/>
                    <a:gd name="connsiteY50" fmla="*/ 48732 h 822694"/>
                    <a:gd name="connsiteX51" fmla="*/ 154471 w 1598868"/>
                    <a:gd name="connsiteY51" fmla="*/ 52702 h 822694"/>
                    <a:gd name="connsiteX52" fmla="*/ 1523845 w 1598868"/>
                    <a:gd name="connsiteY52" fmla="*/ 612118 h 822694"/>
                    <a:gd name="connsiteX53" fmla="*/ 1546690 w 1598868"/>
                    <a:gd name="connsiteY53" fmla="*/ 674687 h 822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1598868" h="822694">
                      <a:moveTo>
                        <a:pt x="1542745" y="567231"/>
                      </a:moveTo>
                      <a:lnTo>
                        <a:pt x="1158273" y="410164"/>
                      </a:lnTo>
                      <a:lnTo>
                        <a:pt x="1536924" y="255484"/>
                      </a:lnTo>
                      <a:cubicBezTo>
                        <a:pt x="1586000" y="236947"/>
                        <a:pt x="1610754" y="182138"/>
                        <a:pt x="1592220" y="133062"/>
                      </a:cubicBezTo>
                      <a:cubicBezTo>
                        <a:pt x="1591682" y="131640"/>
                        <a:pt x="1591110" y="130232"/>
                        <a:pt x="1590505" y="128837"/>
                      </a:cubicBezTo>
                      <a:lnTo>
                        <a:pt x="1561279" y="60642"/>
                      </a:lnTo>
                      <a:cubicBezTo>
                        <a:pt x="1545499" y="23200"/>
                        <a:pt x="1508474" y="-823"/>
                        <a:pt x="1467852" y="22"/>
                      </a:cubicBezTo>
                      <a:cubicBezTo>
                        <a:pt x="1454045" y="85"/>
                        <a:pt x="1440346" y="2464"/>
                        <a:pt x="1427325" y="7060"/>
                      </a:cubicBezTo>
                      <a:lnTo>
                        <a:pt x="799422" y="263570"/>
                      </a:lnTo>
                      <a:lnTo>
                        <a:pt x="171544" y="7060"/>
                      </a:lnTo>
                      <a:cubicBezTo>
                        <a:pt x="158523" y="2464"/>
                        <a:pt x="144823" y="85"/>
                        <a:pt x="131016" y="22"/>
                      </a:cubicBezTo>
                      <a:cubicBezTo>
                        <a:pt x="90394" y="-823"/>
                        <a:pt x="53369" y="23200"/>
                        <a:pt x="37590" y="60642"/>
                      </a:cubicBezTo>
                      <a:lnTo>
                        <a:pt x="8363" y="128837"/>
                      </a:lnTo>
                      <a:cubicBezTo>
                        <a:pt x="-12507" y="176965"/>
                        <a:pt x="9591" y="232899"/>
                        <a:pt x="57719" y="253772"/>
                      </a:cubicBezTo>
                      <a:cubicBezTo>
                        <a:pt x="59115" y="254376"/>
                        <a:pt x="60523" y="254946"/>
                        <a:pt x="61945" y="255484"/>
                      </a:cubicBezTo>
                      <a:lnTo>
                        <a:pt x="440596" y="410164"/>
                      </a:lnTo>
                      <a:lnTo>
                        <a:pt x="56124" y="567231"/>
                      </a:lnTo>
                      <a:cubicBezTo>
                        <a:pt x="8904" y="589879"/>
                        <a:pt x="-12458" y="645424"/>
                        <a:pt x="7413" y="693879"/>
                      </a:cubicBezTo>
                      <a:lnTo>
                        <a:pt x="36640" y="762073"/>
                      </a:lnTo>
                      <a:cubicBezTo>
                        <a:pt x="51967" y="798937"/>
                        <a:pt x="88049" y="822886"/>
                        <a:pt x="127972" y="822694"/>
                      </a:cubicBezTo>
                      <a:cubicBezTo>
                        <a:pt x="140880" y="822664"/>
                        <a:pt x="153672" y="820280"/>
                        <a:pt x="165723" y="815655"/>
                      </a:cubicBezTo>
                      <a:lnTo>
                        <a:pt x="799422" y="556759"/>
                      </a:lnTo>
                      <a:lnTo>
                        <a:pt x="1433146" y="815655"/>
                      </a:lnTo>
                      <a:cubicBezTo>
                        <a:pt x="1445197" y="820280"/>
                        <a:pt x="1457991" y="822664"/>
                        <a:pt x="1470897" y="822694"/>
                      </a:cubicBezTo>
                      <a:cubicBezTo>
                        <a:pt x="1510820" y="822886"/>
                        <a:pt x="1546902" y="798937"/>
                        <a:pt x="1562229" y="762073"/>
                      </a:cubicBezTo>
                      <a:lnTo>
                        <a:pt x="1591455" y="693879"/>
                      </a:lnTo>
                      <a:cubicBezTo>
                        <a:pt x="1611327" y="645424"/>
                        <a:pt x="1589965" y="589879"/>
                        <a:pt x="1542745" y="567231"/>
                      </a:cubicBezTo>
                      <a:close/>
                      <a:moveTo>
                        <a:pt x="1444423" y="52702"/>
                      </a:moveTo>
                      <a:cubicBezTo>
                        <a:pt x="1451968" y="50130"/>
                        <a:pt x="1459881" y="48791"/>
                        <a:pt x="1467852" y="48732"/>
                      </a:cubicBezTo>
                      <a:cubicBezTo>
                        <a:pt x="1489005" y="47863"/>
                        <a:pt x="1508453" y="60279"/>
                        <a:pt x="1516563" y="79834"/>
                      </a:cubicBezTo>
                      <a:lnTo>
                        <a:pt x="1546130" y="148832"/>
                      </a:lnTo>
                      <a:cubicBezTo>
                        <a:pt x="1551104" y="159982"/>
                        <a:pt x="1551201" y="172703"/>
                        <a:pt x="1546398" y="183928"/>
                      </a:cubicBezTo>
                      <a:cubicBezTo>
                        <a:pt x="1541259" y="196279"/>
                        <a:pt x="1531152" y="205889"/>
                        <a:pt x="1518560" y="210402"/>
                      </a:cubicBezTo>
                      <a:lnTo>
                        <a:pt x="1093877" y="383861"/>
                      </a:lnTo>
                      <a:lnTo>
                        <a:pt x="863842" y="289874"/>
                      </a:lnTo>
                      <a:close/>
                      <a:moveTo>
                        <a:pt x="148382" y="770135"/>
                      </a:moveTo>
                      <a:cubicBezTo>
                        <a:pt x="141869" y="772651"/>
                        <a:pt x="134952" y="773954"/>
                        <a:pt x="127972" y="773983"/>
                      </a:cubicBezTo>
                      <a:cubicBezTo>
                        <a:pt x="107528" y="774207"/>
                        <a:pt x="89043" y="761857"/>
                        <a:pt x="81429" y="742881"/>
                      </a:cubicBezTo>
                      <a:lnTo>
                        <a:pt x="52666" y="675783"/>
                      </a:lnTo>
                      <a:cubicBezTo>
                        <a:pt x="42794" y="652129"/>
                        <a:pt x="52220" y="624834"/>
                        <a:pt x="74585" y="612313"/>
                      </a:cubicBezTo>
                      <a:lnTo>
                        <a:pt x="505040" y="436468"/>
                      </a:lnTo>
                      <a:lnTo>
                        <a:pt x="735100" y="530455"/>
                      </a:lnTo>
                      <a:close/>
                      <a:moveTo>
                        <a:pt x="1546690" y="674687"/>
                      </a:moveTo>
                      <a:lnTo>
                        <a:pt x="1517464" y="742881"/>
                      </a:lnTo>
                      <a:cubicBezTo>
                        <a:pt x="1509846" y="761864"/>
                        <a:pt x="1491350" y="774219"/>
                        <a:pt x="1470897" y="773983"/>
                      </a:cubicBezTo>
                      <a:cubicBezTo>
                        <a:pt x="1464301" y="773986"/>
                        <a:pt x="1457755" y="772831"/>
                        <a:pt x="1451559" y="770573"/>
                      </a:cubicBezTo>
                      <a:lnTo>
                        <a:pt x="79286" y="209964"/>
                      </a:lnTo>
                      <a:cubicBezTo>
                        <a:pt x="67120" y="205392"/>
                        <a:pt x="57412" y="195957"/>
                        <a:pt x="52495" y="183928"/>
                      </a:cubicBezTo>
                      <a:cubicBezTo>
                        <a:pt x="47639" y="172408"/>
                        <a:pt x="47858" y="159376"/>
                        <a:pt x="53104" y="148029"/>
                      </a:cubicBezTo>
                      <a:lnTo>
                        <a:pt x="82330" y="79834"/>
                      </a:lnTo>
                      <a:cubicBezTo>
                        <a:pt x="90441" y="60279"/>
                        <a:pt x="109888" y="47863"/>
                        <a:pt x="131041" y="48732"/>
                      </a:cubicBezTo>
                      <a:cubicBezTo>
                        <a:pt x="139012" y="48791"/>
                        <a:pt x="146925" y="50130"/>
                        <a:pt x="154471" y="52702"/>
                      </a:cubicBezTo>
                      <a:lnTo>
                        <a:pt x="1523845" y="612118"/>
                      </a:lnTo>
                      <a:cubicBezTo>
                        <a:pt x="1546194" y="624191"/>
                        <a:pt x="1556004" y="651055"/>
                        <a:pt x="1546690" y="67468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</p:grpSp>
        </p:grpSp>
        <p:grpSp>
          <p:nvGrpSpPr>
            <p:cNvPr id="34" name="그룹 33">
              <a:extLst>
                <a:ext uri="{FF2B5EF4-FFF2-40B4-BE49-F238E27FC236}">
                  <a16:creationId xmlns="" xmlns:a16="http://schemas.microsoft.com/office/drawing/2014/main" id="{13F9C9D6-68AA-4842-B82D-CBC09F4FF92B}"/>
                </a:ext>
              </a:extLst>
            </p:cNvPr>
            <p:cNvGrpSpPr/>
            <p:nvPr/>
          </p:nvGrpSpPr>
          <p:grpSpPr>
            <a:xfrm>
              <a:off x="4584122" y="5855368"/>
              <a:ext cx="4215711" cy="726189"/>
              <a:chOff x="122066" y="4845692"/>
              <a:chExt cx="12182991" cy="2098616"/>
            </a:xfrm>
          </p:grpSpPr>
          <p:grpSp>
            <p:nvGrpSpPr>
              <p:cNvPr id="35" name="그래픽 5" descr="트레일러">
                <a:extLst>
                  <a:ext uri="{FF2B5EF4-FFF2-40B4-BE49-F238E27FC236}">
                    <a16:creationId xmlns="" xmlns:a16="http://schemas.microsoft.com/office/drawing/2014/main" id="{7035F0F9-2EA1-4EE3-A30A-4A53DC348225}"/>
                  </a:ext>
                </a:extLst>
              </p:cNvPr>
              <p:cNvGrpSpPr/>
              <p:nvPr/>
            </p:nvGrpSpPr>
            <p:grpSpPr>
              <a:xfrm>
                <a:off x="122066" y="5799610"/>
                <a:ext cx="2045843" cy="1144698"/>
                <a:chOff x="5784928" y="3580678"/>
                <a:chExt cx="2045843" cy="1144698"/>
              </a:xfrm>
              <a:solidFill>
                <a:srgbClr val="FFFFFF"/>
              </a:solidFill>
            </p:grpSpPr>
            <p:sp>
              <p:nvSpPr>
                <p:cNvPr id="48" name="자유형: 도형 47">
                  <a:extLst>
                    <a:ext uri="{FF2B5EF4-FFF2-40B4-BE49-F238E27FC236}">
                      <a16:creationId xmlns="" xmlns:a16="http://schemas.microsoft.com/office/drawing/2014/main" id="{2F743B14-5FFB-48F5-AC24-BEB516F1745C}"/>
                    </a:ext>
                  </a:extLst>
                </p:cNvPr>
                <p:cNvSpPr/>
                <p:nvPr/>
              </p:nvSpPr>
              <p:spPr>
                <a:xfrm>
                  <a:off x="6832206" y="3799877"/>
                  <a:ext cx="414039" cy="292263"/>
                </a:xfrm>
                <a:custGeom>
                  <a:avLst/>
                  <a:gdLst>
                    <a:gd name="connsiteX0" fmla="*/ 0 w 414039"/>
                    <a:gd name="connsiteY0" fmla="*/ 0 h 292263"/>
                    <a:gd name="connsiteX1" fmla="*/ 0 w 414039"/>
                    <a:gd name="connsiteY1" fmla="*/ 292263 h 292263"/>
                    <a:gd name="connsiteX2" fmla="*/ 414039 w 414039"/>
                    <a:gd name="connsiteY2" fmla="*/ 292263 h 292263"/>
                    <a:gd name="connsiteX3" fmla="*/ 414039 w 414039"/>
                    <a:gd name="connsiteY3" fmla="*/ 0 h 292263"/>
                    <a:gd name="connsiteX4" fmla="*/ 365329 w 414039"/>
                    <a:gd name="connsiteY4" fmla="*/ 243553 h 292263"/>
                    <a:gd name="connsiteX5" fmla="*/ 48711 w 414039"/>
                    <a:gd name="connsiteY5" fmla="*/ 243553 h 292263"/>
                    <a:gd name="connsiteX6" fmla="*/ 48711 w 414039"/>
                    <a:gd name="connsiteY6" fmla="*/ 48711 h 292263"/>
                    <a:gd name="connsiteX7" fmla="*/ 365329 w 414039"/>
                    <a:gd name="connsiteY7" fmla="*/ 48711 h 29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4039" h="292263">
                      <a:moveTo>
                        <a:pt x="0" y="0"/>
                      </a:moveTo>
                      <a:lnTo>
                        <a:pt x="0" y="292263"/>
                      </a:lnTo>
                      <a:lnTo>
                        <a:pt x="414039" y="292263"/>
                      </a:lnTo>
                      <a:lnTo>
                        <a:pt x="414039" y="0"/>
                      </a:lnTo>
                      <a:close/>
                      <a:moveTo>
                        <a:pt x="365329" y="243553"/>
                      </a:moveTo>
                      <a:lnTo>
                        <a:pt x="48711" y="243553"/>
                      </a:lnTo>
                      <a:lnTo>
                        <a:pt x="48711" y="48711"/>
                      </a:lnTo>
                      <a:lnTo>
                        <a:pt x="365329" y="487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="" xmlns:a16="http://schemas.microsoft.com/office/drawing/2014/main" id="{B29366B1-6859-4D51-8574-E7F9245923EB}"/>
                    </a:ext>
                  </a:extLst>
                </p:cNvPr>
                <p:cNvSpPr/>
                <p:nvPr/>
              </p:nvSpPr>
              <p:spPr>
                <a:xfrm>
                  <a:off x="6320746" y="4335693"/>
                  <a:ext cx="389684" cy="389684"/>
                </a:xfrm>
                <a:custGeom>
                  <a:avLst/>
                  <a:gdLst>
                    <a:gd name="connsiteX0" fmla="*/ 194842 w 389684"/>
                    <a:gd name="connsiteY0" fmla="*/ 0 h 389684"/>
                    <a:gd name="connsiteX1" fmla="*/ 0 w 389684"/>
                    <a:gd name="connsiteY1" fmla="*/ 194842 h 389684"/>
                    <a:gd name="connsiteX2" fmla="*/ 194842 w 389684"/>
                    <a:gd name="connsiteY2" fmla="*/ 389684 h 389684"/>
                    <a:gd name="connsiteX3" fmla="*/ 389684 w 389684"/>
                    <a:gd name="connsiteY3" fmla="*/ 194842 h 389684"/>
                    <a:gd name="connsiteX4" fmla="*/ 194842 w 389684"/>
                    <a:gd name="connsiteY4" fmla="*/ 0 h 389684"/>
                    <a:gd name="connsiteX5" fmla="*/ 194842 w 389684"/>
                    <a:gd name="connsiteY5" fmla="*/ 340974 h 389684"/>
                    <a:gd name="connsiteX6" fmla="*/ 48711 w 389684"/>
                    <a:gd name="connsiteY6" fmla="*/ 194842 h 389684"/>
                    <a:gd name="connsiteX7" fmla="*/ 194842 w 389684"/>
                    <a:gd name="connsiteY7" fmla="*/ 48711 h 389684"/>
                    <a:gd name="connsiteX8" fmla="*/ 340974 w 389684"/>
                    <a:gd name="connsiteY8" fmla="*/ 194842 h 389684"/>
                    <a:gd name="connsiteX9" fmla="*/ 194842 w 389684"/>
                    <a:gd name="connsiteY9" fmla="*/ 340974 h 389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9684" h="389684">
                      <a:moveTo>
                        <a:pt x="194842" y="0"/>
                      </a:moveTo>
                      <a:cubicBezTo>
                        <a:pt x="87233" y="0"/>
                        <a:pt x="0" y="87233"/>
                        <a:pt x="0" y="194842"/>
                      </a:cubicBezTo>
                      <a:cubicBezTo>
                        <a:pt x="0" y="302451"/>
                        <a:pt x="87233" y="389684"/>
                        <a:pt x="194842" y="389684"/>
                      </a:cubicBezTo>
                      <a:cubicBezTo>
                        <a:pt x="302451" y="389684"/>
                        <a:pt x="389684" y="302451"/>
                        <a:pt x="389684" y="194842"/>
                      </a:cubicBezTo>
                      <a:cubicBezTo>
                        <a:pt x="389550" y="87289"/>
                        <a:pt x="302395" y="134"/>
                        <a:pt x="194842" y="0"/>
                      </a:cubicBezTo>
                      <a:close/>
                      <a:moveTo>
                        <a:pt x="194842" y="340974"/>
                      </a:moveTo>
                      <a:cubicBezTo>
                        <a:pt x="114136" y="340974"/>
                        <a:pt x="48711" y="275548"/>
                        <a:pt x="48711" y="194842"/>
                      </a:cubicBezTo>
                      <a:cubicBezTo>
                        <a:pt x="48711" y="114136"/>
                        <a:pt x="114136" y="48711"/>
                        <a:pt x="194842" y="48711"/>
                      </a:cubicBezTo>
                      <a:cubicBezTo>
                        <a:pt x="275548" y="48711"/>
                        <a:pt x="340974" y="114136"/>
                        <a:pt x="340974" y="194842"/>
                      </a:cubicBezTo>
                      <a:cubicBezTo>
                        <a:pt x="340879" y="275509"/>
                        <a:pt x="275509" y="340879"/>
                        <a:pt x="194842" y="3409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50" name="자유형: 도형 49">
                  <a:extLst>
                    <a:ext uri="{FF2B5EF4-FFF2-40B4-BE49-F238E27FC236}">
                      <a16:creationId xmlns="" xmlns:a16="http://schemas.microsoft.com/office/drawing/2014/main" id="{EB299BFF-4987-4AB9-9197-78622748AB9B}"/>
                    </a:ext>
                  </a:extLst>
                </p:cNvPr>
                <p:cNvSpPr/>
                <p:nvPr/>
              </p:nvSpPr>
              <p:spPr>
                <a:xfrm>
                  <a:off x="5784928" y="3580678"/>
                  <a:ext cx="2045843" cy="1144698"/>
                </a:xfrm>
                <a:custGeom>
                  <a:avLst/>
                  <a:gdLst>
                    <a:gd name="connsiteX0" fmla="*/ 1802291 w 2045843"/>
                    <a:gd name="connsiteY0" fmla="*/ 974212 h 1144698"/>
                    <a:gd name="connsiteX1" fmla="*/ 1802291 w 2045843"/>
                    <a:gd name="connsiteY1" fmla="*/ 1144699 h 1144698"/>
                    <a:gd name="connsiteX2" fmla="*/ 1851002 w 2045843"/>
                    <a:gd name="connsiteY2" fmla="*/ 1144699 h 1144698"/>
                    <a:gd name="connsiteX3" fmla="*/ 1851002 w 2045843"/>
                    <a:gd name="connsiteY3" fmla="*/ 974212 h 1144698"/>
                    <a:gd name="connsiteX4" fmla="*/ 2045844 w 2045843"/>
                    <a:gd name="connsiteY4" fmla="*/ 974212 h 1144698"/>
                    <a:gd name="connsiteX5" fmla="*/ 2045844 w 2045843"/>
                    <a:gd name="connsiteY5" fmla="*/ 925502 h 1144698"/>
                    <a:gd name="connsiteX6" fmla="*/ 1656159 w 2045843"/>
                    <a:gd name="connsiteY6" fmla="*/ 925502 h 1144698"/>
                    <a:gd name="connsiteX7" fmla="*/ 1656159 w 2045843"/>
                    <a:gd name="connsiteY7" fmla="*/ 97423 h 1144698"/>
                    <a:gd name="connsiteX8" fmla="*/ 1558738 w 2045843"/>
                    <a:gd name="connsiteY8" fmla="*/ 2 h 1144698"/>
                    <a:gd name="connsiteX9" fmla="*/ 584528 w 2045843"/>
                    <a:gd name="connsiteY9" fmla="*/ 2 h 1144698"/>
                    <a:gd name="connsiteX10" fmla="*/ 2 w 2045843"/>
                    <a:gd name="connsiteY10" fmla="*/ 581700 h 1144698"/>
                    <a:gd name="connsiteX11" fmla="*/ 2 w 2045843"/>
                    <a:gd name="connsiteY11" fmla="*/ 584528 h 1144698"/>
                    <a:gd name="connsiteX12" fmla="*/ 2 w 2045843"/>
                    <a:gd name="connsiteY12" fmla="*/ 974212 h 1144698"/>
                    <a:gd name="connsiteX13" fmla="*/ 463969 w 2045843"/>
                    <a:gd name="connsiteY13" fmla="*/ 974212 h 1144698"/>
                    <a:gd name="connsiteX14" fmla="*/ 462752 w 2045843"/>
                    <a:gd name="connsiteY14" fmla="*/ 949857 h 1144698"/>
                    <a:gd name="connsiteX15" fmla="*/ 463969 w 2045843"/>
                    <a:gd name="connsiteY15" fmla="*/ 925502 h 1144698"/>
                    <a:gd name="connsiteX16" fmla="*/ 48712 w 2045843"/>
                    <a:gd name="connsiteY16" fmla="*/ 925502 h 1144698"/>
                    <a:gd name="connsiteX17" fmla="*/ 48712 w 2045843"/>
                    <a:gd name="connsiteY17" fmla="*/ 584528 h 1144698"/>
                    <a:gd name="connsiteX18" fmla="*/ 584528 w 2045843"/>
                    <a:gd name="connsiteY18" fmla="*/ 48712 h 1144698"/>
                    <a:gd name="connsiteX19" fmla="*/ 1558738 w 2045843"/>
                    <a:gd name="connsiteY19" fmla="*/ 48712 h 1144698"/>
                    <a:gd name="connsiteX20" fmla="*/ 1607449 w 2045843"/>
                    <a:gd name="connsiteY20" fmla="*/ 97423 h 1144698"/>
                    <a:gd name="connsiteX21" fmla="*/ 1607449 w 2045843"/>
                    <a:gd name="connsiteY21" fmla="*/ 925502 h 1144698"/>
                    <a:gd name="connsiteX22" fmla="*/ 997325 w 2045843"/>
                    <a:gd name="connsiteY22" fmla="*/ 925502 h 1144698"/>
                    <a:gd name="connsiteX23" fmla="*/ 998567 w 2045843"/>
                    <a:gd name="connsiteY23" fmla="*/ 949857 h 1144698"/>
                    <a:gd name="connsiteX24" fmla="*/ 997325 w 2045843"/>
                    <a:gd name="connsiteY24" fmla="*/ 974212 h 1144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045843" h="1144698">
                      <a:moveTo>
                        <a:pt x="1802291" y="974212"/>
                      </a:moveTo>
                      <a:lnTo>
                        <a:pt x="1802291" y="1144699"/>
                      </a:lnTo>
                      <a:lnTo>
                        <a:pt x="1851002" y="1144699"/>
                      </a:lnTo>
                      <a:lnTo>
                        <a:pt x="1851002" y="974212"/>
                      </a:lnTo>
                      <a:lnTo>
                        <a:pt x="2045844" y="974212"/>
                      </a:lnTo>
                      <a:lnTo>
                        <a:pt x="2045844" y="925502"/>
                      </a:lnTo>
                      <a:lnTo>
                        <a:pt x="1656159" y="925502"/>
                      </a:lnTo>
                      <a:lnTo>
                        <a:pt x="1656159" y="97423"/>
                      </a:lnTo>
                      <a:cubicBezTo>
                        <a:pt x="1655999" y="43685"/>
                        <a:pt x="1612476" y="162"/>
                        <a:pt x="1558738" y="2"/>
                      </a:cubicBezTo>
                      <a:lnTo>
                        <a:pt x="584528" y="2"/>
                      </a:lnTo>
                      <a:cubicBezTo>
                        <a:pt x="262483" y="-780"/>
                        <a:pt x="783" y="259656"/>
                        <a:pt x="2" y="581700"/>
                      </a:cubicBezTo>
                      <a:cubicBezTo>
                        <a:pt x="-1" y="582643"/>
                        <a:pt x="-1" y="583585"/>
                        <a:pt x="2" y="584528"/>
                      </a:cubicBezTo>
                      <a:lnTo>
                        <a:pt x="2" y="974212"/>
                      </a:lnTo>
                      <a:lnTo>
                        <a:pt x="463969" y="974212"/>
                      </a:lnTo>
                      <a:cubicBezTo>
                        <a:pt x="463239" y="966199"/>
                        <a:pt x="462752" y="958113"/>
                        <a:pt x="462752" y="949857"/>
                      </a:cubicBezTo>
                      <a:cubicBezTo>
                        <a:pt x="462752" y="941600"/>
                        <a:pt x="463239" y="933515"/>
                        <a:pt x="463969" y="925502"/>
                      </a:cubicBezTo>
                      <a:lnTo>
                        <a:pt x="48712" y="925502"/>
                      </a:lnTo>
                      <a:lnTo>
                        <a:pt x="48712" y="584528"/>
                      </a:lnTo>
                      <a:cubicBezTo>
                        <a:pt x="49048" y="288743"/>
                        <a:pt x="288743" y="49048"/>
                        <a:pt x="584528" y="48712"/>
                      </a:cubicBezTo>
                      <a:lnTo>
                        <a:pt x="1558738" y="48712"/>
                      </a:lnTo>
                      <a:cubicBezTo>
                        <a:pt x="1585641" y="48712"/>
                        <a:pt x="1607449" y="70520"/>
                        <a:pt x="1607449" y="97423"/>
                      </a:cubicBezTo>
                      <a:lnTo>
                        <a:pt x="1607449" y="925502"/>
                      </a:lnTo>
                      <a:lnTo>
                        <a:pt x="997325" y="925502"/>
                      </a:lnTo>
                      <a:cubicBezTo>
                        <a:pt x="998056" y="933563"/>
                        <a:pt x="998567" y="941674"/>
                        <a:pt x="998567" y="949857"/>
                      </a:cubicBezTo>
                      <a:cubicBezTo>
                        <a:pt x="998567" y="958040"/>
                        <a:pt x="998056" y="966151"/>
                        <a:pt x="997325" y="9742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36" name="그래픽 7" descr="백팩">
                <a:extLst>
                  <a:ext uri="{FF2B5EF4-FFF2-40B4-BE49-F238E27FC236}">
                    <a16:creationId xmlns="" xmlns:a16="http://schemas.microsoft.com/office/drawing/2014/main" id="{78FA8796-BD7A-44FE-85F1-B86C890C54C3}"/>
                  </a:ext>
                </a:extLst>
              </p:cNvPr>
              <p:cNvSpPr/>
              <p:nvPr/>
            </p:nvSpPr>
            <p:spPr>
              <a:xfrm>
                <a:off x="8417025" y="5068759"/>
                <a:ext cx="1656157" cy="1875549"/>
              </a:xfrm>
              <a:custGeom>
                <a:avLst/>
                <a:gdLst>
                  <a:gd name="connsiteX0" fmla="*/ 1534381 w 1656157"/>
                  <a:gd name="connsiteY0" fmla="*/ 1071826 h 1875549"/>
                  <a:gd name="connsiteX1" fmla="*/ 1510026 w 1656157"/>
                  <a:gd name="connsiteY1" fmla="*/ 1071826 h 1875549"/>
                  <a:gd name="connsiteX2" fmla="*/ 1510026 w 1656157"/>
                  <a:gd name="connsiteY2" fmla="*/ 560365 h 1875549"/>
                  <a:gd name="connsiteX3" fmla="*/ 1242118 w 1656157"/>
                  <a:gd name="connsiteY3" fmla="*/ 292458 h 1875549"/>
                  <a:gd name="connsiteX4" fmla="*/ 1143455 w 1656157"/>
                  <a:gd name="connsiteY4" fmla="*/ 292458 h 1875549"/>
                  <a:gd name="connsiteX5" fmla="*/ 804196 w 1656157"/>
                  <a:gd name="connsiteY5" fmla="*/ 916 h 1875549"/>
                  <a:gd name="connsiteX6" fmla="*/ 512654 w 1656157"/>
                  <a:gd name="connsiteY6" fmla="*/ 292458 h 1875549"/>
                  <a:gd name="connsiteX7" fmla="*/ 414039 w 1656157"/>
                  <a:gd name="connsiteY7" fmla="*/ 292458 h 1875549"/>
                  <a:gd name="connsiteX8" fmla="*/ 146132 w 1656157"/>
                  <a:gd name="connsiteY8" fmla="*/ 560365 h 1875549"/>
                  <a:gd name="connsiteX9" fmla="*/ 146132 w 1656157"/>
                  <a:gd name="connsiteY9" fmla="*/ 1071826 h 1875549"/>
                  <a:gd name="connsiteX10" fmla="*/ 121776 w 1656157"/>
                  <a:gd name="connsiteY10" fmla="*/ 1071826 h 1875549"/>
                  <a:gd name="connsiteX11" fmla="*/ 0 w 1656157"/>
                  <a:gd name="connsiteY11" fmla="*/ 1193602 h 1875549"/>
                  <a:gd name="connsiteX12" fmla="*/ 0 w 1656157"/>
                  <a:gd name="connsiteY12" fmla="*/ 1534576 h 1875549"/>
                  <a:gd name="connsiteX13" fmla="*/ 121776 w 1656157"/>
                  <a:gd name="connsiteY13" fmla="*/ 1656352 h 1875549"/>
                  <a:gd name="connsiteX14" fmla="*/ 146132 w 1656157"/>
                  <a:gd name="connsiteY14" fmla="*/ 1656352 h 1875549"/>
                  <a:gd name="connsiteX15" fmla="*/ 146132 w 1656157"/>
                  <a:gd name="connsiteY15" fmla="*/ 1705063 h 1875549"/>
                  <a:gd name="connsiteX16" fmla="*/ 316618 w 1656157"/>
                  <a:gd name="connsiteY16" fmla="*/ 1875550 h 1875549"/>
                  <a:gd name="connsiteX17" fmla="*/ 1388250 w 1656157"/>
                  <a:gd name="connsiteY17" fmla="*/ 1875550 h 1875549"/>
                  <a:gd name="connsiteX18" fmla="*/ 1510026 w 1656157"/>
                  <a:gd name="connsiteY18" fmla="*/ 1753773 h 1875549"/>
                  <a:gd name="connsiteX19" fmla="*/ 1510026 w 1656157"/>
                  <a:gd name="connsiteY19" fmla="*/ 1656352 h 1875549"/>
                  <a:gd name="connsiteX20" fmla="*/ 1534381 w 1656157"/>
                  <a:gd name="connsiteY20" fmla="*/ 1656352 h 1875549"/>
                  <a:gd name="connsiteX21" fmla="*/ 1656158 w 1656157"/>
                  <a:gd name="connsiteY21" fmla="*/ 1534576 h 1875549"/>
                  <a:gd name="connsiteX22" fmla="*/ 1656158 w 1656157"/>
                  <a:gd name="connsiteY22" fmla="*/ 1193602 h 1875549"/>
                  <a:gd name="connsiteX23" fmla="*/ 1534381 w 1656157"/>
                  <a:gd name="connsiteY23" fmla="*/ 1071826 h 1875549"/>
                  <a:gd name="connsiteX24" fmla="*/ 828079 w 1656157"/>
                  <a:gd name="connsiteY24" fmla="*/ 48905 h 1875549"/>
                  <a:gd name="connsiteX25" fmla="*/ 1094745 w 1656157"/>
                  <a:gd name="connsiteY25" fmla="*/ 292458 h 1875549"/>
                  <a:gd name="connsiteX26" fmla="*/ 561364 w 1656157"/>
                  <a:gd name="connsiteY26" fmla="*/ 292458 h 1875549"/>
                  <a:gd name="connsiteX27" fmla="*/ 828079 w 1656157"/>
                  <a:gd name="connsiteY27" fmla="*/ 48905 h 1875549"/>
                  <a:gd name="connsiteX28" fmla="*/ 1242118 w 1656157"/>
                  <a:gd name="connsiteY28" fmla="*/ 341168 h 1875549"/>
                  <a:gd name="connsiteX29" fmla="*/ 1266474 w 1656157"/>
                  <a:gd name="connsiteY29" fmla="*/ 342605 h 1875549"/>
                  <a:gd name="connsiteX30" fmla="*/ 1266474 w 1656157"/>
                  <a:gd name="connsiteY30" fmla="*/ 755208 h 1875549"/>
                  <a:gd name="connsiteX31" fmla="*/ 1193408 w 1656157"/>
                  <a:gd name="connsiteY31" fmla="*/ 828273 h 1875549"/>
                  <a:gd name="connsiteX32" fmla="*/ 925500 w 1656157"/>
                  <a:gd name="connsiteY32" fmla="*/ 828273 h 1875549"/>
                  <a:gd name="connsiteX33" fmla="*/ 925500 w 1656157"/>
                  <a:gd name="connsiteY33" fmla="*/ 779563 h 1875549"/>
                  <a:gd name="connsiteX34" fmla="*/ 852434 w 1656157"/>
                  <a:gd name="connsiteY34" fmla="*/ 706497 h 1875549"/>
                  <a:gd name="connsiteX35" fmla="*/ 803724 w 1656157"/>
                  <a:gd name="connsiteY35" fmla="*/ 706497 h 1875549"/>
                  <a:gd name="connsiteX36" fmla="*/ 730658 w 1656157"/>
                  <a:gd name="connsiteY36" fmla="*/ 779563 h 1875549"/>
                  <a:gd name="connsiteX37" fmla="*/ 730658 w 1656157"/>
                  <a:gd name="connsiteY37" fmla="*/ 828273 h 1875549"/>
                  <a:gd name="connsiteX38" fmla="*/ 462750 w 1656157"/>
                  <a:gd name="connsiteY38" fmla="*/ 828273 h 1875549"/>
                  <a:gd name="connsiteX39" fmla="*/ 389684 w 1656157"/>
                  <a:gd name="connsiteY39" fmla="*/ 755208 h 1875549"/>
                  <a:gd name="connsiteX40" fmla="*/ 389684 w 1656157"/>
                  <a:gd name="connsiteY40" fmla="*/ 342605 h 1875549"/>
                  <a:gd name="connsiteX41" fmla="*/ 414039 w 1656157"/>
                  <a:gd name="connsiteY41" fmla="*/ 341168 h 1875549"/>
                  <a:gd name="connsiteX42" fmla="*/ 876789 w 1656157"/>
                  <a:gd name="connsiteY42" fmla="*/ 779563 h 1875549"/>
                  <a:gd name="connsiteX43" fmla="*/ 876789 w 1656157"/>
                  <a:gd name="connsiteY43" fmla="*/ 925694 h 1875549"/>
                  <a:gd name="connsiteX44" fmla="*/ 852434 w 1656157"/>
                  <a:gd name="connsiteY44" fmla="*/ 950050 h 1875549"/>
                  <a:gd name="connsiteX45" fmla="*/ 803724 w 1656157"/>
                  <a:gd name="connsiteY45" fmla="*/ 950050 h 1875549"/>
                  <a:gd name="connsiteX46" fmla="*/ 779368 w 1656157"/>
                  <a:gd name="connsiteY46" fmla="*/ 925694 h 1875549"/>
                  <a:gd name="connsiteX47" fmla="*/ 779368 w 1656157"/>
                  <a:gd name="connsiteY47" fmla="*/ 779563 h 1875549"/>
                  <a:gd name="connsiteX48" fmla="*/ 803724 w 1656157"/>
                  <a:gd name="connsiteY48" fmla="*/ 755208 h 1875549"/>
                  <a:gd name="connsiteX49" fmla="*/ 852434 w 1656157"/>
                  <a:gd name="connsiteY49" fmla="*/ 755208 h 1875549"/>
                  <a:gd name="connsiteX50" fmla="*/ 876789 w 1656157"/>
                  <a:gd name="connsiteY50" fmla="*/ 779563 h 1875549"/>
                  <a:gd name="connsiteX51" fmla="*/ 121776 w 1656157"/>
                  <a:gd name="connsiteY51" fmla="*/ 1607642 h 1875549"/>
                  <a:gd name="connsiteX52" fmla="*/ 48711 w 1656157"/>
                  <a:gd name="connsiteY52" fmla="*/ 1534576 h 1875549"/>
                  <a:gd name="connsiteX53" fmla="*/ 48711 w 1656157"/>
                  <a:gd name="connsiteY53" fmla="*/ 1193602 h 1875549"/>
                  <a:gd name="connsiteX54" fmla="*/ 121776 w 1656157"/>
                  <a:gd name="connsiteY54" fmla="*/ 1120536 h 1875549"/>
                  <a:gd name="connsiteX55" fmla="*/ 146132 w 1656157"/>
                  <a:gd name="connsiteY55" fmla="*/ 1120536 h 1875549"/>
                  <a:gd name="connsiteX56" fmla="*/ 146132 w 1656157"/>
                  <a:gd name="connsiteY56" fmla="*/ 1607642 h 1875549"/>
                  <a:gd name="connsiteX57" fmla="*/ 1193408 w 1656157"/>
                  <a:gd name="connsiteY57" fmla="*/ 1826839 h 1875549"/>
                  <a:gd name="connsiteX58" fmla="*/ 462750 w 1656157"/>
                  <a:gd name="connsiteY58" fmla="*/ 1826839 h 1875549"/>
                  <a:gd name="connsiteX59" fmla="*/ 462750 w 1656157"/>
                  <a:gd name="connsiteY59" fmla="*/ 1558931 h 1875549"/>
                  <a:gd name="connsiteX60" fmla="*/ 535816 w 1656157"/>
                  <a:gd name="connsiteY60" fmla="*/ 1485865 h 1875549"/>
                  <a:gd name="connsiteX61" fmla="*/ 1120342 w 1656157"/>
                  <a:gd name="connsiteY61" fmla="*/ 1485865 h 1875549"/>
                  <a:gd name="connsiteX62" fmla="*/ 1193408 w 1656157"/>
                  <a:gd name="connsiteY62" fmla="*/ 1558931 h 1875549"/>
                  <a:gd name="connsiteX63" fmla="*/ 1461316 w 1656157"/>
                  <a:gd name="connsiteY63" fmla="*/ 1753773 h 1875549"/>
                  <a:gd name="connsiteX64" fmla="*/ 1388250 w 1656157"/>
                  <a:gd name="connsiteY64" fmla="*/ 1826839 h 1875549"/>
                  <a:gd name="connsiteX65" fmla="*/ 1242118 w 1656157"/>
                  <a:gd name="connsiteY65" fmla="*/ 1826839 h 1875549"/>
                  <a:gd name="connsiteX66" fmla="*/ 1242118 w 1656157"/>
                  <a:gd name="connsiteY66" fmla="*/ 1558931 h 1875549"/>
                  <a:gd name="connsiteX67" fmla="*/ 1120342 w 1656157"/>
                  <a:gd name="connsiteY67" fmla="*/ 1437155 h 1875549"/>
                  <a:gd name="connsiteX68" fmla="*/ 535816 w 1656157"/>
                  <a:gd name="connsiteY68" fmla="*/ 1437155 h 1875549"/>
                  <a:gd name="connsiteX69" fmla="*/ 414039 w 1656157"/>
                  <a:gd name="connsiteY69" fmla="*/ 1558931 h 1875549"/>
                  <a:gd name="connsiteX70" fmla="*/ 414039 w 1656157"/>
                  <a:gd name="connsiteY70" fmla="*/ 1826839 h 1875549"/>
                  <a:gd name="connsiteX71" fmla="*/ 316618 w 1656157"/>
                  <a:gd name="connsiteY71" fmla="*/ 1826839 h 1875549"/>
                  <a:gd name="connsiteX72" fmla="*/ 194842 w 1656157"/>
                  <a:gd name="connsiteY72" fmla="*/ 1705063 h 1875549"/>
                  <a:gd name="connsiteX73" fmla="*/ 194842 w 1656157"/>
                  <a:gd name="connsiteY73" fmla="*/ 560365 h 1875549"/>
                  <a:gd name="connsiteX74" fmla="*/ 340974 w 1656157"/>
                  <a:gd name="connsiteY74" fmla="*/ 353955 h 1875549"/>
                  <a:gd name="connsiteX75" fmla="*/ 340974 w 1656157"/>
                  <a:gd name="connsiteY75" fmla="*/ 755208 h 1875549"/>
                  <a:gd name="connsiteX76" fmla="*/ 462750 w 1656157"/>
                  <a:gd name="connsiteY76" fmla="*/ 876984 h 1875549"/>
                  <a:gd name="connsiteX77" fmla="*/ 730658 w 1656157"/>
                  <a:gd name="connsiteY77" fmla="*/ 876984 h 1875549"/>
                  <a:gd name="connsiteX78" fmla="*/ 730658 w 1656157"/>
                  <a:gd name="connsiteY78" fmla="*/ 925694 h 1875549"/>
                  <a:gd name="connsiteX79" fmla="*/ 803724 w 1656157"/>
                  <a:gd name="connsiteY79" fmla="*/ 998760 h 1875549"/>
                  <a:gd name="connsiteX80" fmla="*/ 852434 w 1656157"/>
                  <a:gd name="connsiteY80" fmla="*/ 998760 h 1875549"/>
                  <a:gd name="connsiteX81" fmla="*/ 925500 w 1656157"/>
                  <a:gd name="connsiteY81" fmla="*/ 925694 h 1875549"/>
                  <a:gd name="connsiteX82" fmla="*/ 925500 w 1656157"/>
                  <a:gd name="connsiteY82" fmla="*/ 876984 h 1875549"/>
                  <a:gd name="connsiteX83" fmla="*/ 1193408 w 1656157"/>
                  <a:gd name="connsiteY83" fmla="*/ 876984 h 1875549"/>
                  <a:gd name="connsiteX84" fmla="*/ 1315184 w 1656157"/>
                  <a:gd name="connsiteY84" fmla="*/ 755208 h 1875549"/>
                  <a:gd name="connsiteX85" fmla="*/ 1315184 w 1656157"/>
                  <a:gd name="connsiteY85" fmla="*/ 353955 h 1875549"/>
                  <a:gd name="connsiteX86" fmla="*/ 1461316 w 1656157"/>
                  <a:gd name="connsiteY86" fmla="*/ 560365 h 1875549"/>
                  <a:gd name="connsiteX87" fmla="*/ 1461316 w 1656157"/>
                  <a:gd name="connsiteY87" fmla="*/ 1753773 h 1875549"/>
                  <a:gd name="connsiteX88" fmla="*/ 1607447 w 1656157"/>
                  <a:gd name="connsiteY88" fmla="*/ 1534576 h 1875549"/>
                  <a:gd name="connsiteX89" fmla="*/ 1534381 w 1656157"/>
                  <a:gd name="connsiteY89" fmla="*/ 1607642 h 1875549"/>
                  <a:gd name="connsiteX90" fmla="*/ 1510026 w 1656157"/>
                  <a:gd name="connsiteY90" fmla="*/ 1607642 h 1875549"/>
                  <a:gd name="connsiteX91" fmla="*/ 1510026 w 1656157"/>
                  <a:gd name="connsiteY91" fmla="*/ 1120536 h 1875549"/>
                  <a:gd name="connsiteX92" fmla="*/ 1534381 w 1656157"/>
                  <a:gd name="connsiteY92" fmla="*/ 1120536 h 1875549"/>
                  <a:gd name="connsiteX93" fmla="*/ 1607447 w 1656157"/>
                  <a:gd name="connsiteY93" fmla="*/ 1193602 h 187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656157" h="1875549">
                    <a:moveTo>
                      <a:pt x="1534381" y="1071826"/>
                    </a:moveTo>
                    <a:lnTo>
                      <a:pt x="1510026" y="1071826"/>
                    </a:lnTo>
                    <a:lnTo>
                      <a:pt x="1510026" y="560365"/>
                    </a:lnTo>
                    <a:cubicBezTo>
                      <a:pt x="1509851" y="412475"/>
                      <a:pt x="1390008" y="292633"/>
                      <a:pt x="1242118" y="292458"/>
                    </a:cubicBezTo>
                    <a:lnTo>
                      <a:pt x="1143455" y="292458"/>
                    </a:lnTo>
                    <a:cubicBezTo>
                      <a:pt x="1130279" y="118266"/>
                      <a:pt x="978387" y="-12261"/>
                      <a:pt x="804196" y="916"/>
                    </a:cubicBezTo>
                    <a:cubicBezTo>
                      <a:pt x="648327" y="12707"/>
                      <a:pt x="524444" y="136589"/>
                      <a:pt x="512654" y="292458"/>
                    </a:cubicBezTo>
                    <a:lnTo>
                      <a:pt x="414039" y="292458"/>
                    </a:lnTo>
                    <a:cubicBezTo>
                      <a:pt x="266149" y="292633"/>
                      <a:pt x="146307" y="412475"/>
                      <a:pt x="146132" y="560365"/>
                    </a:cubicBezTo>
                    <a:lnTo>
                      <a:pt x="146132" y="1071826"/>
                    </a:lnTo>
                    <a:lnTo>
                      <a:pt x="121776" y="1071826"/>
                    </a:lnTo>
                    <a:cubicBezTo>
                      <a:pt x="54553" y="1071906"/>
                      <a:pt x="80" y="1126379"/>
                      <a:pt x="0" y="1193602"/>
                    </a:cubicBezTo>
                    <a:lnTo>
                      <a:pt x="0" y="1534576"/>
                    </a:lnTo>
                    <a:cubicBezTo>
                      <a:pt x="80" y="1601799"/>
                      <a:pt x="54553" y="1656272"/>
                      <a:pt x="121776" y="1656352"/>
                    </a:cubicBezTo>
                    <a:lnTo>
                      <a:pt x="146132" y="1656352"/>
                    </a:lnTo>
                    <a:lnTo>
                      <a:pt x="146132" y="1705063"/>
                    </a:lnTo>
                    <a:cubicBezTo>
                      <a:pt x="146239" y="1799176"/>
                      <a:pt x="222505" y="1875442"/>
                      <a:pt x="316618" y="1875550"/>
                    </a:cubicBezTo>
                    <a:lnTo>
                      <a:pt x="1388250" y="1875550"/>
                    </a:lnTo>
                    <a:cubicBezTo>
                      <a:pt x="1455473" y="1875469"/>
                      <a:pt x="1509946" y="1820996"/>
                      <a:pt x="1510026" y="1753773"/>
                    </a:cubicBezTo>
                    <a:lnTo>
                      <a:pt x="1510026" y="1656352"/>
                    </a:lnTo>
                    <a:lnTo>
                      <a:pt x="1534381" y="1656352"/>
                    </a:lnTo>
                    <a:cubicBezTo>
                      <a:pt x="1601604" y="1656272"/>
                      <a:pt x="1656077" y="1601799"/>
                      <a:pt x="1656158" y="1534576"/>
                    </a:cubicBezTo>
                    <a:lnTo>
                      <a:pt x="1656158" y="1193602"/>
                    </a:lnTo>
                    <a:cubicBezTo>
                      <a:pt x="1656077" y="1126379"/>
                      <a:pt x="1601604" y="1071906"/>
                      <a:pt x="1534381" y="1071826"/>
                    </a:cubicBezTo>
                    <a:close/>
                    <a:moveTo>
                      <a:pt x="828079" y="48905"/>
                    </a:moveTo>
                    <a:cubicBezTo>
                      <a:pt x="966507" y="49088"/>
                      <a:pt x="1082046" y="154612"/>
                      <a:pt x="1094745" y="292458"/>
                    </a:cubicBezTo>
                    <a:lnTo>
                      <a:pt x="561364" y="292458"/>
                    </a:lnTo>
                    <a:cubicBezTo>
                      <a:pt x="574066" y="154595"/>
                      <a:pt x="689631" y="49063"/>
                      <a:pt x="828079" y="48905"/>
                    </a:cubicBezTo>
                    <a:close/>
                    <a:moveTo>
                      <a:pt x="1242118" y="341168"/>
                    </a:moveTo>
                    <a:cubicBezTo>
                      <a:pt x="1250258" y="341192"/>
                      <a:pt x="1258388" y="341670"/>
                      <a:pt x="1266474" y="342605"/>
                    </a:cubicBezTo>
                    <a:lnTo>
                      <a:pt x="1266474" y="755208"/>
                    </a:lnTo>
                    <a:cubicBezTo>
                      <a:pt x="1266474" y="795562"/>
                      <a:pt x="1233762" y="828273"/>
                      <a:pt x="1193408" y="828273"/>
                    </a:cubicBezTo>
                    <a:lnTo>
                      <a:pt x="925500" y="828273"/>
                    </a:lnTo>
                    <a:lnTo>
                      <a:pt x="925500" y="779563"/>
                    </a:lnTo>
                    <a:cubicBezTo>
                      <a:pt x="925500" y="739209"/>
                      <a:pt x="892788" y="706497"/>
                      <a:pt x="852434" y="706497"/>
                    </a:cubicBezTo>
                    <a:lnTo>
                      <a:pt x="803724" y="706497"/>
                    </a:lnTo>
                    <a:cubicBezTo>
                      <a:pt x="763369" y="706497"/>
                      <a:pt x="730658" y="739209"/>
                      <a:pt x="730658" y="779563"/>
                    </a:cubicBezTo>
                    <a:lnTo>
                      <a:pt x="730658" y="828273"/>
                    </a:lnTo>
                    <a:lnTo>
                      <a:pt x="462750" y="828273"/>
                    </a:lnTo>
                    <a:cubicBezTo>
                      <a:pt x="422396" y="828273"/>
                      <a:pt x="389684" y="795562"/>
                      <a:pt x="389684" y="755208"/>
                    </a:cubicBezTo>
                    <a:lnTo>
                      <a:pt x="389684" y="342605"/>
                    </a:lnTo>
                    <a:cubicBezTo>
                      <a:pt x="397770" y="341670"/>
                      <a:pt x="405900" y="341192"/>
                      <a:pt x="414039" y="341168"/>
                    </a:cubicBezTo>
                    <a:close/>
                    <a:moveTo>
                      <a:pt x="876789" y="779563"/>
                    </a:moveTo>
                    <a:lnTo>
                      <a:pt x="876789" y="925694"/>
                    </a:lnTo>
                    <a:cubicBezTo>
                      <a:pt x="876789" y="939146"/>
                      <a:pt x="865886" y="950050"/>
                      <a:pt x="852434" y="950050"/>
                    </a:cubicBezTo>
                    <a:lnTo>
                      <a:pt x="803724" y="950050"/>
                    </a:lnTo>
                    <a:cubicBezTo>
                      <a:pt x="790272" y="950050"/>
                      <a:pt x="779368" y="939146"/>
                      <a:pt x="779368" y="925694"/>
                    </a:cubicBezTo>
                    <a:lnTo>
                      <a:pt x="779368" y="779563"/>
                    </a:lnTo>
                    <a:cubicBezTo>
                      <a:pt x="779368" y="766111"/>
                      <a:pt x="790272" y="755208"/>
                      <a:pt x="803724" y="755208"/>
                    </a:cubicBezTo>
                    <a:lnTo>
                      <a:pt x="852434" y="755208"/>
                    </a:lnTo>
                    <a:cubicBezTo>
                      <a:pt x="865886" y="755208"/>
                      <a:pt x="876789" y="766111"/>
                      <a:pt x="876789" y="779563"/>
                    </a:cubicBezTo>
                    <a:close/>
                    <a:moveTo>
                      <a:pt x="121776" y="1607642"/>
                    </a:moveTo>
                    <a:cubicBezTo>
                      <a:pt x="81422" y="1607642"/>
                      <a:pt x="48711" y="1574930"/>
                      <a:pt x="48711" y="1534576"/>
                    </a:cubicBezTo>
                    <a:lnTo>
                      <a:pt x="48711" y="1193602"/>
                    </a:lnTo>
                    <a:cubicBezTo>
                      <a:pt x="48711" y="1153248"/>
                      <a:pt x="81422" y="1120536"/>
                      <a:pt x="121776" y="1120536"/>
                    </a:cubicBezTo>
                    <a:lnTo>
                      <a:pt x="146132" y="1120536"/>
                    </a:lnTo>
                    <a:lnTo>
                      <a:pt x="146132" y="1607642"/>
                    </a:lnTo>
                    <a:close/>
                    <a:moveTo>
                      <a:pt x="1193408" y="1826839"/>
                    </a:moveTo>
                    <a:lnTo>
                      <a:pt x="462750" y="1826839"/>
                    </a:lnTo>
                    <a:lnTo>
                      <a:pt x="462750" y="1558931"/>
                    </a:lnTo>
                    <a:cubicBezTo>
                      <a:pt x="462750" y="1518577"/>
                      <a:pt x="495462" y="1485865"/>
                      <a:pt x="535816" y="1485865"/>
                    </a:cubicBezTo>
                    <a:lnTo>
                      <a:pt x="1120342" y="1485865"/>
                    </a:lnTo>
                    <a:cubicBezTo>
                      <a:pt x="1160696" y="1485865"/>
                      <a:pt x="1193408" y="1518577"/>
                      <a:pt x="1193408" y="1558931"/>
                    </a:cubicBezTo>
                    <a:close/>
                    <a:moveTo>
                      <a:pt x="1461316" y="1753773"/>
                    </a:moveTo>
                    <a:cubicBezTo>
                      <a:pt x="1461316" y="1794127"/>
                      <a:pt x="1428604" y="1826839"/>
                      <a:pt x="1388250" y="1826839"/>
                    </a:cubicBezTo>
                    <a:lnTo>
                      <a:pt x="1242118" y="1826839"/>
                    </a:lnTo>
                    <a:lnTo>
                      <a:pt x="1242118" y="1558931"/>
                    </a:lnTo>
                    <a:cubicBezTo>
                      <a:pt x="1242038" y="1491708"/>
                      <a:pt x="1187565" y="1437235"/>
                      <a:pt x="1120342" y="1437155"/>
                    </a:cubicBezTo>
                    <a:lnTo>
                      <a:pt x="535816" y="1437155"/>
                    </a:lnTo>
                    <a:cubicBezTo>
                      <a:pt x="468593" y="1437235"/>
                      <a:pt x="414120" y="1491708"/>
                      <a:pt x="414039" y="1558931"/>
                    </a:cubicBezTo>
                    <a:lnTo>
                      <a:pt x="414039" y="1826839"/>
                    </a:lnTo>
                    <a:lnTo>
                      <a:pt x="316618" y="1826839"/>
                    </a:lnTo>
                    <a:cubicBezTo>
                      <a:pt x="249395" y="1826759"/>
                      <a:pt x="194922" y="1772286"/>
                      <a:pt x="194842" y="1705063"/>
                    </a:cubicBezTo>
                    <a:lnTo>
                      <a:pt x="194842" y="560365"/>
                    </a:lnTo>
                    <a:cubicBezTo>
                      <a:pt x="195005" y="467584"/>
                      <a:pt x="253516" y="384937"/>
                      <a:pt x="340974" y="353955"/>
                    </a:cubicBezTo>
                    <a:lnTo>
                      <a:pt x="340974" y="755208"/>
                    </a:lnTo>
                    <a:cubicBezTo>
                      <a:pt x="341054" y="822431"/>
                      <a:pt x="395527" y="876903"/>
                      <a:pt x="462750" y="876984"/>
                    </a:cubicBezTo>
                    <a:lnTo>
                      <a:pt x="730658" y="876984"/>
                    </a:lnTo>
                    <a:lnTo>
                      <a:pt x="730658" y="925694"/>
                    </a:lnTo>
                    <a:cubicBezTo>
                      <a:pt x="730658" y="966049"/>
                      <a:pt x="763369" y="998760"/>
                      <a:pt x="803724" y="998760"/>
                    </a:cubicBezTo>
                    <a:lnTo>
                      <a:pt x="852434" y="998760"/>
                    </a:lnTo>
                    <a:cubicBezTo>
                      <a:pt x="892788" y="998760"/>
                      <a:pt x="925500" y="966049"/>
                      <a:pt x="925500" y="925694"/>
                    </a:cubicBezTo>
                    <a:lnTo>
                      <a:pt x="925500" y="876984"/>
                    </a:lnTo>
                    <a:lnTo>
                      <a:pt x="1193408" y="876984"/>
                    </a:lnTo>
                    <a:cubicBezTo>
                      <a:pt x="1260631" y="876903"/>
                      <a:pt x="1315104" y="822431"/>
                      <a:pt x="1315184" y="755208"/>
                    </a:cubicBezTo>
                    <a:lnTo>
                      <a:pt x="1315184" y="353955"/>
                    </a:lnTo>
                    <a:cubicBezTo>
                      <a:pt x="1402641" y="384937"/>
                      <a:pt x="1461153" y="467584"/>
                      <a:pt x="1461316" y="560365"/>
                    </a:cubicBezTo>
                    <a:lnTo>
                      <a:pt x="1461316" y="1753773"/>
                    </a:lnTo>
                    <a:close/>
                    <a:moveTo>
                      <a:pt x="1607447" y="1534576"/>
                    </a:moveTo>
                    <a:cubicBezTo>
                      <a:pt x="1607447" y="1574930"/>
                      <a:pt x="1574736" y="1607642"/>
                      <a:pt x="1534381" y="1607642"/>
                    </a:cubicBezTo>
                    <a:lnTo>
                      <a:pt x="1510026" y="1607642"/>
                    </a:lnTo>
                    <a:lnTo>
                      <a:pt x="1510026" y="1120536"/>
                    </a:lnTo>
                    <a:lnTo>
                      <a:pt x="1534381" y="1120536"/>
                    </a:lnTo>
                    <a:cubicBezTo>
                      <a:pt x="1574736" y="1120536"/>
                      <a:pt x="1607447" y="1153248"/>
                      <a:pt x="1607447" y="1193602"/>
                    </a:cubicBez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37" name="그래픽 9" descr="피크닉 테이블">
                <a:extLst>
                  <a:ext uri="{FF2B5EF4-FFF2-40B4-BE49-F238E27FC236}">
                    <a16:creationId xmlns="" xmlns:a16="http://schemas.microsoft.com/office/drawing/2014/main" id="{707C9AF7-493E-4192-9A99-1FE407312238}"/>
                  </a:ext>
                </a:extLst>
              </p:cNvPr>
              <p:cNvSpPr/>
              <p:nvPr/>
            </p:nvSpPr>
            <p:spPr>
              <a:xfrm>
                <a:off x="4107989" y="5677835"/>
                <a:ext cx="2143262" cy="1266473"/>
              </a:xfrm>
              <a:custGeom>
                <a:avLst/>
                <a:gdLst>
                  <a:gd name="connsiteX0" fmla="*/ 1514264 w 2143262"/>
                  <a:gd name="connsiteY0" fmla="*/ 633237 h 1266473"/>
                  <a:gd name="connsiteX1" fmla="*/ 1278213 w 2143262"/>
                  <a:gd name="connsiteY1" fmla="*/ 48711 h 1266473"/>
                  <a:gd name="connsiteX2" fmla="*/ 1753579 w 2143262"/>
                  <a:gd name="connsiteY2" fmla="*/ 48711 h 1266473"/>
                  <a:gd name="connsiteX3" fmla="*/ 1753579 w 2143262"/>
                  <a:gd name="connsiteY3" fmla="*/ 0 h 1266473"/>
                  <a:gd name="connsiteX4" fmla="*/ 389684 w 2143262"/>
                  <a:gd name="connsiteY4" fmla="*/ 0 h 1266473"/>
                  <a:gd name="connsiteX5" fmla="*/ 389684 w 2143262"/>
                  <a:gd name="connsiteY5" fmla="*/ 48711 h 1266473"/>
                  <a:gd name="connsiteX6" fmla="*/ 865050 w 2143262"/>
                  <a:gd name="connsiteY6" fmla="*/ 48711 h 1266473"/>
                  <a:gd name="connsiteX7" fmla="*/ 628999 w 2143262"/>
                  <a:gd name="connsiteY7" fmla="*/ 633237 h 1266473"/>
                  <a:gd name="connsiteX8" fmla="*/ 0 w 2143262"/>
                  <a:gd name="connsiteY8" fmla="*/ 633237 h 1266473"/>
                  <a:gd name="connsiteX9" fmla="*/ 0 w 2143262"/>
                  <a:gd name="connsiteY9" fmla="*/ 681947 h 1266473"/>
                  <a:gd name="connsiteX10" fmla="*/ 609320 w 2143262"/>
                  <a:gd name="connsiteY10" fmla="*/ 681947 h 1266473"/>
                  <a:gd name="connsiteX11" fmla="*/ 373269 w 2143262"/>
                  <a:gd name="connsiteY11" fmla="*/ 1266474 h 1266473"/>
                  <a:gd name="connsiteX12" fmla="*/ 425779 w 2143262"/>
                  <a:gd name="connsiteY12" fmla="*/ 1266474 h 1266473"/>
                  <a:gd name="connsiteX13" fmla="*/ 661830 w 2143262"/>
                  <a:gd name="connsiteY13" fmla="*/ 681947 h 1266473"/>
                  <a:gd name="connsiteX14" fmla="*/ 1481433 w 2143262"/>
                  <a:gd name="connsiteY14" fmla="*/ 681947 h 1266473"/>
                  <a:gd name="connsiteX15" fmla="*/ 1717484 w 2143262"/>
                  <a:gd name="connsiteY15" fmla="*/ 1266474 h 1266473"/>
                  <a:gd name="connsiteX16" fmla="*/ 1769994 w 2143262"/>
                  <a:gd name="connsiteY16" fmla="*/ 1266474 h 1266473"/>
                  <a:gd name="connsiteX17" fmla="*/ 1533943 w 2143262"/>
                  <a:gd name="connsiteY17" fmla="*/ 681947 h 1266473"/>
                  <a:gd name="connsiteX18" fmla="*/ 2143263 w 2143262"/>
                  <a:gd name="connsiteY18" fmla="*/ 681947 h 1266473"/>
                  <a:gd name="connsiteX19" fmla="*/ 2143263 w 2143262"/>
                  <a:gd name="connsiteY19" fmla="*/ 633237 h 1266473"/>
                  <a:gd name="connsiteX20" fmla="*/ 681509 w 2143262"/>
                  <a:gd name="connsiteY20" fmla="*/ 633237 h 1266473"/>
                  <a:gd name="connsiteX21" fmla="*/ 917560 w 2143262"/>
                  <a:gd name="connsiteY21" fmla="*/ 48711 h 1266473"/>
                  <a:gd name="connsiteX22" fmla="*/ 1225703 w 2143262"/>
                  <a:gd name="connsiteY22" fmla="*/ 48711 h 1266473"/>
                  <a:gd name="connsiteX23" fmla="*/ 1461754 w 2143262"/>
                  <a:gd name="connsiteY23" fmla="*/ 633237 h 1266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43262" h="1266473">
                    <a:moveTo>
                      <a:pt x="1514264" y="633237"/>
                    </a:moveTo>
                    <a:lnTo>
                      <a:pt x="1278213" y="48711"/>
                    </a:lnTo>
                    <a:lnTo>
                      <a:pt x="1753579" y="48711"/>
                    </a:lnTo>
                    <a:lnTo>
                      <a:pt x="1753579" y="0"/>
                    </a:lnTo>
                    <a:lnTo>
                      <a:pt x="389684" y="0"/>
                    </a:lnTo>
                    <a:lnTo>
                      <a:pt x="389684" y="48711"/>
                    </a:lnTo>
                    <a:lnTo>
                      <a:pt x="865050" y="48711"/>
                    </a:lnTo>
                    <a:lnTo>
                      <a:pt x="628999" y="633237"/>
                    </a:lnTo>
                    <a:lnTo>
                      <a:pt x="0" y="633237"/>
                    </a:lnTo>
                    <a:lnTo>
                      <a:pt x="0" y="681947"/>
                    </a:lnTo>
                    <a:lnTo>
                      <a:pt x="609320" y="681947"/>
                    </a:lnTo>
                    <a:lnTo>
                      <a:pt x="373269" y="1266474"/>
                    </a:lnTo>
                    <a:lnTo>
                      <a:pt x="425779" y="1266474"/>
                    </a:lnTo>
                    <a:lnTo>
                      <a:pt x="661830" y="681947"/>
                    </a:lnTo>
                    <a:lnTo>
                      <a:pt x="1481433" y="681947"/>
                    </a:lnTo>
                    <a:lnTo>
                      <a:pt x="1717484" y="1266474"/>
                    </a:lnTo>
                    <a:lnTo>
                      <a:pt x="1769994" y="1266474"/>
                    </a:lnTo>
                    <a:lnTo>
                      <a:pt x="1533943" y="681947"/>
                    </a:lnTo>
                    <a:lnTo>
                      <a:pt x="2143263" y="681947"/>
                    </a:lnTo>
                    <a:lnTo>
                      <a:pt x="2143263" y="633237"/>
                    </a:lnTo>
                    <a:close/>
                    <a:moveTo>
                      <a:pt x="681509" y="633237"/>
                    </a:moveTo>
                    <a:lnTo>
                      <a:pt x="917560" y="48711"/>
                    </a:lnTo>
                    <a:lnTo>
                      <a:pt x="1225703" y="48711"/>
                    </a:lnTo>
                    <a:lnTo>
                      <a:pt x="1461754" y="633237"/>
                    </a:ln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grpSp>
            <p:nvGrpSpPr>
              <p:cNvPr id="38" name="그래픽 11" descr="하이킹">
                <a:extLst>
                  <a:ext uri="{FF2B5EF4-FFF2-40B4-BE49-F238E27FC236}">
                    <a16:creationId xmlns="" xmlns:a16="http://schemas.microsoft.com/office/drawing/2014/main" id="{7021C3DB-28E9-404B-B0BF-6B4D2E220F5D}"/>
                  </a:ext>
                </a:extLst>
              </p:cNvPr>
              <p:cNvGrpSpPr/>
              <p:nvPr/>
            </p:nvGrpSpPr>
            <p:grpSpPr>
              <a:xfrm>
                <a:off x="2451362" y="4845692"/>
                <a:ext cx="1373174" cy="2098616"/>
                <a:chOff x="6563952" y="3540014"/>
                <a:chExt cx="1373174" cy="2098616"/>
              </a:xfrm>
              <a:solidFill>
                <a:srgbClr val="FFFFFF"/>
              </a:solidFill>
            </p:grpSpPr>
            <p:sp>
              <p:nvSpPr>
                <p:cNvPr id="43" name="자유형: 도형 42">
                  <a:extLst>
                    <a:ext uri="{FF2B5EF4-FFF2-40B4-BE49-F238E27FC236}">
                      <a16:creationId xmlns="" xmlns:a16="http://schemas.microsoft.com/office/drawing/2014/main" id="{709EF785-B6B8-4A0D-BCDC-AC71B22F9E45}"/>
                    </a:ext>
                  </a:extLst>
                </p:cNvPr>
                <p:cNvSpPr/>
                <p:nvPr/>
              </p:nvSpPr>
              <p:spPr>
                <a:xfrm>
                  <a:off x="7201943" y="3540014"/>
                  <a:ext cx="389791" cy="389791"/>
                </a:xfrm>
                <a:custGeom>
                  <a:avLst/>
                  <a:gdLst>
                    <a:gd name="connsiteX0" fmla="*/ 194842 w 389791"/>
                    <a:gd name="connsiteY0" fmla="*/ 389791 h 389791"/>
                    <a:gd name="connsiteX1" fmla="*/ 389791 w 389791"/>
                    <a:gd name="connsiteY1" fmla="*/ 194949 h 389791"/>
                    <a:gd name="connsiteX2" fmla="*/ 194949 w 389791"/>
                    <a:gd name="connsiteY2" fmla="*/ 0 h 389791"/>
                    <a:gd name="connsiteX3" fmla="*/ 0 w 389791"/>
                    <a:gd name="connsiteY3" fmla="*/ 194842 h 389791"/>
                    <a:gd name="connsiteX4" fmla="*/ 0 w 389791"/>
                    <a:gd name="connsiteY4" fmla="*/ 194896 h 389791"/>
                    <a:gd name="connsiteX5" fmla="*/ 194842 w 389791"/>
                    <a:gd name="connsiteY5" fmla="*/ 389791 h 389791"/>
                    <a:gd name="connsiteX6" fmla="*/ 194842 w 389791"/>
                    <a:gd name="connsiteY6" fmla="*/ 48711 h 389791"/>
                    <a:gd name="connsiteX7" fmla="*/ 341081 w 389791"/>
                    <a:gd name="connsiteY7" fmla="*/ 194842 h 389791"/>
                    <a:gd name="connsiteX8" fmla="*/ 194949 w 389791"/>
                    <a:gd name="connsiteY8" fmla="*/ 341081 h 389791"/>
                    <a:gd name="connsiteX9" fmla="*/ 48711 w 389791"/>
                    <a:gd name="connsiteY9" fmla="*/ 194949 h 389791"/>
                    <a:gd name="connsiteX10" fmla="*/ 48711 w 389791"/>
                    <a:gd name="connsiteY10" fmla="*/ 194896 h 389791"/>
                    <a:gd name="connsiteX11" fmla="*/ 194842 w 389791"/>
                    <a:gd name="connsiteY11" fmla="*/ 48711 h 389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9791" h="389791">
                      <a:moveTo>
                        <a:pt x="194842" y="389791"/>
                      </a:moveTo>
                      <a:cubicBezTo>
                        <a:pt x="302480" y="389821"/>
                        <a:pt x="389762" y="302587"/>
                        <a:pt x="389791" y="194949"/>
                      </a:cubicBezTo>
                      <a:cubicBezTo>
                        <a:pt x="389821" y="87311"/>
                        <a:pt x="302587" y="30"/>
                        <a:pt x="194949" y="0"/>
                      </a:cubicBezTo>
                      <a:cubicBezTo>
                        <a:pt x="87311" y="-29"/>
                        <a:pt x="29" y="87204"/>
                        <a:pt x="0" y="194842"/>
                      </a:cubicBezTo>
                      <a:cubicBezTo>
                        <a:pt x="0" y="194859"/>
                        <a:pt x="0" y="194879"/>
                        <a:pt x="0" y="194896"/>
                      </a:cubicBezTo>
                      <a:cubicBezTo>
                        <a:pt x="-10" y="302517"/>
                        <a:pt x="87221" y="389772"/>
                        <a:pt x="194842" y="389791"/>
                      </a:cubicBezTo>
                      <a:close/>
                      <a:moveTo>
                        <a:pt x="194842" y="48711"/>
                      </a:moveTo>
                      <a:cubicBezTo>
                        <a:pt x="275577" y="48681"/>
                        <a:pt x="341052" y="114106"/>
                        <a:pt x="341081" y="194842"/>
                      </a:cubicBezTo>
                      <a:cubicBezTo>
                        <a:pt x="341110" y="275577"/>
                        <a:pt x="275685" y="341052"/>
                        <a:pt x="194949" y="341081"/>
                      </a:cubicBezTo>
                      <a:cubicBezTo>
                        <a:pt x="114214" y="341110"/>
                        <a:pt x="48740" y="275685"/>
                        <a:pt x="48711" y="194949"/>
                      </a:cubicBezTo>
                      <a:cubicBezTo>
                        <a:pt x="48711" y="194932"/>
                        <a:pt x="48711" y="194913"/>
                        <a:pt x="48711" y="194896"/>
                      </a:cubicBezTo>
                      <a:cubicBezTo>
                        <a:pt x="48788" y="114214"/>
                        <a:pt x="114160" y="48819"/>
                        <a:pt x="194842" y="487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="" xmlns:a16="http://schemas.microsoft.com/office/drawing/2014/main" id="{3BAF9482-930B-4DB6-BBA3-4455BA74839C}"/>
                    </a:ext>
                  </a:extLst>
                </p:cNvPr>
                <p:cNvSpPr/>
                <p:nvPr/>
              </p:nvSpPr>
              <p:spPr>
                <a:xfrm>
                  <a:off x="6563952" y="4792491"/>
                  <a:ext cx="602240" cy="845639"/>
                </a:xfrm>
                <a:custGeom>
                  <a:avLst/>
                  <a:gdLst>
                    <a:gd name="connsiteX0" fmla="*/ 564024 w 602240"/>
                    <a:gd name="connsiteY0" fmla="*/ 348709 h 845639"/>
                    <a:gd name="connsiteX1" fmla="*/ 602240 w 602240"/>
                    <a:gd name="connsiteY1" fmla="*/ 163891 h 845639"/>
                    <a:gd name="connsiteX2" fmla="*/ 558944 w 602240"/>
                    <a:gd name="connsiteY2" fmla="*/ 132697 h 845639"/>
                    <a:gd name="connsiteX3" fmla="*/ 516147 w 602240"/>
                    <a:gd name="connsiteY3" fmla="*/ 339778 h 845639"/>
                    <a:gd name="connsiteX4" fmla="*/ 502447 w 602240"/>
                    <a:gd name="connsiteY4" fmla="*/ 368485 h 845639"/>
                    <a:gd name="connsiteX5" fmla="*/ 171369 w 602240"/>
                    <a:gd name="connsiteY5" fmla="*/ 770596 h 845639"/>
                    <a:gd name="connsiteX6" fmla="*/ 117115 w 602240"/>
                    <a:gd name="connsiteY6" fmla="*/ 796926 h 845639"/>
                    <a:gd name="connsiteX7" fmla="*/ 73519 w 602240"/>
                    <a:gd name="connsiteY7" fmla="*/ 781205 h 845639"/>
                    <a:gd name="connsiteX8" fmla="*/ 48920 w 602240"/>
                    <a:gd name="connsiteY8" fmla="*/ 734372 h 845639"/>
                    <a:gd name="connsiteX9" fmla="*/ 65024 w 602240"/>
                    <a:gd name="connsiteY9" fmla="*/ 683095 h 845639"/>
                    <a:gd name="connsiteX10" fmla="*/ 381718 w 602240"/>
                    <a:gd name="connsiteY10" fmla="*/ 297763 h 845639"/>
                    <a:gd name="connsiteX11" fmla="*/ 386759 w 602240"/>
                    <a:gd name="connsiteY11" fmla="*/ 287178 h 845639"/>
                    <a:gd name="connsiteX12" fmla="*/ 436515 w 602240"/>
                    <a:gd name="connsiteY12" fmla="*/ 44137 h 845639"/>
                    <a:gd name="connsiteX13" fmla="*/ 395842 w 602240"/>
                    <a:gd name="connsiteY13" fmla="*/ 0 h 845639"/>
                    <a:gd name="connsiteX14" fmla="*/ 340260 w 602240"/>
                    <a:gd name="connsiteY14" fmla="*/ 271505 h 845639"/>
                    <a:gd name="connsiteX15" fmla="*/ 27424 w 602240"/>
                    <a:gd name="connsiteY15" fmla="*/ 652151 h 845639"/>
                    <a:gd name="connsiteX16" fmla="*/ 42171 w 602240"/>
                    <a:gd name="connsiteY16" fmla="*/ 818476 h 845639"/>
                    <a:gd name="connsiteX17" fmla="*/ 117115 w 602240"/>
                    <a:gd name="connsiteY17" fmla="*/ 845637 h 845639"/>
                    <a:gd name="connsiteX18" fmla="*/ 209210 w 602240"/>
                    <a:gd name="connsiteY18" fmla="*/ 801310 h 845639"/>
                    <a:gd name="connsiteX19" fmla="*/ 540288 w 602240"/>
                    <a:gd name="connsiteY19" fmla="*/ 399156 h 845639"/>
                    <a:gd name="connsiteX20" fmla="*/ 564024 w 602240"/>
                    <a:gd name="connsiteY20" fmla="*/ 348709 h 845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02240" h="845639">
                      <a:moveTo>
                        <a:pt x="564024" y="348709"/>
                      </a:moveTo>
                      <a:lnTo>
                        <a:pt x="602240" y="163891"/>
                      </a:lnTo>
                      <a:lnTo>
                        <a:pt x="558944" y="132697"/>
                      </a:lnTo>
                      <a:lnTo>
                        <a:pt x="516147" y="339778"/>
                      </a:lnTo>
                      <a:cubicBezTo>
                        <a:pt x="514023" y="350333"/>
                        <a:pt x="509318" y="360197"/>
                        <a:pt x="502447" y="368485"/>
                      </a:cubicBezTo>
                      <a:lnTo>
                        <a:pt x="171369" y="770596"/>
                      </a:lnTo>
                      <a:cubicBezTo>
                        <a:pt x="158429" y="787413"/>
                        <a:pt x="138333" y="797167"/>
                        <a:pt x="117115" y="796926"/>
                      </a:cubicBezTo>
                      <a:cubicBezTo>
                        <a:pt x="101167" y="797082"/>
                        <a:pt x="85697" y="791502"/>
                        <a:pt x="73519" y="781205"/>
                      </a:cubicBezTo>
                      <a:cubicBezTo>
                        <a:pt x="59320" y="769565"/>
                        <a:pt x="50443" y="752668"/>
                        <a:pt x="48920" y="734372"/>
                      </a:cubicBezTo>
                      <a:cubicBezTo>
                        <a:pt x="47325" y="715825"/>
                        <a:pt x="53112" y="697398"/>
                        <a:pt x="65024" y="683095"/>
                      </a:cubicBezTo>
                      <a:lnTo>
                        <a:pt x="381718" y="297763"/>
                      </a:lnTo>
                      <a:cubicBezTo>
                        <a:pt x="384244" y="294701"/>
                        <a:pt x="385973" y="291067"/>
                        <a:pt x="386759" y="287178"/>
                      </a:cubicBezTo>
                      <a:lnTo>
                        <a:pt x="436515" y="44137"/>
                      </a:lnTo>
                      <a:cubicBezTo>
                        <a:pt x="420440" y="31961"/>
                        <a:pt x="406665" y="17015"/>
                        <a:pt x="395842" y="0"/>
                      </a:cubicBezTo>
                      <a:lnTo>
                        <a:pt x="340260" y="271505"/>
                      </a:lnTo>
                      <a:lnTo>
                        <a:pt x="27424" y="652151"/>
                      </a:lnTo>
                      <a:cubicBezTo>
                        <a:pt x="-14274" y="702201"/>
                        <a:pt x="-7684" y="776541"/>
                        <a:pt x="42171" y="818476"/>
                      </a:cubicBezTo>
                      <a:cubicBezTo>
                        <a:pt x="63110" y="836182"/>
                        <a:pt x="89693" y="845817"/>
                        <a:pt x="117115" y="845637"/>
                      </a:cubicBezTo>
                      <a:cubicBezTo>
                        <a:pt x="153017" y="845900"/>
                        <a:pt x="187020" y="829533"/>
                        <a:pt x="209210" y="801310"/>
                      </a:cubicBezTo>
                      <a:lnTo>
                        <a:pt x="540288" y="399156"/>
                      </a:lnTo>
                      <a:cubicBezTo>
                        <a:pt x="552256" y="384567"/>
                        <a:pt x="560412" y="367231"/>
                        <a:pt x="564024" y="34870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45" name="자유형: 도형 44">
                  <a:extLst>
                    <a:ext uri="{FF2B5EF4-FFF2-40B4-BE49-F238E27FC236}">
                      <a16:creationId xmlns="" xmlns:a16="http://schemas.microsoft.com/office/drawing/2014/main" id="{3C32C6D9-F5FC-4CA3-8021-67950274382D}"/>
                    </a:ext>
                  </a:extLst>
                </p:cNvPr>
                <p:cNvSpPr/>
                <p:nvPr/>
              </p:nvSpPr>
              <p:spPr>
                <a:xfrm>
                  <a:off x="6981113" y="3981969"/>
                  <a:ext cx="956013" cy="1656660"/>
                </a:xfrm>
                <a:custGeom>
                  <a:avLst/>
                  <a:gdLst>
                    <a:gd name="connsiteX0" fmla="*/ 875095 w 956013"/>
                    <a:gd name="connsiteY0" fmla="*/ 502376 h 1656660"/>
                    <a:gd name="connsiteX1" fmla="*/ 642067 w 956013"/>
                    <a:gd name="connsiteY1" fmla="*/ 425433 h 1656660"/>
                    <a:gd name="connsiteX2" fmla="*/ 505853 w 956013"/>
                    <a:gd name="connsiteY2" fmla="*/ 111737 h 1656660"/>
                    <a:gd name="connsiteX3" fmla="*/ 319160 w 956013"/>
                    <a:gd name="connsiteY3" fmla="*/ 0 h 1656660"/>
                    <a:gd name="connsiteX4" fmla="*/ 310477 w 956013"/>
                    <a:gd name="connsiteY4" fmla="*/ 0 h 1656660"/>
                    <a:gd name="connsiteX5" fmla="*/ 103945 w 956013"/>
                    <a:gd name="connsiteY5" fmla="*/ 202098 h 1656660"/>
                    <a:gd name="connsiteX6" fmla="*/ 2456 w 956013"/>
                    <a:gd name="connsiteY6" fmla="*/ 694291 h 1656660"/>
                    <a:gd name="connsiteX7" fmla="*/ 50680 w 956013"/>
                    <a:gd name="connsiteY7" fmla="*/ 817589 h 1656660"/>
                    <a:gd name="connsiteX8" fmla="*/ 410609 w 956013"/>
                    <a:gd name="connsiteY8" fmla="*/ 1076936 h 1656660"/>
                    <a:gd name="connsiteX9" fmla="*/ 410609 w 956013"/>
                    <a:gd name="connsiteY9" fmla="*/ 1108301 h 1656660"/>
                    <a:gd name="connsiteX10" fmla="*/ 11602 w 956013"/>
                    <a:gd name="connsiteY10" fmla="*/ 1591940 h 1656660"/>
                    <a:gd name="connsiteX11" fmla="*/ 14885 w 956013"/>
                    <a:gd name="connsiteY11" fmla="*/ 1626237 h 1656660"/>
                    <a:gd name="connsiteX12" fmla="*/ 49182 w 956013"/>
                    <a:gd name="connsiteY12" fmla="*/ 1622954 h 1656660"/>
                    <a:gd name="connsiteX13" fmla="*/ 410614 w 956013"/>
                    <a:gd name="connsiteY13" fmla="*/ 1184864 h 1656660"/>
                    <a:gd name="connsiteX14" fmla="*/ 410614 w 956013"/>
                    <a:gd name="connsiteY14" fmla="*/ 1537236 h 1656660"/>
                    <a:gd name="connsiteX15" fmla="*/ 528963 w 956013"/>
                    <a:gd name="connsiteY15" fmla="*/ 1656659 h 1656660"/>
                    <a:gd name="connsiteX16" fmla="*/ 648387 w 956013"/>
                    <a:gd name="connsiteY16" fmla="*/ 1538312 h 1656660"/>
                    <a:gd name="connsiteX17" fmla="*/ 648387 w 956013"/>
                    <a:gd name="connsiteY17" fmla="*/ 1537236 h 1656660"/>
                    <a:gd name="connsiteX18" fmla="*/ 648387 w 956013"/>
                    <a:gd name="connsiteY18" fmla="*/ 1017188 h 1656660"/>
                    <a:gd name="connsiteX19" fmla="*/ 616255 w 956013"/>
                    <a:gd name="connsiteY19" fmla="*/ 935598 h 1656660"/>
                    <a:gd name="connsiteX20" fmla="*/ 789745 w 956013"/>
                    <a:gd name="connsiteY20" fmla="*/ 725309 h 1656660"/>
                    <a:gd name="connsiteX21" fmla="*/ 800417 w 956013"/>
                    <a:gd name="connsiteY21" fmla="*/ 728865 h 1656660"/>
                    <a:gd name="connsiteX22" fmla="*/ 836736 w 956013"/>
                    <a:gd name="connsiteY22" fmla="*/ 734240 h 1656660"/>
                    <a:gd name="connsiteX23" fmla="*/ 949674 w 956013"/>
                    <a:gd name="connsiteY23" fmla="*/ 653763 h 1656660"/>
                    <a:gd name="connsiteX24" fmla="*/ 875095 w 956013"/>
                    <a:gd name="connsiteY24" fmla="*/ 502376 h 1656660"/>
                    <a:gd name="connsiteX25" fmla="*/ 599672 w 956013"/>
                    <a:gd name="connsiteY25" fmla="*/ 1017188 h 1656660"/>
                    <a:gd name="connsiteX26" fmla="*/ 599672 w 956013"/>
                    <a:gd name="connsiteY26" fmla="*/ 1537236 h 1656660"/>
                    <a:gd name="connsiteX27" fmla="*/ 529908 w 956013"/>
                    <a:gd name="connsiteY27" fmla="*/ 1607825 h 1656660"/>
                    <a:gd name="connsiteX28" fmla="*/ 459319 w 956013"/>
                    <a:gd name="connsiteY28" fmla="*/ 1538064 h 1656660"/>
                    <a:gd name="connsiteX29" fmla="*/ 459319 w 956013"/>
                    <a:gd name="connsiteY29" fmla="*/ 1537236 h 1656660"/>
                    <a:gd name="connsiteX30" fmla="*/ 459319 w 956013"/>
                    <a:gd name="connsiteY30" fmla="*/ 1125824 h 1656660"/>
                    <a:gd name="connsiteX31" fmla="*/ 584832 w 956013"/>
                    <a:gd name="connsiteY31" fmla="*/ 973687 h 1656660"/>
                    <a:gd name="connsiteX32" fmla="*/ 599672 w 956013"/>
                    <a:gd name="connsiteY32" fmla="*/ 1017188 h 1656660"/>
                    <a:gd name="connsiteX33" fmla="*/ 578012 w 956013"/>
                    <a:gd name="connsiteY33" fmla="*/ 905378 h 1656660"/>
                    <a:gd name="connsiteX34" fmla="*/ 383901 w 956013"/>
                    <a:gd name="connsiteY34" fmla="*/ 763243 h 1656660"/>
                    <a:gd name="connsiteX35" fmla="*/ 429377 w 956013"/>
                    <a:gd name="connsiteY35" fmla="*/ 535864 h 1656660"/>
                    <a:gd name="connsiteX36" fmla="*/ 443907 w 956013"/>
                    <a:gd name="connsiteY36" fmla="*/ 569494 h 1656660"/>
                    <a:gd name="connsiteX37" fmla="*/ 514689 w 956013"/>
                    <a:gd name="connsiteY37" fmla="*/ 633690 h 1656660"/>
                    <a:gd name="connsiteX38" fmla="*/ 740189 w 956013"/>
                    <a:gd name="connsiteY38" fmla="*/ 708811 h 1656660"/>
                    <a:gd name="connsiteX39" fmla="*/ 402452 w 956013"/>
                    <a:gd name="connsiteY39" fmla="*/ 353531 h 1656660"/>
                    <a:gd name="connsiteX40" fmla="*/ 369997 w 956013"/>
                    <a:gd name="connsiteY40" fmla="*/ 342004 h 1656660"/>
                    <a:gd name="connsiteX41" fmla="*/ 357882 w 956013"/>
                    <a:gd name="connsiteY41" fmla="*/ 373130 h 1656660"/>
                    <a:gd name="connsiteX42" fmla="*/ 395258 w 956013"/>
                    <a:gd name="connsiteY42" fmla="*/ 458093 h 1656660"/>
                    <a:gd name="connsiteX43" fmla="*/ 333096 w 956013"/>
                    <a:gd name="connsiteY43" fmla="*/ 768927 h 1656660"/>
                    <a:gd name="connsiteX44" fmla="*/ 342594 w 956013"/>
                    <a:gd name="connsiteY44" fmla="*/ 793353 h 1656660"/>
                    <a:gd name="connsiteX45" fmla="*/ 546986 w 956013"/>
                    <a:gd name="connsiteY45" fmla="*/ 943006 h 1656660"/>
                    <a:gd name="connsiteX46" fmla="*/ 456331 w 956013"/>
                    <a:gd name="connsiteY46" fmla="*/ 1052890 h 1656660"/>
                    <a:gd name="connsiteX47" fmla="*/ 449244 w 956013"/>
                    <a:gd name="connsiteY47" fmla="*/ 1044731 h 1656660"/>
                    <a:gd name="connsiteX48" fmla="*/ 79134 w 956013"/>
                    <a:gd name="connsiteY48" fmla="*/ 778041 h 1656660"/>
                    <a:gd name="connsiteX49" fmla="*/ 50188 w 956013"/>
                    <a:gd name="connsiteY49" fmla="*/ 704072 h 1656660"/>
                    <a:gd name="connsiteX50" fmla="*/ 151700 w 956013"/>
                    <a:gd name="connsiteY50" fmla="*/ 211757 h 1656660"/>
                    <a:gd name="connsiteX51" fmla="*/ 310477 w 956013"/>
                    <a:gd name="connsiteY51" fmla="*/ 48711 h 1656660"/>
                    <a:gd name="connsiteX52" fmla="*/ 319160 w 956013"/>
                    <a:gd name="connsiteY52" fmla="*/ 48711 h 1656660"/>
                    <a:gd name="connsiteX53" fmla="*/ 462746 w 956013"/>
                    <a:gd name="connsiteY53" fmla="*/ 134358 h 1656660"/>
                    <a:gd name="connsiteX54" fmla="*/ 601671 w 956013"/>
                    <a:gd name="connsiteY54" fmla="*/ 454783 h 1656660"/>
                    <a:gd name="connsiteX55" fmla="*/ 616394 w 956013"/>
                    <a:gd name="connsiteY55" fmla="*/ 468245 h 1656660"/>
                    <a:gd name="connsiteX56" fmla="*/ 859757 w 956013"/>
                    <a:gd name="connsiteY56" fmla="*/ 548588 h 1656660"/>
                    <a:gd name="connsiteX57" fmla="*/ 903732 w 956013"/>
                    <a:gd name="connsiteY57" fmla="*/ 637518 h 1656660"/>
                    <a:gd name="connsiteX58" fmla="*/ 836731 w 956013"/>
                    <a:gd name="connsiteY58" fmla="*/ 685540 h 1656660"/>
                    <a:gd name="connsiteX59" fmla="*/ 813708 w 956013"/>
                    <a:gd name="connsiteY59" fmla="*/ 682067 h 1656660"/>
                    <a:gd name="connsiteX60" fmla="*/ 530722 w 956013"/>
                    <a:gd name="connsiteY60" fmla="*/ 587714 h 1656660"/>
                    <a:gd name="connsiteX61" fmla="*/ 488051 w 956013"/>
                    <a:gd name="connsiteY61" fmla="*/ 548946 h 1656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956013" h="1656660">
                      <a:moveTo>
                        <a:pt x="875095" y="502376"/>
                      </a:moveTo>
                      <a:lnTo>
                        <a:pt x="642067" y="425433"/>
                      </a:lnTo>
                      <a:cubicBezTo>
                        <a:pt x="612168" y="356196"/>
                        <a:pt x="510894" y="121801"/>
                        <a:pt x="505853" y="111737"/>
                      </a:cubicBezTo>
                      <a:cubicBezTo>
                        <a:pt x="468397" y="43481"/>
                        <a:pt x="397014" y="760"/>
                        <a:pt x="319160" y="0"/>
                      </a:cubicBezTo>
                      <a:lnTo>
                        <a:pt x="310477" y="0"/>
                      </a:lnTo>
                      <a:cubicBezTo>
                        <a:pt x="207849" y="0"/>
                        <a:pt x="128694" y="77513"/>
                        <a:pt x="103945" y="202098"/>
                      </a:cubicBezTo>
                      <a:lnTo>
                        <a:pt x="2456" y="694291"/>
                      </a:lnTo>
                      <a:cubicBezTo>
                        <a:pt x="-7113" y="741296"/>
                        <a:pt x="11760" y="789546"/>
                        <a:pt x="50680" y="817589"/>
                      </a:cubicBezTo>
                      <a:lnTo>
                        <a:pt x="410609" y="1076936"/>
                      </a:lnTo>
                      <a:lnTo>
                        <a:pt x="410609" y="1108301"/>
                      </a:lnTo>
                      <a:lnTo>
                        <a:pt x="11602" y="1591940"/>
                      </a:lnTo>
                      <a:cubicBezTo>
                        <a:pt x="3038" y="1602318"/>
                        <a:pt x="4507" y="1617674"/>
                        <a:pt x="14885" y="1626237"/>
                      </a:cubicBezTo>
                      <a:cubicBezTo>
                        <a:pt x="25262" y="1634801"/>
                        <a:pt x="40618" y="1633332"/>
                        <a:pt x="49182" y="1622954"/>
                      </a:cubicBezTo>
                      <a:lnTo>
                        <a:pt x="410614" y="1184864"/>
                      </a:lnTo>
                      <a:lnTo>
                        <a:pt x="410614" y="1537236"/>
                      </a:lnTo>
                      <a:cubicBezTo>
                        <a:pt x="410317" y="1602895"/>
                        <a:pt x="463304" y="1656362"/>
                        <a:pt x="528963" y="1656659"/>
                      </a:cubicBezTo>
                      <a:cubicBezTo>
                        <a:pt x="594623" y="1656957"/>
                        <a:pt x="648090" y="1603972"/>
                        <a:pt x="648387" y="1538312"/>
                      </a:cubicBezTo>
                      <a:cubicBezTo>
                        <a:pt x="648389" y="1537954"/>
                        <a:pt x="648389" y="1537594"/>
                        <a:pt x="648387" y="1537236"/>
                      </a:cubicBezTo>
                      <a:lnTo>
                        <a:pt x="648387" y="1017188"/>
                      </a:lnTo>
                      <a:cubicBezTo>
                        <a:pt x="648572" y="986870"/>
                        <a:pt x="637064" y="957646"/>
                        <a:pt x="616255" y="935598"/>
                      </a:cubicBezTo>
                      <a:lnTo>
                        <a:pt x="789745" y="725309"/>
                      </a:lnTo>
                      <a:lnTo>
                        <a:pt x="800417" y="728865"/>
                      </a:lnTo>
                      <a:cubicBezTo>
                        <a:pt x="812239" y="732224"/>
                        <a:pt x="824449" y="734031"/>
                        <a:pt x="836736" y="734240"/>
                      </a:cubicBezTo>
                      <a:cubicBezTo>
                        <a:pt x="887453" y="733505"/>
                        <a:pt x="932420" y="701461"/>
                        <a:pt x="949674" y="653763"/>
                      </a:cubicBezTo>
                      <a:cubicBezTo>
                        <a:pt x="970792" y="591370"/>
                        <a:pt x="937435" y="523655"/>
                        <a:pt x="875095" y="502376"/>
                      </a:cubicBezTo>
                      <a:close/>
                      <a:moveTo>
                        <a:pt x="599672" y="1017188"/>
                      </a:moveTo>
                      <a:lnTo>
                        <a:pt x="599672" y="1537236"/>
                      </a:lnTo>
                      <a:cubicBezTo>
                        <a:pt x="599900" y="1575993"/>
                        <a:pt x="568667" y="1607596"/>
                        <a:pt x="529908" y="1607825"/>
                      </a:cubicBezTo>
                      <a:cubicBezTo>
                        <a:pt x="491152" y="1608054"/>
                        <a:pt x="459548" y="1576821"/>
                        <a:pt x="459319" y="1538064"/>
                      </a:cubicBezTo>
                      <a:cubicBezTo>
                        <a:pt x="459317" y="1537786"/>
                        <a:pt x="459317" y="1537511"/>
                        <a:pt x="459319" y="1537236"/>
                      </a:cubicBezTo>
                      <a:lnTo>
                        <a:pt x="459319" y="1125824"/>
                      </a:lnTo>
                      <a:lnTo>
                        <a:pt x="584832" y="973687"/>
                      </a:lnTo>
                      <a:cubicBezTo>
                        <a:pt x="594545" y="986098"/>
                        <a:pt x="599774" y="1001427"/>
                        <a:pt x="599672" y="1017188"/>
                      </a:cubicBezTo>
                      <a:close/>
                      <a:moveTo>
                        <a:pt x="578012" y="905378"/>
                      </a:moveTo>
                      <a:lnTo>
                        <a:pt x="383901" y="763243"/>
                      </a:lnTo>
                      <a:lnTo>
                        <a:pt x="429377" y="535864"/>
                      </a:lnTo>
                      <a:lnTo>
                        <a:pt x="443907" y="569494"/>
                      </a:lnTo>
                      <a:cubicBezTo>
                        <a:pt x="458192" y="599329"/>
                        <a:pt x="483604" y="622377"/>
                        <a:pt x="514689" y="633690"/>
                      </a:cubicBezTo>
                      <a:lnTo>
                        <a:pt x="740189" y="708811"/>
                      </a:lnTo>
                      <a:close/>
                      <a:moveTo>
                        <a:pt x="402452" y="353531"/>
                      </a:moveTo>
                      <a:cubicBezTo>
                        <a:pt x="396673" y="341385"/>
                        <a:pt x="382143" y="336224"/>
                        <a:pt x="369997" y="342004"/>
                      </a:cubicBezTo>
                      <a:cubicBezTo>
                        <a:pt x="358360" y="347540"/>
                        <a:pt x="353050" y="361184"/>
                        <a:pt x="357882" y="373130"/>
                      </a:cubicBezTo>
                      <a:lnTo>
                        <a:pt x="395258" y="458093"/>
                      </a:lnTo>
                      <a:lnTo>
                        <a:pt x="333096" y="768927"/>
                      </a:lnTo>
                      <a:cubicBezTo>
                        <a:pt x="331233" y="778224"/>
                        <a:pt x="334940" y="787756"/>
                        <a:pt x="342594" y="793353"/>
                      </a:cubicBezTo>
                      <a:lnTo>
                        <a:pt x="546986" y="943006"/>
                      </a:lnTo>
                      <a:lnTo>
                        <a:pt x="456331" y="1052890"/>
                      </a:lnTo>
                      <a:cubicBezTo>
                        <a:pt x="454614" y="1049673"/>
                        <a:pt x="452191" y="1046882"/>
                        <a:pt x="449244" y="1044731"/>
                      </a:cubicBezTo>
                      <a:lnTo>
                        <a:pt x="79134" y="778041"/>
                      </a:lnTo>
                      <a:cubicBezTo>
                        <a:pt x="55787" y="761216"/>
                        <a:pt x="44459" y="732275"/>
                        <a:pt x="50188" y="704072"/>
                      </a:cubicBezTo>
                      <a:lnTo>
                        <a:pt x="151700" y="211757"/>
                      </a:lnTo>
                      <a:cubicBezTo>
                        <a:pt x="167344" y="132931"/>
                        <a:pt x="217289" y="48711"/>
                        <a:pt x="310477" y="48711"/>
                      </a:cubicBezTo>
                      <a:lnTo>
                        <a:pt x="319160" y="48711"/>
                      </a:lnTo>
                      <a:cubicBezTo>
                        <a:pt x="378942" y="49358"/>
                        <a:pt x="433771" y="82063"/>
                        <a:pt x="462746" y="134358"/>
                      </a:cubicBezTo>
                      <a:cubicBezTo>
                        <a:pt x="467169" y="143635"/>
                        <a:pt x="548250" y="331081"/>
                        <a:pt x="601671" y="454783"/>
                      </a:cubicBezTo>
                      <a:cubicBezTo>
                        <a:pt x="604428" y="461169"/>
                        <a:pt x="609786" y="466070"/>
                        <a:pt x="616394" y="468245"/>
                      </a:cubicBezTo>
                      <a:lnTo>
                        <a:pt x="859757" y="548588"/>
                      </a:lnTo>
                      <a:cubicBezTo>
                        <a:pt x="896301" y="561179"/>
                        <a:pt x="915910" y="600835"/>
                        <a:pt x="903732" y="637518"/>
                      </a:cubicBezTo>
                      <a:cubicBezTo>
                        <a:pt x="893496" y="665853"/>
                        <a:pt x="866854" y="684948"/>
                        <a:pt x="836731" y="685540"/>
                      </a:cubicBezTo>
                      <a:cubicBezTo>
                        <a:pt x="828945" y="685321"/>
                        <a:pt x="821214" y="684154"/>
                        <a:pt x="813708" y="682067"/>
                      </a:cubicBezTo>
                      <a:lnTo>
                        <a:pt x="530722" y="587714"/>
                      </a:lnTo>
                      <a:cubicBezTo>
                        <a:pt x="512090" y="580681"/>
                        <a:pt x="496836" y="566818"/>
                        <a:pt x="488051" y="54894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="" xmlns:a16="http://schemas.microsoft.com/office/drawing/2014/main" id="{0B99DB68-5766-497D-8F21-CBD46FD9FA16}"/>
                    </a:ext>
                  </a:extLst>
                </p:cNvPr>
                <p:cNvSpPr/>
                <p:nvPr/>
              </p:nvSpPr>
              <p:spPr>
                <a:xfrm>
                  <a:off x="6623522" y="3750151"/>
                  <a:ext cx="464221" cy="936932"/>
                </a:xfrm>
                <a:custGeom>
                  <a:avLst/>
                  <a:gdLst>
                    <a:gd name="connsiteX0" fmla="*/ 129851 w 464221"/>
                    <a:gd name="connsiteY0" fmla="*/ 932127 h 936932"/>
                    <a:gd name="connsiteX1" fmla="*/ 170166 w 464221"/>
                    <a:gd name="connsiteY1" fmla="*/ 936932 h 936932"/>
                    <a:gd name="connsiteX2" fmla="*/ 336632 w 464221"/>
                    <a:gd name="connsiteY2" fmla="*/ 801171 h 936932"/>
                    <a:gd name="connsiteX3" fmla="*/ 416166 w 464221"/>
                    <a:gd name="connsiteY3" fmla="*/ 419692 h 936932"/>
                    <a:gd name="connsiteX4" fmla="*/ 376009 w 464221"/>
                    <a:gd name="connsiteY4" fmla="*/ 319570 h 936932"/>
                    <a:gd name="connsiteX5" fmla="*/ 443072 w 464221"/>
                    <a:gd name="connsiteY5" fmla="*/ 88213 h 936932"/>
                    <a:gd name="connsiteX6" fmla="*/ 211714 w 464221"/>
                    <a:gd name="connsiteY6" fmla="*/ 21150 h 936932"/>
                    <a:gd name="connsiteX7" fmla="*/ 144651 w 464221"/>
                    <a:gd name="connsiteY7" fmla="*/ 252508 h 936932"/>
                    <a:gd name="connsiteX8" fmla="*/ 151400 w 464221"/>
                    <a:gd name="connsiteY8" fmla="*/ 263724 h 936932"/>
                    <a:gd name="connsiteX9" fmla="*/ 159123 w 464221"/>
                    <a:gd name="connsiteY9" fmla="*/ 274355 h 936932"/>
                    <a:gd name="connsiteX10" fmla="*/ 82404 w 464221"/>
                    <a:gd name="connsiteY10" fmla="*/ 350100 h 936932"/>
                    <a:gd name="connsiteX11" fmla="*/ 4107 w 464221"/>
                    <a:gd name="connsiteY11" fmla="*/ 725585 h 936932"/>
                    <a:gd name="connsiteX12" fmla="*/ 129851 w 464221"/>
                    <a:gd name="connsiteY12" fmla="*/ 932127 h 936932"/>
                    <a:gd name="connsiteX13" fmla="*/ 174803 w 464221"/>
                    <a:gd name="connsiteY13" fmla="*/ 145452 h 936932"/>
                    <a:gd name="connsiteX14" fmla="*/ 293749 w 464221"/>
                    <a:gd name="connsiteY14" fmla="*/ 48484 h 936932"/>
                    <a:gd name="connsiteX15" fmla="*/ 318865 w 464221"/>
                    <a:gd name="connsiteY15" fmla="*/ 51076 h 936932"/>
                    <a:gd name="connsiteX16" fmla="*/ 413241 w 464221"/>
                    <a:gd name="connsiteY16" fmla="*/ 195137 h 936932"/>
                    <a:gd name="connsiteX17" fmla="*/ 269180 w 464221"/>
                    <a:gd name="connsiteY17" fmla="*/ 289514 h 936932"/>
                    <a:gd name="connsiteX18" fmla="*/ 269131 w 464221"/>
                    <a:gd name="connsiteY18" fmla="*/ 289514 h 936932"/>
                    <a:gd name="connsiteX19" fmla="*/ 174803 w 464221"/>
                    <a:gd name="connsiteY19" fmla="*/ 145457 h 936932"/>
                    <a:gd name="connsiteX20" fmla="*/ 51765 w 464221"/>
                    <a:gd name="connsiteY20" fmla="*/ 735524 h 936932"/>
                    <a:gd name="connsiteX21" fmla="*/ 130065 w 464221"/>
                    <a:gd name="connsiteY21" fmla="*/ 360039 h 936932"/>
                    <a:gd name="connsiteX22" fmla="*/ 177667 w 464221"/>
                    <a:gd name="connsiteY22" fmla="*/ 321249 h 936932"/>
                    <a:gd name="connsiteX23" fmla="*/ 187704 w 464221"/>
                    <a:gd name="connsiteY23" fmla="*/ 322271 h 936932"/>
                    <a:gd name="connsiteX24" fmla="*/ 330743 w 464221"/>
                    <a:gd name="connsiteY24" fmla="*/ 352097 h 936932"/>
                    <a:gd name="connsiteX25" fmla="*/ 368513 w 464221"/>
                    <a:gd name="connsiteY25" fmla="*/ 409751 h 936932"/>
                    <a:gd name="connsiteX26" fmla="*/ 288971 w 464221"/>
                    <a:gd name="connsiteY26" fmla="*/ 791230 h 936932"/>
                    <a:gd name="connsiteX27" fmla="*/ 144897 w 464221"/>
                    <a:gd name="connsiteY27" fmla="*/ 885579 h 936932"/>
                    <a:gd name="connsiteX28" fmla="*/ 141222 w 464221"/>
                    <a:gd name="connsiteY28" fmla="*/ 884754 h 936932"/>
                    <a:gd name="connsiteX29" fmla="*/ 51765 w 464221"/>
                    <a:gd name="connsiteY29" fmla="*/ 735524 h 93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64221" h="936932">
                      <a:moveTo>
                        <a:pt x="129851" y="932127"/>
                      </a:moveTo>
                      <a:cubicBezTo>
                        <a:pt x="143054" y="935308"/>
                        <a:pt x="156585" y="936920"/>
                        <a:pt x="170166" y="936932"/>
                      </a:cubicBezTo>
                      <a:cubicBezTo>
                        <a:pt x="250748" y="936655"/>
                        <a:pt x="320153" y="880051"/>
                        <a:pt x="336632" y="801171"/>
                      </a:cubicBezTo>
                      <a:lnTo>
                        <a:pt x="416166" y="419692"/>
                      </a:lnTo>
                      <a:cubicBezTo>
                        <a:pt x="424130" y="381279"/>
                        <a:pt x="408309" y="341834"/>
                        <a:pt x="376009" y="319570"/>
                      </a:cubicBezTo>
                      <a:cubicBezTo>
                        <a:pt x="458415" y="274201"/>
                        <a:pt x="488440" y="170619"/>
                        <a:pt x="443072" y="88213"/>
                      </a:cubicBezTo>
                      <a:cubicBezTo>
                        <a:pt x="397703" y="5806"/>
                        <a:pt x="294120" y="-24219"/>
                        <a:pt x="211714" y="21150"/>
                      </a:cubicBezTo>
                      <a:cubicBezTo>
                        <a:pt x="129308" y="66519"/>
                        <a:pt x="99282" y="170102"/>
                        <a:pt x="144651" y="252508"/>
                      </a:cubicBezTo>
                      <a:cubicBezTo>
                        <a:pt x="146756" y="256332"/>
                        <a:pt x="149009" y="260073"/>
                        <a:pt x="151400" y="263724"/>
                      </a:cubicBezTo>
                      <a:cubicBezTo>
                        <a:pt x="153816" y="267416"/>
                        <a:pt x="156466" y="270894"/>
                        <a:pt x="159123" y="274355"/>
                      </a:cubicBezTo>
                      <a:cubicBezTo>
                        <a:pt x="120644" y="281878"/>
                        <a:pt x="90417" y="311721"/>
                        <a:pt x="82404" y="350100"/>
                      </a:cubicBezTo>
                      <a:lnTo>
                        <a:pt x="4107" y="725585"/>
                      </a:lnTo>
                      <a:cubicBezTo>
                        <a:pt x="-15974" y="816983"/>
                        <a:pt x="39437" y="907998"/>
                        <a:pt x="129851" y="932127"/>
                      </a:cubicBezTo>
                      <a:close/>
                      <a:moveTo>
                        <a:pt x="174803" y="145452"/>
                      </a:moveTo>
                      <a:cubicBezTo>
                        <a:pt x="186555" y="89082"/>
                        <a:pt x="236169" y="48638"/>
                        <a:pt x="293749" y="48484"/>
                      </a:cubicBezTo>
                      <a:cubicBezTo>
                        <a:pt x="302189" y="48487"/>
                        <a:pt x="310603" y="49354"/>
                        <a:pt x="318865" y="51076"/>
                      </a:cubicBezTo>
                      <a:cubicBezTo>
                        <a:pt x="384707" y="64795"/>
                        <a:pt x="426961" y="129295"/>
                        <a:pt x="413241" y="195137"/>
                      </a:cubicBezTo>
                      <a:cubicBezTo>
                        <a:pt x="399522" y="260979"/>
                        <a:pt x="335022" y="303233"/>
                        <a:pt x="269180" y="289514"/>
                      </a:cubicBezTo>
                      <a:lnTo>
                        <a:pt x="269131" y="289514"/>
                      </a:lnTo>
                      <a:cubicBezTo>
                        <a:pt x="203309" y="275772"/>
                        <a:pt x="161081" y="211282"/>
                        <a:pt x="174803" y="145457"/>
                      </a:cubicBezTo>
                      <a:close/>
                      <a:moveTo>
                        <a:pt x="51765" y="735524"/>
                      </a:moveTo>
                      <a:lnTo>
                        <a:pt x="130065" y="360039"/>
                      </a:lnTo>
                      <a:cubicBezTo>
                        <a:pt x="134763" y="337479"/>
                        <a:pt x="154622" y="321295"/>
                        <a:pt x="177667" y="321249"/>
                      </a:cubicBezTo>
                      <a:cubicBezTo>
                        <a:pt x="181038" y="321246"/>
                        <a:pt x="184402" y="321589"/>
                        <a:pt x="187704" y="322271"/>
                      </a:cubicBezTo>
                      <a:lnTo>
                        <a:pt x="330743" y="352097"/>
                      </a:lnTo>
                      <a:cubicBezTo>
                        <a:pt x="357063" y="357630"/>
                        <a:pt x="373954" y="383410"/>
                        <a:pt x="368513" y="409751"/>
                      </a:cubicBezTo>
                      <a:lnTo>
                        <a:pt x="288971" y="791230"/>
                      </a:lnTo>
                      <a:cubicBezTo>
                        <a:pt x="275239" y="857069"/>
                        <a:pt x="210737" y="899311"/>
                        <a:pt x="144897" y="885579"/>
                      </a:cubicBezTo>
                      <a:cubicBezTo>
                        <a:pt x="143667" y="885324"/>
                        <a:pt x="142442" y="885048"/>
                        <a:pt x="141222" y="884754"/>
                      </a:cubicBezTo>
                      <a:cubicBezTo>
                        <a:pt x="76306" y="866923"/>
                        <a:pt x="36896" y="801184"/>
                        <a:pt x="51765" y="7355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47" name="자유형: 도형 46">
                  <a:extLst>
                    <a:ext uri="{FF2B5EF4-FFF2-40B4-BE49-F238E27FC236}">
                      <a16:creationId xmlns="" xmlns:a16="http://schemas.microsoft.com/office/drawing/2014/main" id="{A099C5DA-4124-486B-8F46-F3E9DD9DC44E}"/>
                    </a:ext>
                  </a:extLst>
                </p:cNvPr>
                <p:cNvSpPr/>
                <p:nvPr/>
              </p:nvSpPr>
              <p:spPr>
                <a:xfrm>
                  <a:off x="6881516" y="3884018"/>
                  <a:ext cx="72540" cy="72985"/>
                </a:xfrm>
                <a:custGeom>
                  <a:avLst/>
                  <a:gdLst>
                    <a:gd name="connsiteX0" fmla="*/ 28541 w 72540"/>
                    <a:gd name="connsiteY0" fmla="*/ 72194 h 72985"/>
                    <a:gd name="connsiteX1" fmla="*/ 71760 w 72540"/>
                    <a:gd name="connsiteY1" fmla="*/ 44022 h 72985"/>
                    <a:gd name="connsiteX2" fmla="*/ 71782 w 72540"/>
                    <a:gd name="connsiteY2" fmla="*/ 43915 h 72985"/>
                    <a:gd name="connsiteX3" fmla="*/ 71782 w 72540"/>
                    <a:gd name="connsiteY3" fmla="*/ 43883 h 72985"/>
                    <a:gd name="connsiteX4" fmla="*/ 43454 w 72540"/>
                    <a:gd name="connsiteY4" fmla="*/ 667 h 72985"/>
                    <a:gd name="connsiteX5" fmla="*/ 667 w 72540"/>
                    <a:gd name="connsiteY5" fmla="*/ 29623 h 72985"/>
                    <a:gd name="connsiteX6" fmla="*/ 28541 w 72540"/>
                    <a:gd name="connsiteY6" fmla="*/ 72186 h 72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40" h="72985">
                      <a:moveTo>
                        <a:pt x="28541" y="72194"/>
                      </a:moveTo>
                      <a:cubicBezTo>
                        <a:pt x="48255" y="76349"/>
                        <a:pt x="67605" y="63735"/>
                        <a:pt x="71760" y="44022"/>
                      </a:cubicBezTo>
                      <a:cubicBezTo>
                        <a:pt x="71767" y="43985"/>
                        <a:pt x="71774" y="43951"/>
                        <a:pt x="71782" y="43915"/>
                      </a:cubicBezTo>
                      <a:lnTo>
                        <a:pt x="71782" y="43883"/>
                      </a:lnTo>
                      <a:cubicBezTo>
                        <a:pt x="75847" y="24136"/>
                        <a:pt x="63184" y="4817"/>
                        <a:pt x="43454" y="667"/>
                      </a:cubicBezTo>
                      <a:cubicBezTo>
                        <a:pt x="23641" y="-3152"/>
                        <a:pt x="4486" y="9813"/>
                        <a:pt x="667" y="29623"/>
                      </a:cubicBezTo>
                      <a:cubicBezTo>
                        <a:pt x="-3072" y="49012"/>
                        <a:pt x="9274" y="67863"/>
                        <a:pt x="28541" y="7218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39" name="그래픽 13" descr="텐트">
                <a:extLst>
                  <a:ext uri="{FF2B5EF4-FFF2-40B4-BE49-F238E27FC236}">
                    <a16:creationId xmlns="" xmlns:a16="http://schemas.microsoft.com/office/drawing/2014/main" id="{1C36FD49-9726-44D5-BABE-63207014747C}"/>
                  </a:ext>
                </a:extLst>
              </p:cNvPr>
              <p:cNvSpPr/>
              <p:nvPr/>
            </p:nvSpPr>
            <p:spPr>
              <a:xfrm>
                <a:off x="10356637" y="5667387"/>
                <a:ext cx="1948420" cy="1276921"/>
              </a:xfrm>
              <a:custGeom>
                <a:avLst/>
                <a:gdLst>
                  <a:gd name="connsiteX0" fmla="*/ 1948421 w 1948420"/>
                  <a:gd name="connsiteY0" fmla="*/ 1276922 h 1276921"/>
                  <a:gd name="connsiteX1" fmla="*/ 1948421 w 1948420"/>
                  <a:gd name="connsiteY1" fmla="*/ 1228212 h 1276921"/>
                  <a:gd name="connsiteX2" fmla="*/ 1788017 w 1948420"/>
                  <a:gd name="connsiteY2" fmla="*/ 1228212 h 1276921"/>
                  <a:gd name="connsiteX3" fmla="*/ 1916930 w 1948420"/>
                  <a:gd name="connsiteY3" fmla="*/ 1099299 h 1276921"/>
                  <a:gd name="connsiteX4" fmla="*/ 1882491 w 1948420"/>
                  <a:gd name="connsiteY4" fmla="*/ 1064861 h 1276921"/>
                  <a:gd name="connsiteX5" fmla="*/ 1719140 w 1948420"/>
                  <a:gd name="connsiteY5" fmla="*/ 1228212 h 1276921"/>
                  <a:gd name="connsiteX6" fmla="*/ 1718580 w 1948420"/>
                  <a:gd name="connsiteY6" fmla="*/ 1228212 h 1276921"/>
                  <a:gd name="connsiteX7" fmla="*/ 974210 w 1948420"/>
                  <a:gd name="connsiteY7" fmla="*/ 0 h 1276921"/>
                  <a:gd name="connsiteX8" fmla="*/ 229841 w 1948420"/>
                  <a:gd name="connsiteY8" fmla="*/ 1228212 h 1276921"/>
                  <a:gd name="connsiteX9" fmla="*/ 229280 w 1948420"/>
                  <a:gd name="connsiteY9" fmla="*/ 1228212 h 1276921"/>
                  <a:gd name="connsiteX10" fmla="*/ 65930 w 1948420"/>
                  <a:gd name="connsiteY10" fmla="*/ 1064861 h 1276921"/>
                  <a:gd name="connsiteX11" fmla="*/ 31491 w 1948420"/>
                  <a:gd name="connsiteY11" fmla="*/ 1099299 h 1276921"/>
                  <a:gd name="connsiteX12" fmla="*/ 160404 w 1948420"/>
                  <a:gd name="connsiteY12" fmla="*/ 1228212 h 1276921"/>
                  <a:gd name="connsiteX13" fmla="*/ 0 w 1948420"/>
                  <a:gd name="connsiteY13" fmla="*/ 1228212 h 1276921"/>
                  <a:gd name="connsiteX14" fmla="*/ 0 w 1948420"/>
                  <a:gd name="connsiteY14" fmla="*/ 1276922 h 1276921"/>
                  <a:gd name="connsiteX15" fmla="*/ 1450307 w 1948420"/>
                  <a:gd name="connsiteY15" fmla="*/ 1228212 h 1276921"/>
                  <a:gd name="connsiteX16" fmla="*/ 998566 w 1948420"/>
                  <a:gd name="connsiteY16" fmla="*/ 482941 h 1276921"/>
                  <a:gd name="connsiteX17" fmla="*/ 998566 w 1948420"/>
                  <a:gd name="connsiteY17" fmla="*/ 135026 h 1276921"/>
                  <a:gd name="connsiteX18" fmla="*/ 999028 w 1948420"/>
                  <a:gd name="connsiteY18" fmla="*/ 135026 h 1276921"/>
                  <a:gd name="connsiteX19" fmla="*/ 1661613 w 1948420"/>
                  <a:gd name="connsiteY19" fmla="*/ 1228212 h 1276921"/>
                  <a:gd name="connsiteX20" fmla="*/ 998566 w 1948420"/>
                  <a:gd name="connsiteY20" fmla="*/ 576854 h 1276921"/>
                  <a:gd name="connsiteX21" fmla="*/ 1393340 w 1948420"/>
                  <a:gd name="connsiteY21" fmla="*/ 1228212 h 1276921"/>
                  <a:gd name="connsiteX22" fmla="*/ 998566 w 1948420"/>
                  <a:gd name="connsiteY22" fmla="*/ 1228212 h 1276921"/>
                  <a:gd name="connsiteX23" fmla="*/ 949855 w 1948420"/>
                  <a:gd name="connsiteY23" fmla="*/ 135026 h 1276921"/>
                  <a:gd name="connsiteX24" fmla="*/ 949855 w 1948420"/>
                  <a:gd name="connsiteY24" fmla="*/ 1228212 h 1276921"/>
                  <a:gd name="connsiteX25" fmla="*/ 286808 w 1948420"/>
                  <a:gd name="connsiteY25" fmla="*/ 1228212 h 1276921"/>
                  <a:gd name="connsiteX26" fmla="*/ 949392 w 1948420"/>
                  <a:gd name="connsiteY26" fmla="*/ 134904 h 1276921"/>
                  <a:gd name="connsiteX27" fmla="*/ 949855 w 1948420"/>
                  <a:gd name="connsiteY27" fmla="*/ 135026 h 1276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948420" h="1276921">
                    <a:moveTo>
                      <a:pt x="1948421" y="1276922"/>
                    </a:moveTo>
                    <a:lnTo>
                      <a:pt x="1948421" y="1228212"/>
                    </a:lnTo>
                    <a:lnTo>
                      <a:pt x="1788017" y="1228212"/>
                    </a:lnTo>
                    <a:lnTo>
                      <a:pt x="1916930" y="1099299"/>
                    </a:lnTo>
                    <a:lnTo>
                      <a:pt x="1882491" y="1064861"/>
                    </a:lnTo>
                    <a:lnTo>
                      <a:pt x="1719140" y="1228212"/>
                    </a:lnTo>
                    <a:lnTo>
                      <a:pt x="1718580" y="1228212"/>
                    </a:lnTo>
                    <a:lnTo>
                      <a:pt x="974210" y="0"/>
                    </a:lnTo>
                    <a:lnTo>
                      <a:pt x="229841" y="1228212"/>
                    </a:lnTo>
                    <a:lnTo>
                      <a:pt x="229280" y="1228212"/>
                    </a:lnTo>
                    <a:lnTo>
                      <a:pt x="65930" y="1064861"/>
                    </a:lnTo>
                    <a:lnTo>
                      <a:pt x="31491" y="1099299"/>
                    </a:lnTo>
                    <a:lnTo>
                      <a:pt x="160404" y="1228212"/>
                    </a:lnTo>
                    <a:lnTo>
                      <a:pt x="0" y="1228212"/>
                    </a:lnTo>
                    <a:lnTo>
                      <a:pt x="0" y="1276922"/>
                    </a:lnTo>
                    <a:close/>
                    <a:moveTo>
                      <a:pt x="1450307" y="1228212"/>
                    </a:moveTo>
                    <a:lnTo>
                      <a:pt x="998566" y="482941"/>
                    </a:lnTo>
                    <a:lnTo>
                      <a:pt x="998566" y="135026"/>
                    </a:lnTo>
                    <a:cubicBezTo>
                      <a:pt x="998566" y="134538"/>
                      <a:pt x="998761" y="134490"/>
                      <a:pt x="999028" y="135026"/>
                    </a:cubicBezTo>
                    <a:lnTo>
                      <a:pt x="1661613" y="1228212"/>
                    </a:lnTo>
                    <a:close/>
                    <a:moveTo>
                      <a:pt x="998566" y="576854"/>
                    </a:moveTo>
                    <a:lnTo>
                      <a:pt x="1393340" y="1228212"/>
                    </a:lnTo>
                    <a:lnTo>
                      <a:pt x="998566" y="1228212"/>
                    </a:lnTo>
                    <a:close/>
                    <a:moveTo>
                      <a:pt x="949855" y="135026"/>
                    </a:moveTo>
                    <a:lnTo>
                      <a:pt x="949855" y="1228212"/>
                    </a:lnTo>
                    <a:lnTo>
                      <a:pt x="286808" y="1228212"/>
                    </a:lnTo>
                    <a:lnTo>
                      <a:pt x="949392" y="134904"/>
                    </a:lnTo>
                    <a:cubicBezTo>
                      <a:pt x="949660" y="134490"/>
                      <a:pt x="949855" y="134660"/>
                      <a:pt x="949855" y="135026"/>
                    </a:cubicBez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grpSp>
            <p:nvGrpSpPr>
              <p:cNvPr id="40" name="그래픽 15" descr="모닥불">
                <a:extLst>
                  <a:ext uri="{FF2B5EF4-FFF2-40B4-BE49-F238E27FC236}">
                    <a16:creationId xmlns="" xmlns:a16="http://schemas.microsoft.com/office/drawing/2014/main" id="{27307EC0-9840-4A32-BABE-CEF87BBA9733}"/>
                  </a:ext>
                </a:extLst>
              </p:cNvPr>
              <p:cNvGrpSpPr/>
              <p:nvPr/>
            </p:nvGrpSpPr>
            <p:grpSpPr>
              <a:xfrm>
                <a:off x="6534704" y="4901151"/>
                <a:ext cx="1598868" cy="2043157"/>
                <a:chOff x="6755506" y="3867912"/>
                <a:chExt cx="1598868" cy="2043157"/>
              </a:xfrm>
              <a:solidFill>
                <a:srgbClr val="FFFFFF"/>
              </a:solidFill>
            </p:grpSpPr>
            <p:sp>
              <p:nvSpPr>
                <p:cNvPr id="41" name="자유형: 도형 40">
                  <a:extLst>
                    <a:ext uri="{FF2B5EF4-FFF2-40B4-BE49-F238E27FC236}">
                      <a16:creationId xmlns="" xmlns:a16="http://schemas.microsoft.com/office/drawing/2014/main" id="{0B48069F-56AE-4F4D-9BB1-D192C3F45ABA}"/>
                    </a:ext>
                  </a:extLst>
                </p:cNvPr>
                <p:cNvSpPr/>
                <p:nvPr/>
              </p:nvSpPr>
              <p:spPr>
                <a:xfrm>
                  <a:off x="7104128" y="3867912"/>
                  <a:ext cx="913075" cy="1315180"/>
                </a:xfrm>
                <a:custGeom>
                  <a:avLst/>
                  <a:gdLst>
                    <a:gd name="connsiteX0" fmla="*/ 189298 w 913075"/>
                    <a:gd name="connsiteY0" fmla="*/ 1227937 h 1315180"/>
                    <a:gd name="connsiteX1" fmla="*/ 222363 w 913075"/>
                    <a:gd name="connsiteY1" fmla="*/ 1218290 h 1315180"/>
                    <a:gd name="connsiteX2" fmla="*/ 223274 w 913075"/>
                    <a:gd name="connsiteY2" fmla="*/ 1196714 h 1315180"/>
                    <a:gd name="connsiteX3" fmla="*/ 254205 w 913075"/>
                    <a:gd name="connsiteY3" fmla="*/ 818355 h 1315180"/>
                    <a:gd name="connsiteX4" fmla="*/ 254668 w 913075"/>
                    <a:gd name="connsiteY4" fmla="*/ 818355 h 1315180"/>
                    <a:gd name="connsiteX5" fmla="*/ 329536 w 913075"/>
                    <a:gd name="connsiteY5" fmla="*/ 1074353 h 1315180"/>
                    <a:gd name="connsiteX6" fmla="*/ 431828 w 913075"/>
                    <a:gd name="connsiteY6" fmla="*/ 1290822 h 1315180"/>
                    <a:gd name="connsiteX7" fmla="*/ 456183 w 913075"/>
                    <a:gd name="connsiteY7" fmla="*/ 1315178 h 1315180"/>
                    <a:gd name="connsiteX8" fmla="*/ 876238 w 913075"/>
                    <a:gd name="connsiteY8" fmla="*/ 1034240 h 1315180"/>
                    <a:gd name="connsiteX9" fmla="*/ 857314 w 913075"/>
                    <a:gd name="connsiteY9" fmla="*/ 660630 h 1315180"/>
                    <a:gd name="connsiteX10" fmla="*/ 823248 w 913075"/>
                    <a:gd name="connsiteY10" fmla="*/ 655542 h 1315180"/>
                    <a:gd name="connsiteX11" fmla="*/ 814059 w 913075"/>
                    <a:gd name="connsiteY11" fmla="*/ 680821 h 1315180"/>
                    <a:gd name="connsiteX12" fmla="*/ 772655 w 913075"/>
                    <a:gd name="connsiteY12" fmla="*/ 801014 h 1315180"/>
                    <a:gd name="connsiteX13" fmla="*/ 654118 w 913075"/>
                    <a:gd name="connsiteY13" fmla="*/ 820790 h 1315180"/>
                    <a:gd name="connsiteX14" fmla="*/ 580371 w 913075"/>
                    <a:gd name="connsiteY14" fmla="*/ 746775 h 1315180"/>
                    <a:gd name="connsiteX15" fmla="*/ 601974 w 913075"/>
                    <a:gd name="connsiteY15" fmla="*/ 628944 h 1315180"/>
                    <a:gd name="connsiteX16" fmla="*/ 657698 w 913075"/>
                    <a:gd name="connsiteY16" fmla="*/ 310109 h 1315180"/>
                    <a:gd name="connsiteX17" fmla="*/ 393346 w 913075"/>
                    <a:gd name="connsiteY17" fmla="*/ 2039 h 1315180"/>
                    <a:gd name="connsiteX18" fmla="*/ 361283 w 913075"/>
                    <a:gd name="connsiteY18" fmla="*/ 14619 h 1315180"/>
                    <a:gd name="connsiteX19" fmla="*/ 362074 w 913075"/>
                    <a:gd name="connsiteY19" fmla="*/ 35747 h 1315180"/>
                    <a:gd name="connsiteX20" fmla="*/ 215943 w 913075"/>
                    <a:gd name="connsiteY20" fmla="*/ 473776 h 1315180"/>
                    <a:gd name="connsiteX21" fmla="*/ 33278 w 913075"/>
                    <a:gd name="connsiteY21" fmla="*/ 689247 h 1315180"/>
                    <a:gd name="connsiteX22" fmla="*/ 189298 w 913075"/>
                    <a:gd name="connsiteY22" fmla="*/ 1227937 h 1315180"/>
                    <a:gd name="connsiteX23" fmla="*/ 78482 w 913075"/>
                    <a:gd name="connsiteY23" fmla="*/ 707636 h 1315180"/>
                    <a:gd name="connsiteX24" fmla="*/ 246996 w 913075"/>
                    <a:gd name="connsiteY24" fmla="*/ 511308 h 1315180"/>
                    <a:gd name="connsiteX25" fmla="*/ 431633 w 913075"/>
                    <a:gd name="connsiteY25" fmla="*/ 78077 h 1315180"/>
                    <a:gd name="connsiteX26" fmla="*/ 431998 w 913075"/>
                    <a:gd name="connsiteY26" fmla="*/ 77784 h 1315180"/>
                    <a:gd name="connsiteX27" fmla="*/ 610668 w 913075"/>
                    <a:gd name="connsiteY27" fmla="*/ 322506 h 1315180"/>
                    <a:gd name="connsiteX28" fmla="*/ 562567 w 913075"/>
                    <a:gd name="connsiteY28" fmla="*/ 600424 h 1315180"/>
                    <a:gd name="connsiteX29" fmla="*/ 534095 w 913075"/>
                    <a:gd name="connsiteY29" fmla="*/ 761631 h 1315180"/>
                    <a:gd name="connsiteX30" fmla="*/ 636534 w 913075"/>
                    <a:gd name="connsiteY30" fmla="*/ 866359 h 1315180"/>
                    <a:gd name="connsiteX31" fmla="*/ 804244 w 913075"/>
                    <a:gd name="connsiteY31" fmla="*/ 838180 h 1315180"/>
                    <a:gd name="connsiteX32" fmla="*/ 853904 w 913075"/>
                    <a:gd name="connsiteY32" fmla="*/ 769498 h 1315180"/>
                    <a:gd name="connsiteX33" fmla="*/ 854367 w 913075"/>
                    <a:gd name="connsiteY33" fmla="*/ 769498 h 1315180"/>
                    <a:gd name="connsiteX34" fmla="*/ 831644 w 913075"/>
                    <a:gd name="connsiteY34" fmla="*/ 1014877 h 1315180"/>
                    <a:gd name="connsiteX35" fmla="*/ 478078 w 913075"/>
                    <a:gd name="connsiteY35" fmla="*/ 1265931 h 1315180"/>
                    <a:gd name="connsiteX36" fmla="*/ 367432 w 913075"/>
                    <a:gd name="connsiteY36" fmla="*/ 1043641 h 1315180"/>
                    <a:gd name="connsiteX37" fmla="*/ 313705 w 913075"/>
                    <a:gd name="connsiteY37" fmla="*/ 742050 h 1315180"/>
                    <a:gd name="connsiteX38" fmla="*/ 296167 w 913075"/>
                    <a:gd name="connsiteY38" fmla="*/ 712407 h 1315180"/>
                    <a:gd name="connsiteX39" fmla="*/ 272520 w 913075"/>
                    <a:gd name="connsiteY39" fmla="*/ 719156 h 1315180"/>
                    <a:gd name="connsiteX40" fmla="*/ 150865 w 913075"/>
                    <a:gd name="connsiteY40" fmla="*/ 1132245 h 1315180"/>
                    <a:gd name="connsiteX41" fmla="*/ 150451 w 913075"/>
                    <a:gd name="connsiteY41" fmla="*/ 1132465 h 1315180"/>
                    <a:gd name="connsiteX42" fmla="*/ 78482 w 913075"/>
                    <a:gd name="connsiteY42" fmla="*/ 707636 h 1315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913075" h="1315180">
                      <a:moveTo>
                        <a:pt x="189298" y="1227937"/>
                      </a:moveTo>
                      <a:cubicBezTo>
                        <a:pt x="201093" y="1234403"/>
                        <a:pt x="215896" y="1230085"/>
                        <a:pt x="222363" y="1218290"/>
                      </a:cubicBezTo>
                      <a:cubicBezTo>
                        <a:pt x="226014" y="1211634"/>
                        <a:pt x="226350" y="1203655"/>
                        <a:pt x="223274" y="1196714"/>
                      </a:cubicBezTo>
                      <a:cubicBezTo>
                        <a:pt x="165364" y="1074104"/>
                        <a:pt x="177152" y="929931"/>
                        <a:pt x="254205" y="818355"/>
                      </a:cubicBezTo>
                      <a:cubicBezTo>
                        <a:pt x="254473" y="817941"/>
                        <a:pt x="254692" y="817989"/>
                        <a:pt x="254668" y="818355"/>
                      </a:cubicBezTo>
                      <a:cubicBezTo>
                        <a:pt x="251623" y="890130"/>
                        <a:pt x="262218" y="992397"/>
                        <a:pt x="329536" y="1074353"/>
                      </a:cubicBezTo>
                      <a:cubicBezTo>
                        <a:pt x="429392" y="1198224"/>
                        <a:pt x="431828" y="1290067"/>
                        <a:pt x="431828" y="1290822"/>
                      </a:cubicBezTo>
                      <a:cubicBezTo>
                        <a:pt x="431828" y="1304274"/>
                        <a:pt x="442732" y="1315178"/>
                        <a:pt x="456183" y="1315178"/>
                      </a:cubicBezTo>
                      <a:cubicBezTo>
                        <a:pt x="640370" y="1315884"/>
                        <a:pt x="806555" y="1204736"/>
                        <a:pt x="876238" y="1034240"/>
                      </a:cubicBezTo>
                      <a:cubicBezTo>
                        <a:pt x="925192" y="928976"/>
                        <a:pt x="931500" y="760438"/>
                        <a:pt x="857314" y="660630"/>
                      </a:cubicBezTo>
                      <a:cubicBezTo>
                        <a:pt x="849311" y="649819"/>
                        <a:pt x="834060" y="647542"/>
                        <a:pt x="823248" y="655542"/>
                      </a:cubicBezTo>
                      <a:cubicBezTo>
                        <a:pt x="815389" y="661361"/>
                        <a:pt x="811770" y="671315"/>
                        <a:pt x="814059" y="680821"/>
                      </a:cubicBezTo>
                      <a:cubicBezTo>
                        <a:pt x="824035" y="725488"/>
                        <a:pt x="808024" y="771968"/>
                        <a:pt x="772655" y="801014"/>
                      </a:cubicBezTo>
                      <a:cubicBezTo>
                        <a:pt x="740246" y="829877"/>
                        <a:pt x="694144" y="837569"/>
                        <a:pt x="654118" y="820790"/>
                      </a:cubicBezTo>
                      <a:cubicBezTo>
                        <a:pt x="619290" y="809049"/>
                        <a:pt x="591988" y="781646"/>
                        <a:pt x="580371" y="746775"/>
                      </a:cubicBezTo>
                      <a:cubicBezTo>
                        <a:pt x="568629" y="706286"/>
                        <a:pt x="576632" y="662634"/>
                        <a:pt x="601974" y="628944"/>
                      </a:cubicBezTo>
                      <a:cubicBezTo>
                        <a:pt x="668593" y="536891"/>
                        <a:pt x="689144" y="419301"/>
                        <a:pt x="657698" y="310109"/>
                      </a:cubicBezTo>
                      <a:cubicBezTo>
                        <a:pt x="620890" y="172626"/>
                        <a:pt x="523645" y="59298"/>
                        <a:pt x="393346" y="2039"/>
                      </a:cubicBezTo>
                      <a:cubicBezTo>
                        <a:pt x="381018" y="-3341"/>
                        <a:pt x="366663" y="2291"/>
                        <a:pt x="361283" y="14619"/>
                      </a:cubicBezTo>
                      <a:cubicBezTo>
                        <a:pt x="358316" y="21415"/>
                        <a:pt x="358609" y="29192"/>
                        <a:pt x="362074" y="35747"/>
                      </a:cubicBezTo>
                      <a:cubicBezTo>
                        <a:pt x="470139" y="240112"/>
                        <a:pt x="277513" y="422728"/>
                        <a:pt x="215943" y="473776"/>
                      </a:cubicBezTo>
                      <a:cubicBezTo>
                        <a:pt x="116573" y="555756"/>
                        <a:pt x="52592" y="641219"/>
                        <a:pt x="33278" y="689247"/>
                      </a:cubicBezTo>
                      <a:cubicBezTo>
                        <a:pt x="-67090" y="931850"/>
                        <a:pt x="81477" y="1168876"/>
                        <a:pt x="189298" y="1227937"/>
                      </a:cubicBezTo>
                      <a:close/>
                      <a:moveTo>
                        <a:pt x="78482" y="707636"/>
                      </a:moveTo>
                      <a:cubicBezTo>
                        <a:pt x="94970" y="666451"/>
                        <a:pt x="154714" y="587467"/>
                        <a:pt x="246996" y="511308"/>
                      </a:cubicBezTo>
                      <a:cubicBezTo>
                        <a:pt x="309370" y="459577"/>
                        <a:pt x="491766" y="286558"/>
                        <a:pt x="431633" y="78077"/>
                      </a:cubicBezTo>
                      <a:cubicBezTo>
                        <a:pt x="431633" y="77736"/>
                        <a:pt x="431633" y="77614"/>
                        <a:pt x="431998" y="77784"/>
                      </a:cubicBezTo>
                      <a:cubicBezTo>
                        <a:pt x="519928" y="134286"/>
                        <a:pt x="583634" y="221544"/>
                        <a:pt x="610668" y="322506"/>
                      </a:cubicBezTo>
                      <a:cubicBezTo>
                        <a:pt x="638938" y="417572"/>
                        <a:pt x="621141" y="520388"/>
                        <a:pt x="562567" y="600424"/>
                      </a:cubicBezTo>
                      <a:cubicBezTo>
                        <a:pt x="528433" y="646769"/>
                        <a:pt x="517902" y="706396"/>
                        <a:pt x="534095" y="761631"/>
                      </a:cubicBezTo>
                      <a:cubicBezTo>
                        <a:pt x="550024" y="810615"/>
                        <a:pt x="587913" y="849352"/>
                        <a:pt x="636534" y="866359"/>
                      </a:cubicBezTo>
                      <a:cubicBezTo>
                        <a:pt x="693218" y="889871"/>
                        <a:pt x="758356" y="878929"/>
                        <a:pt x="804244" y="838180"/>
                      </a:cubicBezTo>
                      <a:cubicBezTo>
                        <a:pt x="826108" y="819638"/>
                        <a:pt x="843147" y="796070"/>
                        <a:pt x="853904" y="769498"/>
                      </a:cubicBezTo>
                      <a:cubicBezTo>
                        <a:pt x="854050" y="769133"/>
                        <a:pt x="854270" y="769133"/>
                        <a:pt x="854367" y="769498"/>
                      </a:cubicBezTo>
                      <a:cubicBezTo>
                        <a:pt x="873067" y="851626"/>
                        <a:pt x="865108" y="937579"/>
                        <a:pt x="831644" y="1014877"/>
                      </a:cubicBezTo>
                      <a:cubicBezTo>
                        <a:pt x="772563" y="1160137"/>
                        <a:pt x="634695" y="1258033"/>
                        <a:pt x="478078" y="1265931"/>
                      </a:cubicBezTo>
                      <a:cubicBezTo>
                        <a:pt x="460832" y="1183586"/>
                        <a:pt x="422734" y="1107045"/>
                        <a:pt x="367432" y="1043641"/>
                      </a:cubicBezTo>
                      <a:cubicBezTo>
                        <a:pt x="269086" y="923910"/>
                        <a:pt x="313242" y="743852"/>
                        <a:pt x="313705" y="742050"/>
                      </a:cubicBezTo>
                      <a:cubicBezTo>
                        <a:pt x="317046" y="729020"/>
                        <a:pt x="309194" y="715748"/>
                        <a:pt x="296167" y="712407"/>
                      </a:cubicBezTo>
                      <a:cubicBezTo>
                        <a:pt x="287642" y="710220"/>
                        <a:pt x="278604" y="712799"/>
                        <a:pt x="272520" y="719156"/>
                      </a:cubicBezTo>
                      <a:cubicBezTo>
                        <a:pt x="127241" y="870329"/>
                        <a:pt x="126705" y="1028078"/>
                        <a:pt x="150865" y="1132245"/>
                      </a:cubicBezTo>
                      <a:cubicBezTo>
                        <a:pt x="150865" y="1132781"/>
                        <a:pt x="150865" y="1132854"/>
                        <a:pt x="150451" y="1132465"/>
                      </a:cubicBezTo>
                      <a:cubicBezTo>
                        <a:pt x="49053" y="1015386"/>
                        <a:pt x="21305" y="851580"/>
                        <a:pt x="78482" y="70763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="" xmlns:a16="http://schemas.microsoft.com/office/drawing/2014/main" id="{48687F20-7119-4A17-9AF1-F271D2EA574F}"/>
                    </a:ext>
                  </a:extLst>
                </p:cNvPr>
                <p:cNvSpPr/>
                <p:nvPr/>
              </p:nvSpPr>
              <p:spPr>
                <a:xfrm>
                  <a:off x="6755506" y="5088375"/>
                  <a:ext cx="1598868" cy="822694"/>
                </a:xfrm>
                <a:custGeom>
                  <a:avLst/>
                  <a:gdLst>
                    <a:gd name="connsiteX0" fmla="*/ 1542745 w 1598868"/>
                    <a:gd name="connsiteY0" fmla="*/ 567231 h 822694"/>
                    <a:gd name="connsiteX1" fmla="*/ 1158273 w 1598868"/>
                    <a:gd name="connsiteY1" fmla="*/ 410164 h 822694"/>
                    <a:gd name="connsiteX2" fmla="*/ 1536924 w 1598868"/>
                    <a:gd name="connsiteY2" fmla="*/ 255484 h 822694"/>
                    <a:gd name="connsiteX3" fmla="*/ 1592220 w 1598868"/>
                    <a:gd name="connsiteY3" fmla="*/ 133062 h 822694"/>
                    <a:gd name="connsiteX4" fmla="*/ 1590505 w 1598868"/>
                    <a:gd name="connsiteY4" fmla="*/ 128837 h 822694"/>
                    <a:gd name="connsiteX5" fmla="*/ 1561279 w 1598868"/>
                    <a:gd name="connsiteY5" fmla="*/ 60642 h 822694"/>
                    <a:gd name="connsiteX6" fmla="*/ 1467852 w 1598868"/>
                    <a:gd name="connsiteY6" fmla="*/ 22 h 822694"/>
                    <a:gd name="connsiteX7" fmla="*/ 1427325 w 1598868"/>
                    <a:gd name="connsiteY7" fmla="*/ 7060 h 822694"/>
                    <a:gd name="connsiteX8" fmla="*/ 799422 w 1598868"/>
                    <a:gd name="connsiteY8" fmla="*/ 263570 h 822694"/>
                    <a:gd name="connsiteX9" fmla="*/ 171544 w 1598868"/>
                    <a:gd name="connsiteY9" fmla="*/ 7060 h 822694"/>
                    <a:gd name="connsiteX10" fmla="*/ 131016 w 1598868"/>
                    <a:gd name="connsiteY10" fmla="*/ 22 h 822694"/>
                    <a:gd name="connsiteX11" fmla="*/ 37590 w 1598868"/>
                    <a:gd name="connsiteY11" fmla="*/ 60642 h 822694"/>
                    <a:gd name="connsiteX12" fmla="*/ 8363 w 1598868"/>
                    <a:gd name="connsiteY12" fmla="*/ 128837 h 822694"/>
                    <a:gd name="connsiteX13" fmla="*/ 57719 w 1598868"/>
                    <a:gd name="connsiteY13" fmla="*/ 253772 h 822694"/>
                    <a:gd name="connsiteX14" fmla="*/ 61945 w 1598868"/>
                    <a:gd name="connsiteY14" fmla="*/ 255484 h 822694"/>
                    <a:gd name="connsiteX15" fmla="*/ 440596 w 1598868"/>
                    <a:gd name="connsiteY15" fmla="*/ 410164 h 822694"/>
                    <a:gd name="connsiteX16" fmla="*/ 56124 w 1598868"/>
                    <a:gd name="connsiteY16" fmla="*/ 567231 h 822694"/>
                    <a:gd name="connsiteX17" fmla="*/ 7413 w 1598868"/>
                    <a:gd name="connsiteY17" fmla="*/ 693879 h 822694"/>
                    <a:gd name="connsiteX18" fmla="*/ 36640 w 1598868"/>
                    <a:gd name="connsiteY18" fmla="*/ 762073 h 822694"/>
                    <a:gd name="connsiteX19" fmla="*/ 127972 w 1598868"/>
                    <a:gd name="connsiteY19" fmla="*/ 822694 h 822694"/>
                    <a:gd name="connsiteX20" fmla="*/ 165723 w 1598868"/>
                    <a:gd name="connsiteY20" fmla="*/ 815655 h 822694"/>
                    <a:gd name="connsiteX21" fmla="*/ 799422 w 1598868"/>
                    <a:gd name="connsiteY21" fmla="*/ 556759 h 822694"/>
                    <a:gd name="connsiteX22" fmla="*/ 1433146 w 1598868"/>
                    <a:gd name="connsiteY22" fmla="*/ 815655 h 822694"/>
                    <a:gd name="connsiteX23" fmla="*/ 1470897 w 1598868"/>
                    <a:gd name="connsiteY23" fmla="*/ 822694 h 822694"/>
                    <a:gd name="connsiteX24" fmla="*/ 1562229 w 1598868"/>
                    <a:gd name="connsiteY24" fmla="*/ 762073 h 822694"/>
                    <a:gd name="connsiteX25" fmla="*/ 1591455 w 1598868"/>
                    <a:gd name="connsiteY25" fmla="*/ 693879 h 822694"/>
                    <a:gd name="connsiteX26" fmla="*/ 1542745 w 1598868"/>
                    <a:gd name="connsiteY26" fmla="*/ 567231 h 822694"/>
                    <a:gd name="connsiteX27" fmla="*/ 1444423 w 1598868"/>
                    <a:gd name="connsiteY27" fmla="*/ 52702 h 822694"/>
                    <a:gd name="connsiteX28" fmla="*/ 1467852 w 1598868"/>
                    <a:gd name="connsiteY28" fmla="*/ 48732 h 822694"/>
                    <a:gd name="connsiteX29" fmla="*/ 1516563 w 1598868"/>
                    <a:gd name="connsiteY29" fmla="*/ 79834 h 822694"/>
                    <a:gd name="connsiteX30" fmla="*/ 1546130 w 1598868"/>
                    <a:gd name="connsiteY30" fmla="*/ 148832 h 822694"/>
                    <a:gd name="connsiteX31" fmla="*/ 1546398 w 1598868"/>
                    <a:gd name="connsiteY31" fmla="*/ 183928 h 822694"/>
                    <a:gd name="connsiteX32" fmla="*/ 1518560 w 1598868"/>
                    <a:gd name="connsiteY32" fmla="*/ 210402 h 822694"/>
                    <a:gd name="connsiteX33" fmla="*/ 1093877 w 1598868"/>
                    <a:gd name="connsiteY33" fmla="*/ 383861 h 822694"/>
                    <a:gd name="connsiteX34" fmla="*/ 863842 w 1598868"/>
                    <a:gd name="connsiteY34" fmla="*/ 289874 h 822694"/>
                    <a:gd name="connsiteX35" fmla="*/ 148382 w 1598868"/>
                    <a:gd name="connsiteY35" fmla="*/ 770135 h 822694"/>
                    <a:gd name="connsiteX36" fmla="*/ 127972 w 1598868"/>
                    <a:gd name="connsiteY36" fmla="*/ 773983 h 822694"/>
                    <a:gd name="connsiteX37" fmla="*/ 81429 w 1598868"/>
                    <a:gd name="connsiteY37" fmla="*/ 742881 h 822694"/>
                    <a:gd name="connsiteX38" fmla="*/ 52666 w 1598868"/>
                    <a:gd name="connsiteY38" fmla="*/ 675783 h 822694"/>
                    <a:gd name="connsiteX39" fmla="*/ 74585 w 1598868"/>
                    <a:gd name="connsiteY39" fmla="*/ 612313 h 822694"/>
                    <a:gd name="connsiteX40" fmla="*/ 505040 w 1598868"/>
                    <a:gd name="connsiteY40" fmla="*/ 436468 h 822694"/>
                    <a:gd name="connsiteX41" fmla="*/ 735100 w 1598868"/>
                    <a:gd name="connsiteY41" fmla="*/ 530455 h 822694"/>
                    <a:gd name="connsiteX42" fmla="*/ 1546690 w 1598868"/>
                    <a:gd name="connsiteY42" fmla="*/ 674687 h 822694"/>
                    <a:gd name="connsiteX43" fmla="*/ 1517464 w 1598868"/>
                    <a:gd name="connsiteY43" fmla="*/ 742881 h 822694"/>
                    <a:gd name="connsiteX44" fmla="*/ 1470897 w 1598868"/>
                    <a:gd name="connsiteY44" fmla="*/ 773983 h 822694"/>
                    <a:gd name="connsiteX45" fmla="*/ 1451559 w 1598868"/>
                    <a:gd name="connsiteY45" fmla="*/ 770573 h 822694"/>
                    <a:gd name="connsiteX46" fmla="*/ 79286 w 1598868"/>
                    <a:gd name="connsiteY46" fmla="*/ 209964 h 822694"/>
                    <a:gd name="connsiteX47" fmla="*/ 52495 w 1598868"/>
                    <a:gd name="connsiteY47" fmla="*/ 183928 h 822694"/>
                    <a:gd name="connsiteX48" fmla="*/ 53104 w 1598868"/>
                    <a:gd name="connsiteY48" fmla="*/ 148029 h 822694"/>
                    <a:gd name="connsiteX49" fmla="*/ 82330 w 1598868"/>
                    <a:gd name="connsiteY49" fmla="*/ 79834 h 822694"/>
                    <a:gd name="connsiteX50" fmla="*/ 131041 w 1598868"/>
                    <a:gd name="connsiteY50" fmla="*/ 48732 h 822694"/>
                    <a:gd name="connsiteX51" fmla="*/ 154471 w 1598868"/>
                    <a:gd name="connsiteY51" fmla="*/ 52702 h 822694"/>
                    <a:gd name="connsiteX52" fmla="*/ 1523845 w 1598868"/>
                    <a:gd name="connsiteY52" fmla="*/ 612118 h 822694"/>
                    <a:gd name="connsiteX53" fmla="*/ 1546690 w 1598868"/>
                    <a:gd name="connsiteY53" fmla="*/ 674687 h 822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1598868" h="822694">
                      <a:moveTo>
                        <a:pt x="1542745" y="567231"/>
                      </a:moveTo>
                      <a:lnTo>
                        <a:pt x="1158273" y="410164"/>
                      </a:lnTo>
                      <a:lnTo>
                        <a:pt x="1536924" y="255484"/>
                      </a:lnTo>
                      <a:cubicBezTo>
                        <a:pt x="1586000" y="236947"/>
                        <a:pt x="1610754" y="182138"/>
                        <a:pt x="1592220" y="133062"/>
                      </a:cubicBezTo>
                      <a:cubicBezTo>
                        <a:pt x="1591682" y="131640"/>
                        <a:pt x="1591110" y="130232"/>
                        <a:pt x="1590505" y="128837"/>
                      </a:cubicBezTo>
                      <a:lnTo>
                        <a:pt x="1561279" y="60642"/>
                      </a:lnTo>
                      <a:cubicBezTo>
                        <a:pt x="1545499" y="23200"/>
                        <a:pt x="1508474" y="-823"/>
                        <a:pt x="1467852" y="22"/>
                      </a:cubicBezTo>
                      <a:cubicBezTo>
                        <a:pt x="1454045" y="85"/>
                        <a:pt x="1440346" y="2464"/>
                        <a:pt x="1427325" y="7060"/>
                      </a:cubicBezTo>
                      <a:lnTo>
                        <a:pt x="799422" y="263570"/>
                      </a:lnTo>
                      <a:lnTo>
                        <a:pt x="171544" y="7060"/>
                      </a:lnTo>
                      <a:cubicBezTo>
                        <a:pt x="158523" y="2464"/>
                        <a:pt x="144823" y="85"/>
                        <a:pt x="131016" y="22"/>
                      </a:cubicBezTo>
                      <a:cubicBezTo>
                        <a:pt x="90394" y="-823"/>
                        <a:pt x="53369" y="23200"/>
                        <a:pt x="37590" y="60642"/>
                      </a:cubicBezTo>
                      <a:lnTo>
                        <a:pt x="8363" y="128837"/>
                      </a:lnTo>
                      <a:cubicBezTo>
                        <a:pt x="-12507" y="176965"/>
                        <a:pt x="9591" y="232899"/>
                        <a:pt x="57719" y="253772"/>
                      </a:cubicBezTo>
                      <a:cubicBezTo>
                        <a:pt x="59115" y="254376"/>
                        <a:pt x="60523" y="254946"/>
                        <a:pt x="61945" y="255484"/>
                      </a:cubicBezTo>
                      <a:lnTo>
                        <a:pt x="440596" y="410164"/>
                      </a:lnTo>
                      <a:lnTo>
                        <a:pt x="56124" y="567231"/>
                      </a:lnTo>
                      <a:cubicBezTo>
                        <a:pt x="8904" y="589879"/>
                        <a:pt x="-12458" y="645424"/>
                        <a:pt x="7413" y="693879"/>
                      </a:cubicBezTo>
                      <a:lnTo>
                        <a:pt x="36640" y="762073"/>
                      </a:lnTo>
                      <a:cubicBezTo>
                        <a:pt x="51967" y="798937"/>
                        <a:pt x="88049" y="822886"/>
                        <a:pt x="127972" y="822694"/>
                      </a:cubicBezTo>
                      <a:cubicBezTo>
                        <a:pt x="140880" y="822664"/>
                        <a:pt x="153672" y="820280"/>
                        <a:pt x="165723" y="815655"/>
                      </a:cubicBezTo>
                      <a:lnTo>
                        <a:pt x="799422" y="556759"/>
                      </a:lnTo>
                      <a:lnTo>
                        <a:pt x="1433146" y="815655"/>
                      </a:lnTo>
                      <a:cubicBezTo>
                        <a:pt x="1445197" y="820280"/>
                        <a:pt x="1457991" y="822664"/>
                        <a:pt x="1470897" y="822694"/>
                      </a:cubicBezTo>
                      <a:cubicBezTo>
                        <a:pt x="1510820" y="822886"/>
                        <a:pt x="1546902" y="798937"/>
                        <a:pt x="1562229" y="762073"/>
                      </a:cubicBezTo>
                      <a:lnTo>
                        <a:pt x="1591455" y="693879"/>
                      </a:lnTo>
                      <a:cubicBezTo>
                        <a:pt x="1611327" y="645424"/>
                        <a:pt x="1589965" y="589879"/>
                        <a:pt x="1542745" y="567231"/>
                      </a:cubicBezTo>
                      <a:close/>
                      <a:moveTo>
                        <a:pt x="1444423" y="52702"/>
                      </a:moveTo>
                      <a:cubicBezTo>
                        <a:pt x="1451968" y="50130"/>
                        <a:pt x="1459881" y="48791"/>
                        <a:pt x="1467852" y="48732"/>
                      </a:cubicBezTo>
                      <a:cubicBezTo>
                        <a:pt x="1489005" y="47863"/>
                        <a:pt x="1508453" y="60279"/>
                        <a:pt x="1516563" y="79834"/>
                      </a:cubicBezTo>
                      <a:lnTo>
                        <a:pt x="1546130" y="148832"/>
                      </a:lnTo>
                      <a:cubicBezTo>
                        <a:pt x="1551104" y="159982"/>
                        <a:pt x="1551201" y="172703"/>
                        <a:pt x="1546398" y="183928"/>
                      </a:cubicBezTo>
                      <a:cubicBezTo>
                        <a:pt x="1541259" y="196279"/>
                        <a:pt x="1531152" y="205889"/>
                        <a:pt x="1518560" y="210402"/>
                      </a:cubicBezTo>
                      <a:lnTo>
                        <a:pt x="1093877" y="383861"/>
                      </a:lnTo>
                      <a:lnTo>
                        <a:pt x="863842" y="289874"/>
                      </a:lnTo>
                      <a:close/>
                      <a:moveTo>
                        <a:pt x="148382" y="770135"/>
                      </a:moveTo>
                      <a:cubicBezTo>
                        <a:pt x="141869" y="772651"/>
                        <a:pt x="134952" y="773954"/>
                        <a:pt x="127972" y="773983"/>
                      </a:cubicBezTo>
                      <a:cubicBezTo>
                        <a:pt x="107528" y="774207"/>
                        <a:pt x="89043" y="761857"/>
                        <a:pt x="81429" y="742881"/>
                      </a:cubicBezTo>
                      <a:lnTo>
                        <a:pt x="52666" y="675783"/>
                      </a:lnTo>
                      <a:cubicBezTo>
                        <a:pt x="42794" y="652129"/>
                        <a:pt x="52220" y="624834"/>
                        <a:pt x="74585" y="612313"/>
                      </a:cubicBezTo>
                      <a:lnTo>
                        <a:pt x="505040" y="436468"/>
                      </a:lnTo>
                      <a:lnTo>
                        <a:pt x="735100" y="530455"/>
                      </a:lnTo>
                      <a:close/>
                      <a:moveTo>
                        <a:pt x="1546690" y="674687"/>
                      </a:moveTo>
                      <a:lnTo>
                        <a:pt x="1517464" y="742881"/>
                      </a:lnTo>
                      <a:cubicBezTo>
                        <a:pt x="1509846" y="761864"/>
                        <a:pt x="1491350" y="774219"/>
                        <a:pt x="1470897" y="773983"/>
                      </a:cubicBezTo>
                      <a:cubicBezTo>
                        <a:pt x="1464301" y="773986"/>
                        <a:pt x="1457755" y="772831"/>
                        <a:pt x="1451559" y="770573"/>
                      </a:cubicBezTo>
                      <a:lnTo>
                        <a:pt x="79286" y="209964"/>
                      </a:lnTo>
                      <a:cubicBezTo>
                        <a:pt x="67120" y="205392"/>
                        <a:pt x="57412" y="195957"/>
                        <a:pt x="52495" y="183928"/>
                      </a:cubicBezTo>
                      <a:cubicBezTo>
                        <a:pt x="47639" y="172408"/>
                        <a:pt x="47858" y="159376"/>
                        <a:pt x="53104" y="148029"/>
                      </a:cubicBezTo>
                      <a:lnTo>
                        <a:pt x="82330" y="79834"/>
                      </a:lnTo>
                      <a:cubicBezTo>
                        <a:pt x="90441" y="60279"/>
                        <a:pt x="109888" y="47863"/>
                        <a:pt x="131041" y="48732"/>
                      </a:cubicBezTo>
                      <a:cubicBezTo>
                        <a:pt x="139012" y="48791"/>
                        <a:pt x="146925" y="50130"/>
                        <a:pt x="154471" y="52702"/>
                      </a:cubicBezTo>
                      <a:lnTo>
                        <a:pt x="1523845" y="612118"/>
                      </a:lnTo>
                      <a:cubicBezTo>
                        <a:pt x="1546194" y="624191"/>
                        <a:pt x="1556004" y="651055"/>
                        <a:pt x="1546690" y="67468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</p:grpSp>
        </p:grpSp>
        <p:grpSp>
          <p:nvGrpSpPr>
            <p:cNvPr id="90" name="그룹 89">
              <a:extLst>
                <a:ext uri="{FF2B5EF4-FFF2-40B4-BE49-F238E27FC236}">
                  <a16:creationId xmlns="" xmlns:a16="http://schemas.microsoft.com/office/drawing/2014/main" id="{331D6AED-172F-4034-B398-210705719972}"/>
                </a:ext>
              </a:extLst>
            </p:cNvPr>
            <p:cNvGrpSpPr/>
            <p:nvPr/>
          </p:nvGrpSpPr>
          <p:grpSpPr>
            <a:xfrm>
              <a:off x="9046178" y="5855368"/>
              <a:ext cx="4215711" cy="726189"/>
              <a:chOff x="122066" y="4845692"/>
              <a:chExt cx="12182991" cy="2098616"/>
            </a:xfrm>
          </p:grpSpPr>
          <p:grpSp>
            <p:nvGrpSpPr>
              <p:cNvPr id="91" name="그래픽 5" descr="트레일러">
                <a:extLst>
                  <a:ext uri="{FF2B5EF4-FFF2-40B4-BE49-F238E27FC236}">
                    <a16:creationId xmlns="" xmlns:a16="http://schemas.microsoft.com/office/drawing/2014/main" id="{CAD8D7C0-87A4-4F75-9F1A-883ECA96CA97}"/>
                  </a:ext>
                </a:extLst>
              </p:cNvPr>
              <p:cNvGrpSpPr/>
              <p:nvPr/>
            </p:nvGrpSpPr>
            <p:grpSpPr>
              <a:xfrm>
                <a:off x="122066" y="5799610"/>
                <a:ext cx="2045843" cy="1144698"/>
                <a:chOff x="5784928" y="3580678"/>
                <a:chExt cx="2045843" cy="1144698"/>
              </a:xfrm>
              <a:solidFill>
                <a:srgbClr val="FFFFFF"/>
              </a:solidFill>
            </p:grpSpPr>
            <p:sp>
              <p:nvSpPr>
                <p:cNvPr id="104" name="자유형: 도형 103">
                  <a:extLst>
                    <a:ext uri="{FF2B5EF4-FFF2-40B4-BE49-F238E27FC236}">
                      <a16:creationId xmlns="" xmlns:a16="http://schemas.microsoft.com/office/drawing/2014/main" id="{7D5FD744-3E7F-4FB7-9686-86C93BC5D4EA}"/>
                    </a:ext>
                  </a:extLst>
                </p:cNvPr>
                <p:cNvSpPr/>
                <p:nvPr/>
              </p:nvSpPr>
              <p:spPr>
                <a:xfrm>
                  <a:off x="6832206" y="3799877"/>
                  <a:ext cx="414039" cy="292263"/>
                </a:xfrm>
                <a:custGeom>
                  <a:avLst/>
                  <a:gdLst>
                    <a:gd name="connsiteX0" fmla="*/ 0 w 414039"/>
                    <a:gd name="connsiteY0" fmla="*/ 0 h 292263"/>
                    <a:gd name="connsiteX1" fmla="*/ 0 w 414039"/>
                    <a:gd name="connsiteY1" fmla="*/ 292263 h 292263"/>
                    <a:gd name="connsiteX2" fmla="*/ 414039 w 414039"/>
                    <a:gd name="connsiteY2" fmla="*/ 292263 h 292263"/>
                    <a:gd name="connsiteX3" fmla="*/ 414039 w 414039"/>
                    <a:gd name="connsiteY3" fmla="*/ 0 h 292263"/>
                    <a:gd name="connsiteX4" fmla="*/ 365329 w 414039"/>
                    <a:gd name="connsiteY4" fmla="*/ 243553 h 292263"/>
                    <a:gd name="connsiteX5" fmla="*/ 48711 w 414039"/>
                    <a:gd name="connsiteY5" fmla="*/ 243553 h 292263"/>
                    <a:gd name="connsiteX6" fmla="*/ 48711 w 414039"/>
                    <a:gd name="connsiteY6" fmla="*/ 48711 h 292263"/>
                    <a:gd name="connsiteX7" fmla="*/ 365329 w 414039"/>
                    <a:gd name="connsiteY7" fmla="*/ 48711 h 29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4039" h="292263">
                      <a:moveTo>
                        <a:pt x="0" y="0"/>
                      </a:moveTo>
                      <a:lnTo>
                        <a:pt x="0" y="292263"/>
                      </a:lnTo>
                      <a:lnTo>
                        <a:pt x="414039" y="292263"/>
                      </a:lnTo>
                      <a:lnTo>
                        <a:pt x="414039" y="0"/>
                      </a:lnTo>
                      <a:close/>
                      <a:moveTo>
                        <a:pt x="365329" y="243553"/>
                      </a:moveTo>
                      <a:lnTo>
                        <a:pt x="48711" y="243553"/>
                      </a:lnTo>
                      <a:lnTo>
                        <a:pt x="48711" y="48711"/>
                      </a:lnTo>
                      <a:lnTo>
                        <a:pt x="365329" y="487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05" name="자유형: 도형 104">
                  <a:extLst>
                    <a:ext uri="{FF2B5EF4-FFF2-40B4-BE49-F238E27FC236}">
                      <a16:creationId xmlns="" xmlns:a16="http://schemas.microsoft.com/office/drawing/2014/main" id="{5624AD3B-D489-4112-9D2C-1BF09DAE6A54}"/>
                    </a:ext>
                  </a:extLst>
                </p:cNvPr>
                <p:cNvSpPr/>
                <p:nvPr/>
              </p:nvSpPr>
              <p:spPr>
                <a:xfrm>
                  <a:off x="6320746" y="4335693"/>
                  <a:ext cx="389684" cy="389684"/>
                </a:xfrm>
                <a:custGeom>
                  <a:avLst/>
                  <a:gdLst>
                    <a:gd name="connsiteX0" fmla="*/ 194842 w 389684"/>
                    <a:gd name="connsiteY0" fmla="*/ 0 h 389684"/>
                    <a:gd name="connsiteX1" fmla="*/ 0 w 389684"/>
                    <a:gd name="connsiteY1" fmla="*/ 194842 h 389684"/>
                    <a:gd name="connsiteX2" fmla="*/ 194842 w 389684"/>
                    <a:gd name="connsiteY2" fmla="*/ 389684 h 389684"/>
                    <a:gd name="connsiteX3" fmla="*/ 389684 w 389684"/>
                    <a:gd name="connsiteY3" fmla="*/ 194842 h 389684"/>
                    <a:gd name="connsiteX4" fmla="*/ 194842 w 389684"/>
                    <a:gd name="connsiteY4" fmla="*/ 0 h 389684"/>
                    <a:gd name="connsiteX5" fmla="*/ 194842 w 389684"/>
                    <a:gd name="connsiteY5" fmla="*/ 340974 h 389684"/>
                    <a:gd name="connsiteX6" fmla="*/ 48711 w 389684"/>
                    <a:gd name="connsiteY6" fmla="*/ 194842 h 389684"/>
                    <a:gd name="connsiteX7" fmla="*/ 194842 w 389684"/>
                    <a:gd name="connsiteY7" fmla="*/ 48711 h 389684"/>
                    <a:gd name="connsiteX8" fmla="*/ 340974 w 389684"/>
                    <a:gd name="connsiteY8" fmla="*/ 194842 h 389684"/>
                    <a:gd name="connsiteX9" fmla="*/ 194842 w 389684"/>
                    <a:gd name="connsiteY9" fmla="*/ 340974 h 389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9684" h="389684">
                      <a:moveTo>
                        <a:pt x="194842" y="0"/>
                      </a:moveTo>
                      <a:cubicBezTo>
                        <a:pt x="87233" y="0"/>
                        <a:pt x="0" y="87233"/>
                        <a:pt x="0" y="194842"/>
                      </a:cubicBezTo>
                      <a:cubicBezTo>
                        <a:pt x="0" y="302451"/>
                        <a:pt x="87233" y="389684"/>
                        <a:pt x="194842" y="389684"/>
                      </a:cubicBezTo>
                      <a:cubicBezTo>
                        <a:pt x="302451" y="389684"/>
                        <a:pt x="389684" y="302451"/>
                        <a:pt x="389684" y="194842"/>
                      </a:cubicBezTo>
                      <a:cubicBezTo>
                        <a:pt x="389550" y="87289"/>
                        <a:pt x="302395" y="134"/>
                        <a:pt x="194842" y="0"/>
                      </a:cubicBezTo>
                      <a:close/>
                      <a:moveTo>
                        <a:pt x="194842" y="340974"/>
                      </a:moveTo>
                      <a:cubicBezTo>
                        <a:pt x="114136" y="340974"/>
                        <a:pt x="48711" y="275548"/>
                        <a:pt x="48711" y="194842"/>
                      </a:cubicBezTo>
                      <a:cubicBezTo>
                        <a:pt x="48711" y="114136"/>
                        <a:pt x="114136" y="48711"/>
                        <a:pt x="194842" y="48711"/>
                      </a:cubicBezTo>
                      <a:cubicBezTo>
                        <a:pt x="275548" y="48711"/>
                        <a:pt x="340974" y="114136"/>
                        <a:pt x="340974" y="194842"/>
                      </a:cubicBezTo>
                      <a:cubicBezTo>
                        <a:pt x="340879" y="275509"/>
                        <a:pt x="275509" y="340879"/>
                        <a:pt x="194842" y="3409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06" name="자유형: 도형 105">
                  <a:extLst>
                    <a:ext uri="{FF2B5EF4-FFF2-40B4-BE49-F238E27FC236}">
                      <a16:creationId xmlns="" xmlns:a16="http://schemas.microsoft.com/office/drawing/2014/main" id="{F978A333-CE50-43CC-B875-5B6D755218C4}"/>
                    </a:ext>
                  </a:extLst>
                </p:cNvPr>
                <p:cNvSpPr/>
                <p:nvPr/>
              </p:nvSpPr>
              <p:spPr>
                <a:xfrm>
                  <a:off x="5784928" y="3580678"/>
                  <a:ext cx="2045843" cy="1144698"/>
                </a:xfrm>
                <a:custGeom>
                  <a:avLst/>
                  <a:gdLst>
                    <a:gd name="connsiteX0" fmla="*/ 1802291 w 2045843"/>
                    <a:gd name="connsiteY0" fmla="*/ 974212 h 1144698"/>
                    <a:gd name="connsiteX1" fmla="*/ 1802291 w 2045843"/>
                    <a:gd name="connsiteY1" fmla="*/ 1144699 h 1144698"/>
                    <a:gd name="connsiteX2" fmla="*/ 1851002 w 2045843"/>
                    <a:gd name="connsiteY2" fmla="*/ 1144699 h 1144698"/>
                    <a:gd name="connsiteX3" fmla="*/ 1851002 w 2045843"/>
                    <a:gd name="connsiteY3" fmla="*/ 974212 h 1144698"/>
                    <a:gd name="connsiteX4" fmla="*/ 2045844 w 2045843"/>
                    <a:gd name="connsiteY4" fmla="*/ 974212 h 1144698"/>
                    <a:gd name="connsiteX5" fmla="*/ 2045844 w 2045843"/>
                    <a:gd name="connsiteY5" fmla="*/ 925502 h 1144698"/>
                    <a:gd name="connsiteX6" fmla="*/ 1656159 w 2045843"/>
                    <a:gd name="connsiteY6" fmla="*/ 925502 h 1144698"/>
                    <a:gd name="connsiteX7" fmla="*/ 1656159 w 2045843"/>
                    <a:gd name="connsiteY7" fmla="*/ 97423 h 1144698"/>
                    <a:gd name="connsiteX8" fmla="*/ 1558738 w 2045843"/>
                    <a:gd name="connsiteY8" fmla="*/ 2 h 1144698"/>
                    <a:gd name="connsiteX9" fmla="*/ 584528 w 2045843"/>
                    <a:gd name="connsiteY9" fmla="*/ 2 h 1144698"/>
                    <a:gd name="connsiteX10" fmla="*/ 2 w 2045843"/>
                    <a:gd name="connsiteY10" fmla="*/ 581700 h 1144698"/>
                    <a:gd name="connsiteX11" fmla="*/ 2 w 2045843"/>
                    <a:gd name="connsiteY11" fmla="*/ 584528 h 1144698"/>
                    <a:gd name="connsiteX12" fmla="*/ 2 w 2045843"/>
                    <a:gd name="connsiteY12" fmla="*/ 974212 h 1144698"/>
                    <a:gd name="connsiteX13" fmla="*/ 463969 w 2045843"/>
                    <a:gd name="connsiteY13" fmla="*/ 974212 h 1144698"/>
                    <a:gd name="connsiteX14" fmla="*/ 462752 w 2045843"/>
                    <a:gd name="connsiteY14" fmla="*/ 949857 h 1144698"/>
                    <a:gd name="connsiteX15" fmla="*/ 463969 w 2045843"/>
                    <a:gd name="connsiteY15" fmla="*/ 925502 h 1144698"/>
                    <a:gd name="connsiteX16" fmla="*/ 48712 w 2045843"/>
                    <a:gd name="connsiteY16" fmla="*/ 925502 h 1144698"/>
                    <a:gd name="connsiteX17" fmla="*/ 48712 w 2045843"/>
                    <a:gd name="connsiteY17" fmla="*/ 584528 h 1144698"/>
                    <a:gd name="connsiteX18" fmla="*/ 584528 w 2045843"/>
                    <a:gd name="connsiteY18" fmla="*/ 48712 h 1144698"/>
                    <a:gd name="connsiteX19" fmla="*/ 1558738 w 2045843"/>
                    <a:gd name="connsiteY19" fmla="*/ 48712 h 1144698"/>
                    <a:gd name="connsiteX20" fmla="*/ 1607449 w 2045843"/>
                    <a:gd name="connsiteY20" fmla="*/ 97423 h 1144698"/>
                    <a:gd name="connsiteX21" fmla="*/ 1607449 w 2045843"/>
                    <a:gd name="connsiteY21" fmla="*/ 925502 h 1144698"/>
                    <a:gd name="connsiteX22" fmla="*/ 997325 w 2045843"/>
                    <a:gd name="connsiteY22" fmla="*/ 925502 h 1144698"/>
                    <a:gd name="connsiteX23" fmla="*/ 998567 w 2045843"/>
                    <a:gd name="connsiteY23" fmla="*/ 949857 h 1144698"/>
                    <a:gd name="connsiteX24" fmla="*/ 997325 w 2045843"/>
                    <a:gd name="connsiteY24" fmla="*/ 974212 h 1144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045843" h="1144698">
                      <a:moveTo>
                        <a:pt x="1802291" y="974212"/>
                      </a:moveTo>
                      <a:lnTo>
                        <a:pt x="1802291" y="1144699"/>
                      </a:lnTo>
                      <a:lnTo>
                        <a:pt x="1851002" y="1144699"/>
                      </a:lnTo>
                      <a:lnTo>
                        <a:pt x="1851002" y="974212"/>
                      </a:lnTo>
                      <a:lnTo>
                        <a:pt x="2045844" y="974212"/>
                      </a:lnTo>
                      <a:lnTo>
                        <a:pt x="2045844" y="925502"/>
                      </a:lnTo>
                      <a:lnTo>
                        <a:pt x="1656159" y="925502"/>
                      </a:lnTo>
                      <a:lnTo>
                        <a:pt x="1656159" y="97423"/>
                      </a:lnTo>
                      <a:cubicBezTo>
                        <a:pt x="1655999" y="43685"/>
                        <a:pt x="1612476" y="162"/>
                        <a:pt x="1558738" y="2"/>
                      </a:cubicBezTo>
                      <a:lnTo>
                        <a:pt x="584528" y="2"/>
                      </a:lnTo>
                      <a:cubicBezTo>
                        <a:pt x="262483" y="-780"/>
                        <a:pt x="783" y="259656"/>
                        <a:pt x="2" y="581700"/>
                      </a:cubicBezTo>
                      <a:cubicBezTo>
                        <a:pt x="-1" y="582643"/>
                        <a:pt x="-1" y="583585"/>
                        <a:pt x="2" y="584528"/>
                      </a:cubicBezTo>
                      <a:lnTo>
                        <a:pt x="2" y="974212"/>
                      </a:lnTo>
                      <a:lnTo>
                        <a:pt x="463969" y="974212"/>
                      </a:lnTo>
                      <a:cubicBezTo>
                        <a:pt x="463239" y="966199"/>
                        <a:pt x="462752" y="958113"/>
                        <a:pt x="462752" y="949857"/>
                      </a:cubicBezTo>
                      <a:cubicBezTo>
                        <a:pt x="462752" y="941600"/>
                        <a:pt x="463239" y="933515"/>
                        <a:pt x="463969" y="925502"/>
                      </a:cubicBezTo>
                      <a:lnTo>
                        <a:pt x="48712" y="925502"/>
                      </a:lnTo>
                      <a:lnTo>
                        <a:pt x="48712" y="584528"/>
                      </a:lnTo>
                      <a:cubicBezTo>
                        <a:pt x="49048" y="288743"/>
                        <a:pt x="288743" y="49048"/>
                        <a:pt x="584528" y="48712"/>
                      </a:cubicBezTo>
                      <a:lnTo>
                        <a:pt x="1558738" y="48712"/>
                      </a:lnTo>
                      <a:cubicBezTo>
                        <a:pt x="1585641" y="48712"/>
                        <a:pt x="1607449" y="70520"/>
                        <a:pt x="1607449" y="97423"/>
                      </a:cubicBezTo>
                      <a:lnTo>
                        <a:pt x="1607449" y="925502"/>
                      </a:lnTo>
                      <a:lnTo>
                        <a:pt x="997325" y="925502"/>
                      </a:lnTo>
                      <a:cubicBezTo>
                        <a:pt x="998056" y="933563"/>
                        <a:pt x="998567" y="941674"/>
                        <a:pt x="998567" y="949857"/>
                      </a:cubicBezTo>
                      <a:cubicBezTo>
                        <a:pt x="998567" y="958040"/>
                        <a:pt x="998056" y="966151"/>
                        <a:pt x="997325" y="9742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92" name="그래픽 7" descr="백팩">
                <a:extLst>
                  <a:ext uri="{FF2B5EF4-FFF2-40B4-BE49-F238E27FC236}">
                    <a16:creationId xmlns="" xmlns:a16="http://schemas.microsoft.com/office/drawing/2014/main" id="{766417E1-ED24-4BBA-88B5-6623C2DE50C5}"/>
                  </a:ext>
                </a:extLst>
              </p:cNvPr>
              <p:cNvSpPr/>
              <p:nvPr/>
            </p:nvSpPr>
            <p:spPr>
              <a:xfrm>
                <a:off x="8417025" y="5068759"/>
                <a:ext cx="1656157" cy="1875549"/>
              </a:xfrm>
              <a:custGeom>
                <a:avLst/>
                <a:gdLst>
                  <a:gd name="connsiteX0" fmla="*/ 1534381 w 1656157"/>
                  <a:gd name="connsiteY0" fmla="*/ 1071826 h 1875549"/>
                  <a:gd name="connsiteX1" fmla="*/ 1510026 w 1656157"/>
                  <a:gd name="connsiteY1" fmla="*/ 1071826 h 1875549"/>
                  <a:gd name="connsiteX2" fmla="*/ 1510026 w 1656157"/>
                  <a:gd name="connsiteY2" fmla="*/ 560365 h 1875549"/>
                  <a:gd name="connsiteX3" fmla="*/ 1242118 w 1656157"/>
                  <a:gd name="connsiteY3" fmla="*/ 292458 h 1875549"/>
                  <a:gd name="connsiteX4" fmla="*/ 1143455 w 1656157"/>
                  <a:gd name="connsiteY4" fmla="*/ 292458 h 1875549"/>
                  <a:gd name="connsiteX5" fmla="*/ 804196 w 1656157"/>
                  <a:gd name="connsiteY5" fmla="*/ 916 h 1875549"/>
                  <a:gd name="connsiteX6" fmla="*/ 512654 w 1656157"/>
                  <a:gd name="connsiteY6" fmla="*/ 292458 h 1875549"/>
                  <a:gd name="connsiteX7" fmla="*/ 414039 w 1656157"/>
                  <a:gd name="connsiteY7" fmla="*/ 292458 h 1875549"/>
                  <a:gd name="connsiteX8" fmla="*/ 146132 w 1656157"/>
                  <a:gd name="connsiteY8" fmla="*/ 560365 h 1875549"/>
                  <a:gd name="connsiteX9" fmla="*/ 146132 w 1656157"/>
                  <a:gd name="connsiteY9" fmla="*/ 1071826 h 1875549"/>
                  <a:gd name="connsiteX10" fmla="*/ 121776 w 1656157"/>
                  <a:gd name="connsiteY10" fmla="*/ 1071826 h 1875549"/>
                  <a:gd name="connsiteX11" fmla="*/ 0 w 1656157"/>
                  <a:gd name="connsiteY11" fmla="*/ 1193602 h 1875549"/>
                  <a:gd name="connsiteX12" fmla="*/ 0 w 1656157"/>
                  <a:gd name="connsiteY12" fmla="*/ 1534576 h 1875549"/>
                  <a:gd name="connsiteX13" fmla="*/ 121776 w 1656157"/>
                  <a:gd name="connsiteY13" fmla="*/ 1656352 h 1875549"/>
                  <a:gd name="connsiteX14" fmla="*/ 146132 w 1656157"/>
                  <a:gd name="connsiteY14" fmla="*/ 1656352 h 1875549"/>
                  <a:gd name="connsiteX15" fmla="*/ 146132 w 1656157"/>
                  <a:gd name="connsiteY15" fmla="*/ 1705063 h 1875549"/>
                  <a:gd name="connsiteX16" fmla="*/ 316618 w 1656157"/>
                  <a:gd name="connsiteY16" fmla="*/ 1875550 h 1875549"/>
                  <a:gd name="connsiteX17" fmla="*/ 1388250 w 1656157"/>
                  <a:gd name="connsiteY17" fmla="*/ 1875550 h 1875549"/>
                  <a:gd name="connsiteX18" fmla="*/ 1510026 w 1656157"/>
                  <a:gd name="connsiteY18" fmla="*/ 1753773 h 1875549"/>
                  <a:gd name="connsiteX19" fmla="*/ 1510026 w 1656157"/>
                  <a:gd name="connsiteY19" fmla="*/ 1656352 h 1875549"/>
                  <a:gd name="connsiteX20" fmla="*/ 1534381 w 1656157"/>
                  <a:gd name="connsiteY20" fmla="*/ 1656352 h 1875549"/>
                  <a:gd name="connsiteX21" fmla="*/ 1656158 w 1656157"/>
                  <a:gd name="connsiteY21" fmla="*/ 1534576 h 1875549"/>
                  <a:gd name="connsiteX22" fmla="*/ 1656158 w 1656157"/>
                  <a:gd name="connsiteY22" fmla="*/ 1193602 h 1875549"/>
                  <a:gd name="connsiteX23" fmla="*/ 1534381 w 1656157"/>
                  <a:gd name="connsiteY23" fmla="*/ 1071826 h 1875549"/>
                  <a:gd name="connsiteX24" fmla="*/ 828079 w 1656157"/>
                  <a:gd name="connsiteY24" fmla="*/ 48905 h 1875549"/>
                  <a:gd name="connsiteX25" fmla="*/ 1094745 w 1656157"/>
                  <a:gd name="connsiteY25" fmla="*/ 292458 h 1875549"/>
                  <a:gd name="connsiteX26" fmla="*/ 561364 w 1656157"/>
                  <a:gd name="connsiteY26" fmla="*/ 292458 h 1875549"/>
                  <a:gd name="connsiteX27" fmla="*/ 828079 w 1656157"/>
                  <a:gd name="connsiteY27" fmla="*/ 48905 h 1875549"/>
                  <a:gd name="connsiteX28" fmla="*/ 1242118 w 1656157"/>
                  <a:gd name="connsiteY28" fmla="*/ 341168 h 1875549"/>
                  <a:gd name="connsiteX29" fmla="*/ 1266474 w 1656157"/>
                  <a:gd name="connsiteY29" fmla="*/ 342605 h 1875549"/>
                  <a:gd name="connsiteX30" fmla="*/ 1266474 w 1656157"/>
                  <a:gd name="connsiteY30" fmla="*/ 755208 h 1875549"/>
                  <a:gd name="connsiteX31" fmla="*/ 1193408 w 1656157"/>
                  <a:gd name="connsiteY31" fmla="*/ 828273 h 1875549"/>
                  <a:gd name="connsiteX32" fmla="*/ 925500 w 1656157"/>
                  <a:gd name="connsiteY32" fmla="*/ 828273 h 1875549"/>
                  <a:gd name="connsiteX33" fmla="*/ 925500 w 1656157"/>
                  <a:gd name="connsiteY33" fmla="*/ 779563 h 1875549"/>
                  <a:gd name="connsiteX34" fmla="*/ 852434 w 1656157"/>
                  <a:gd name="connsiteY34" fmla="*/ 706497 h 1875549"/>
                  <a:gd name="connsiteX35" fmla="*/ 803724 w 1656157"/>
                  <a:gd name="connsiteY35" fmla="*/ 706497 h 1875549"/>
                  <a:gd name="connsiteX36" fmla="*/ 730658 w 1656157"/>
                  <a:gd name="connsiteY36" fmla="*/ 779563 h 1875549"/>
                  <a:gd name="connsiteX37" fmla="*/ 730658 w 1656157"/>
                  <a:gd name="connsiteY37" fmla="*/ 828273 h 1875549"/>
                  <a:gd name="connsiteX38" fmla="*/ 462750 w 1656157"/>
                  <a:gd name="connsiteY38" fmla="*/ 828273 h 1875549"/>
                  <a:gd name="connsiteX39" fmla="*/ 389684 w 1656157"/>
                  <a:gd name="connsiteY39" fmla="*/ 755208 h 1875549"/>
                  <a:gd name="connsiteX40" fmla="*/ 389684 w 1656157"/>
                  <a:gd name="connsiteY40" fmla="*/ 342605 h 1875549"/>
                  <a:gd name="connsiteX41" fmla="*/ 414039 w 1656157"/>
                  <a:gd name="connsiteY41" fmla="*/ 341168 h 1875549"/>
                  <a:gd name="connsiteX42" fmla="*/ 876789 w 1656157"/>
                  <a:gd name="connsiteY42" fmla="*/ 779563 h 1875549"/>
                  <a:gd name="connsiteX43" fmla="*/ 876789 w 1656157"/>
                  <a:gd name="connsiteY43" fmla="*/ 925694 h 1875549"/>
                  <a:gd name="connsiteX44" fmla="*/ 852434 w 1656157"/>
                  <a:gd name="connsiteY44" fmla="*/ 950050 h 1875549"/>
                  <a:gd name="connsiteX45" fmla="*/ 803724 w 1656157"/>
                  <a:gd name="connsiteY45" fmla="*/ 950050 h 1875549"/>
                  <a:gd name="connsiteX46" fmla="*/ 779368 w 1656157"/>
                  <a:gd name="connsiteY46" fmla="*/ 925694 h 1875549"/>
                  <a:gd name="connsiteX47" fmla="*/ 779368 w 1656157"/>
                  <a:gd name="connsiteY47" fmla="*/ 779563 h 1875549"/>
                  <a:gd name="connsiteX48" fmla="*/ 803724 w 1656157"/>
                  <a:gd name="connsiteY48" fmla="*/ 755208 h 1875549"/>
                  <a:gd name="connsiteX49" fmla="*/ 852434 w 1656157"/>
                  <a:gd name="connsiteY49" fmla="*/ 755208 h 1875549"/>
                  <a:gd name="connsiteX50" fmla="*/ 876789 w 1656157"/>
                  <a:gd name="connsiteY50" fmla="*/ 779563 h 1875549"/>
                  <a:gd name="connsiteX51" fmla="*/ 121776 w 1656157"/>
                  <a:gd name="connsiteY51" fmla="*/ 1607642 h 1875549"/>
                  <a:gd name="connsiteX52" fmla="*/ 48711 w 1656157"/>
                  <a:gd name="connsiteY52" fmla="*/ 1534576 h 1875549"/>
                  <a:gd name="connsiteX53" fmla="*/ 48711 w 1656157"/>
                  <a:gd name="connsiteY53" fmla="*/ 1193602 h 1875549"/>
                  <a:gd name="connsiteX54" fmla="*/ 121776 w 1656157"/>
                  <a:gd name="connsiteY54" fmla="*/ 1120536 h 1875549"/>
                  <a:gd name="connsiteX55" fmla="*/ 146132 w 1656157"/>
                  <a:gd name="connsiteY55" fmla="*/ 1120536 h 1875549"/>
                  <a:gd name="connsiteX56" fmla="*/ 146132 w 1656157"/>
                  <a:gd name="connsiteY56" fmla="*/ 1607642 h 1875549"/>
                  <a:gd name="connsiteX57" fmla="*/ 1193408 w 1656157"/>
                  <a:gd name="connsiteY57" fmla="*/ 1826839 h 1875549"/>
                  <a:gd name="connsiteX58" fmla="*/ 462750 w 1656157"/>
                  <a:gd name="connsiteY58" fmla="*/ 1826839 h 1875549"/>
                  <a:gd name="connsiteX59" fmla="*/ 462750 w 1656157"/>
                  <a:gd name="connsiteY59" fmla="*/ 1558931 h 1875549"/>
                  <a:gd name="connsiteX60" fmla="*/ 535816 w 1656157"/>
                  <a:gd name="connsiteY60" fmla="*/ 1485865 h 1875549"/>
                  <a:gd name="connsiteX61" fmla="*/ 1120342 w 1656157"/>
                  <a:gd name="connsiteY61" fmla="*/ 1485865 h 1875549"/>
                  <a:gd name="connsiteX62" fmla="*/ 1193408 w 1656157"/>
                  <a:gd name="connsiteY62" fmla="*/ 1558931 h 1875549"/>
                  <a:gd name="connsiteX63" fmla="*/ 1461316 w 1656157"/>
                  <a:gd name="connsiteY63" fmla="*/ 1753773 h 1875549"/>
                  <a:gd name="connsiteX64" fmla="*/ 1388250 w 1656157"/>
                  <a:gd name="connsiteY64" fmla="*/ 1826839 h 1875549"/>
                  <a:gd name="connsiteX65" fmla="*/ 1242118 w 1656157"/>
                  <a:gd name="connsiteY65" fmla="*/ 1826839 h 1875549"/>
                  <a:gd name="connsiteX66" fmla="*/ 1242118 w 1656157"/>
                  <a:gd name="connsiteY66" fmla="*/ 1558931 h 1875549"/>
                  <a:gd name="connsiteX67" fmla="*/ 1120342 w 1656157"/>
                  <a:gd name="connsiteY67" fmla="*/ 1437155 h 1875549"/>
                  <a:gd name="connsiteX68" fmla="*/ 535816 w 1656157"/>
                  <a:gd name="connsiteY68" fmla="*/ 1437155 h 1875549"/>
                  <a:gd name="connsiteX69" fmla="*/ 414039 w 1656157"/>
                  <a:gd name="connsiteY69" fmla="*/ 1558931 h 1875549"/>
                  <a:gd name="connsiteX70" fmla="*/ 414039 w 1656157"/>
                  <a:gd name="connsiteY70" fmla="*/ 1826839 h 1875549"/>
                  <a:gd name="connsiteX71" fmla="*/ 316618 w 1656157"/>
                  <a:gd name="connsiteY71" fmla="*/ 1826839 h 1875549"/>
                  <a:gd name="connsiteX72" fmla="*/ 194842 w 1656157"/>
                  <a:gd name="connsiteY72" fmla="*/ 1705063 h 1875549"/>
                  <a:gd name="connsiteX73" fmla="*/ 194842 w 1656157"/>
                  <a:gd name="connsiteY73" fmla="*/ 560365 h 1875549"/>
                  <a:gd name="connsiteX74" fmla="*/ 340974 w 1656157"/>
                  <a:gd name="connsiteY74" fmla="*/ 353955 h 1875549"/>
                  <a:gd name="connsiteX75" fmla="*/ 340974 w 1656157"/>
                  <a:gd name="connsiteY75" fmla="*/ 755208 h 1875549"/>
                  <a:gd name="connsiteX76" fmla="*/ 462750 w 1656157"/>
                  <a:gd name="connsiteY76" fmla="*/ 876984 h 1875549"/>
                  <a:gd name="connsiteX77" fmla="*/ 730658 w 1656157"/>
                  <a:gd name="connsiteY77" fmla="*/ 876984 h 1875549"/>
                  <a:gd name="connsiteX78" fmla="*/ 730658 w 1656157"/>
                  <a:gd name="connsiteY78" fmla="*/ 925694 h 1875549"/>
                  <a:gd name="connsiteX79" fmla="*/ 803724 w 1656157"/>
                  <a:gd name="connsiteY79" fmla="*/ 998760 h 1875549"/>
                  <a:gd name="connsiteX80" fmla="*/ 852434 w 1656157"/>
                  <a:gd name="connsiteY80" fmla="*/ 998760 h 1875549"/>
                  <a:gd name="connsiteX81" fmla="*/ 925500 w 1656157"/>
                  <a:gd name="connsiteY81" fmla="*/ 925694 h 1875549"/>
                  <a:gd name="connsiteX82" fmla="*/ 925500 w 1656157"/>
                  <a:gd name="connsiteY82" fmla="*/ 876984 h 1875549"/>
                  <a:gd name="connsiteX83" fmla="*/ 1193408 w 1656157"/>
                  <a:gd name="connsiteY83" fmla="*/ 876984 h 1875549"/>
                  <a:gd name="connsiteX84" fmla="*/ 1315184 w 1656157"/>
                  <a:gd name="connsiteY84" fmla="*/ 755208 h 1875549"/>
                  <a:gd name="connsiteX85" fmla="*/ 1315184 w 1656157"/>
                  <a:gd name="connsiteY85" fmla="*/ 353955 h 1875549"/>
                  <a:gd name="connsiteX86" fmla="*/ 1461316 w 1656157"/>
                  <a:gd name="connsiteY86" fmla="*/ 560365 h 1875549"/>
                  <a:gd name="connsiteX87" fmla="*/ 1461316 w 1656157"/>
                  <a:gd name="connsiteY87" fmla="*/ 1753773 h 1875549"/>
                  <a:gd name="connsiteX88" fmla="*/ 1607447 w 1656157"/>
                  <a:gd name="connsiteY88" fmla="*/ 1534576 h 1875549"/>
                  <a:gd name="connsiteX89" fmla="*/ 1534381 w 1656157"/>
                  <a:gd name="connsiteY89" fmla="*/ 1607642 h 1875549"/>
                  <a:gd name="connsiteX90" fmla="*/ 1510026 w 1656157"/>
                  <a:gd name="connsiteY90" fmla="*/ 1607642 h 1875549"/>
                  <a:gd name="connsiteX91" fmla="*/ 1510026 w 1656157"/>
                  <a:gd name="connsiteY91" fmla="*/ 1120536 h 1875549"/>
                  <a:gd name="connsiteX92" fmla="*/ 1534381 w 1656157"/>
                  <a:gd name="connsiteY92" fmla="*/ 1120536 h 1875549"/>
                  <a:gd name="connsiteX93" fmla="*/ 1607447 w 1656157"/>
                  <a:gd name="connsiteY93" fmla="*/ 1193602 h 187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656157" h="1875549">
                    <a:moveTo>
                      <a:pt x="1534381" y="1071826"/>
                    </a:moveTo>
                    <a:lnTo>
                      <a:pt x="1510026" y="1071826"/>
                    </a:lnTo>
                    <a:lnTo>
                      <a:pt x="1510026" y="560365"/>
                    </a:lnTo>
                    <a:cubicBezTo>
                      <a:pt x="1509851" y="412475"/>
                      <a:pt x="1390008" y="292633"/>
                      <a:pt x="1242118" y="292458"/>
                    </a:cubicBezTo>
                    <a:lnTo>
                      <a:pt x="1143455" y="292458"/>
                    </a:lnTo>
                    <a:cubicBezTo>
                      <a:pt x="1130279" y="118266"/>
                      <a:pt x="978387" y="-12261"/>
                      <a:pt x="804196" y="916"/>
                    </a:cubicBezTo>
                    <a:cubicBezTo>
                      <a:pt x="648327" y="12707"/>
                      <a:pt x="524444" y="136589"/>
                      <a:pt x="512654" y="292458"/>
                    </a:cubicBezTo>
                    <a:lnTo>
                      <a:pt x="414039" y="292458"/>
                    </a:lnTo>
                    <a:cubicBezTo>
                      <a:pt x="266149" y="292633"/>
                      <a:pt x="146307" y="412475"/>
                      <a:pt x="146132" y="560365"/>
                    </a:cubicBezTo>
                    <a:lnTo>
                      <a:pt x="146132" y="1071826"/>
                    </a:lnTo>
                    <a:lnTo>
                      <a:pt x="121776" y="1071826"/>
                    </a:lnTo>
                    <a:cubicBezTo>
                      <a:pt x="54553" y="1071906"/>
                      <a:pt x="80" y="1126379"/>
                      <a:pt x="0" y="1193602"/>
                    </a:cubicBezTo>
                    <a:lnTo>
                      <a:pt x="0" y="1534576"/>
                    </a:lnTo>
                    <a:cubicBezTo>
                      <a:pt x="80" y="1601799"/>
                      <a:pt x="54553" y="1656272"/>
                      <a:pt x="121776" y="1656352"/>
                    </a:cubicBezTo>
                    <a:lnTo>
                      <a:pt x="146132" y="1656352"/>
                    </a:lnTo>
                    <a:lnTo>
                      <a:pt x="146132" y="1705063"/>
                    </a:lnTo>
                    <a:cubicBezTo>
                      <a:pt x="146239" y="1799176"/>
                      <a:pt x="222505" y="1875442"/>
                      <a:pt x="316618" y="1875550"/>
                    </a:cubicBezTo>
                    <a:lnTo>
                      <a:pt x="1388250" y="1875550"/>
                    </a:lnTo>
                    <a:cubicBezTo>
                      <a:pt x="1455473" y="1875469"/>
                      <a:pt x="1509946" y="1820996"/>
                      <a:pt x="1510026" y="1753773"/>
                    </a:cubicBezTo>
                    <a:lnTo>
                      <a:pt x="1510026" y="1656352"/>
                    </a:lnTo>
                    <a:lnTo>
                      <a:pt x="1534381" y="1656352"/>
                    </a:lnTo>
                    <a:cubicBezTo>
                      <a:pt x="1601604" y="1656272"/>
                      <a:pt x="1656077" y="1601799"/>
                      <a:pt x="1656158" y="1534576"/>
                    </a:cubicBezTo>
                    <a:lnTo>
                      <a:pt x="1656158" y="1193602"/>
                    </a:lnTo>
                    <a:cubicBezTo>
                      <a:pt x="1656077" y="1126379"/>
                      <a:pt x="1601604" y="1071906"/>
                      <a:pt x="1534381" y="1071826"/>
                    </a:cubicBezTo>
                    <a:close/>
                    <a:moveTo>
                      <a:pt x="828079" y="48905"/>
                    </a:moveTo>
                    <a:cubicBezTo>
                      <a:pt x="966507" y="49088"/>
                      <a:pt x="1082046" y="154612"/>
                      <a:pt x="1094745" y="292458"/>
                    </a:cubicBezTo>
                    <a:lnTo>
                      <a:pt x="561364" y="292458"/>
                    </a:lnTo>
                    <a:cubicBezTo>
                      <a:pt x="574066" y="154595"/>
                      <a:pt x="689631" y="49063"/>
                      <a:pt x="828079" y="48905"/>
                    </a:cubicBezTo>
                    <a:close/>
                    <a:moveTo>
                      <a:pt x="1242118" y="341168"/>
                    </a:moveTo>
                    <a:cubicBezTo>
                      <a:pt x="1250258" y="341192"/>
                      <a:pt x="1258388" y="341670"/>
                      <a:pt x="1266474" y="342605"/>
                    </a:cubicBezTo>
                    <a:lnTo>
                      <a:pt x="1266474" y="755208"/>
                    </a:lnTo>
                    <a:cubicBezTo>
                      <a:pt x="1266474" y="795562"/>
                      <a:pt x="1233762" y="828273"/>
                      <a:pt x="1193408" y="828273"/>
                    </a:cubicBezTo>
                    <a:lnTo>
                      <a:pt x="925500" y="828273"/>
                    </a:lnTo>
                    <a:lnTo>
                      <a:pt x="925500" y="779563"/>
                    </a:lnTo>
                    <a:cubicBezTo>
                      <a:pt x="925500" y="739209"/>
                      <a:pt x="892788" y="706497"/>
                      <a:pt x="852434" y="706497"/>
                    </a:cubicBezTo>
                    <a:lnTo>
                      <a:pt x="803724" y="706497"/>
                    </a:lnTo>
                    <a:cubicBezTo>
                      <a:pt x="763369" y="706497"/>
                      <a:pt x="730658" y="739209"/>
                      <a:pt x="730658" y="779563"/>
                    </a:cubicBezTo>
                    <a:lnTo>
                      <a:pt x="730658" y="828273"/>
                    </a:lnTo>
                    <a:lnTo>
                      <a:pt x="462750" y="828273"/>
                    </a:lnTo>
                    <a:cubicBezTo>
                      <a:pt x="422396" y="828273"/>
                      <a:pt x="389684" y="795562"/>
                      <a:pt x="389684" y="755208"/>
                    </a:cubicBezTo>
                    <a:lnTo>
                      <a:pt x="389684" y="342605"/>
                    </a:lnTo>
                    <a:cubicBezTo>
                      <a:pt x="397770" y="341670"/>
                      <a:pt x="405900" y="341192"/>
                      <a:pt x="414039" y="341168"/>
                    </a:cubicBezTo>
                    <a:close/>
                    <a:moveTo>
                      <a:pt x="876789" y="779563"/>
                    </a:moveTo>
                    <a:lnTo>
                      <a:pt x="876789" y="925694"/>
                    </a:lnTo>
                    <a:cubicBezTo>
                      <a:pt x="876789" y="939146"/>
                      <a:pt x="865886" y="950050"/>
                      <a:pt x="852434" y="950050"/>
                    </a:cubicBezTo>
                    <a:lnTo>
                      <a:pt x="803724" y="950050"/>
                    </a:lnTo>
                    <a:cubicBezTo>
                      <a:pt x="790272" y="950050"/>
                      <a:pt x="779368" y="939146"/>
                      <a:pt x="779368" y="925694"/>
                    </a:cubicBezTo>
                    <a:lnTo>
                      <a:pt x="779368" y="779563"/>
                    </a:lnTo>
                    <a:cubicBezTo>
                      <a:pt x="779368" y="766111"/>
                      <a:pt x="790272" y="755208"/>
                      <a:pt x="803724" y="755208"/>
                    </a:cubicBezTo>
                    <a:lnTo>
                      <a:pt x="852434" y="755208"/>
                    </a:lnTo>
                    <a:cubicBezTo>
                      <a:pt x="865886" y="755208"/>
                      <a:pt x="876789" y="766111"/>
                      <a:pt x="876789" y="779563"/>
                    </a:cubicBezTo>
                    <a:close/>
                    <a:moveTo>
                      <a:pt x="121776" y="1607642"/>
                    </a:moveTo>
                    <a:cubicBezTo>
                      <a:pt x="81422" y="1607642"/>
                      <a:pt x="48711" y="1574930"/>
                      <a:pt x="48711" y="1534576"/>
                    </a:cubicBezTo>
                    <a:lnTo>
                      <a:pt x="48711" y="1193602"/>
                    </a:lnTo>
                    <a:cubicBezTo>
                      <a:pt x="48711" y="1153248"/>
                      <a:pt x="81422" y="1120536"/>
                      <a:pt x="121776" y="1120536"/>
                    </a:cubicBezTo>
                    <a:lnTo>
                      <a:pt x="146132" y="1120536"/>
                    </a:lnTo>
                    <a:lnTo>
                      <a:pt x="146132" y="1607642"/>
                    </a:lnTo>
                    <a:close/>
                    <a:moveTo>
                      <a:pt x="1193408" y="1826839"/>
                    </a:moveTo>
                    <a:lnTo>
                      <a:pt x="462750" y="1826839"/>
                    </a:lnTo>
                    <a:lnTo>
                      <a:pt x="462750" y="1558931"/>
                    </a:lnTo>
                    <a:cubicBezTo>
                      <a:pt x="462750" y="1518577"/>
                      <a:pt x="495462" y="1485865"/>
                      <a:pt x="535816" y="1485865"/>
                    </a:cubicBezTo>
                    <a:lnTo>
                      <a:pt x="1120342" y="1485865"/>
                    </a:lnTo>
                    <a:cubicBezTo>
                      <a:pt x="1160696" y="1485865"/>
                      <a:pt x="1193408" y="1518577"/>
                      <a:pt x="1193408" y="1558931"/>
                    </a:cubicBezTo>
                    <a:close/>
                    <a:moveTo>
                      <a:pt x="1461316" y="1753773"/>
                    </a:moveTo>
                    <a:cubicBezTo>
                      <a:pt x="1461316" y="1794127"/>
                      <a:pt x="1428604" y="1826839"/>
                      <a:pt x="1388250" y="1826839"/>
                    </a:cubicBezTo>
                    <a:lnTo>
                      <a:pt x="1242118" y="1826839"/>
                    </a:lnTo>
                    <a:lnTo>
                      <a:pt x="1242118" y="1558931"/>
                    </a:lnTo>
                    <a:cubicBezTo>
                      <a:pt x="1242038" y="1491708"/>
                      <a:pt x="1187565" y="1437235"/>
                      <a:pt x="1120342" y="1437155"/>
                    </a:cubicBezTo>
                    <a:lnTo>
                      <a:pt x="535816" y="1437155"/>
                    </a:lnTo>
                    <a:cubicBezTo>
                      <a:pt x="468593" y="1437235"/>
                      <a:pt x="414120" y="1491708"/>
                      <a:pt x="414039" y="1558931"/>
                    </a:cubicBezTo>
                    <a:lnTo>
                      <a:pt x="414039" y="1826839"/>
                    </a:lnTo>
                    <a:lnTo>
                      <a:pt x="316618" y="1826839"/>
                    </a:lnTo>
                    <a:cubicBezTo>
                      <a:pt x="249395" y="1826759"/>
                      <a:pt x="194922" y="1772286"/>
                      <a:pt x="194842" y="1705063"/>
                    </a:cubicBezTo>
                    <a:lnTo>
                      <a:pt x="194842" y="560365"/>
                    </a:lnTo>
                    <a:cubicBezTo>
                      <a:pt x="195005" y="467584"/>
                      <a:pt x="253516" y="384937"/>
                      <a:pt x="340974" y="353955"/>
                    </a:cubicBezTo>
                    <a:lnTo>
                      <a:pt x="340974" y="755208"/>
                    </a:lnTo>
                    <a:cubicBezTo>
                      <a:pt x="341054" y="822431"/>
                      <a:pt x="395527" y="876903"/>
                      <a:pt x="462750" y="876984"/>
                    </a:cubicBezTo>
                    <a:lnTo>
                      <a:pt x="730658" y="876984"/>
                    </a:lnTo>
                    <a:lnTo>
                      <a:pt x="730658" y="925694"/>
                    </a:lnTo>
                    <a:cubicBezTo>
                      <a:pt x="730658" y="966049"/>
                      <a:pt x="763369" y="998760"/>
                      <a:pt x="803724" y="998760"/>
                    </a:cubicBezTo>
                    <a:lnTo>
                      <a:pt x="852434" y="998760"/>
                    </a:lnTo>
                    <a:cubicBezTo>
                      <a:pt x="892788" y="998760"/>
                      <a:pt x="925500" y="966049"/>
                      <a:pt x="925500" y="925694"/>
                    </a:cubicBezTo>
                    <a:lnTo>
                      <a:pt x="925500" y="876984"/>
                    </a:lnTo>
                    <a:lnTo>
                      <a:pt x="1193408" y="876984"/>
                    </a:lnTo>
                    <a:cubicBezTo>
                      <a:pt x="1260631" y="876903"/>
                      <a:pt x="1315104" y="822431"/>
                      <a:pt x="1315184" y="755208"/>
                    </a:cubicBezTo>
                    <a:lnTo>
                      <a:pt x="1315184" y="353955"/>
                    </a:lnTo>
                    <a:cubicBezTo>
                      <a:pt x="1402641" y="384937"/>
                      <a:pt x="1461153" y="467584"/>
                      <a:pt x="1461316" y="560365"/>
                    </a:cubicBezTo>
                    <a:lnTo>
                      <a:pt x="1461316" y="1753773"/>
                    </a:lnTo>
                    <a:close/>
                    <a:moveTo>
                      <a:pt x="1607447" y="1534576"/>
                    </a:moveTo>
                    <a:cubicBezTo>
                      <a:pt x="1607447" y="1574930"/>
                      <a:pt x="1574736" y="1607642"/>
                      <a:pt x="1534381" y="1607642"/>
                    </a:cubicBezTo>
                    <a:lnTo>
                      <a:pt x="1510026" y="1607642"/>
                    </a:lnTo>
                    <a:lnTo>
                      <a:pt x="1510026" y="1120536"/>
                    </a:lnTo>
                    <a:lnTo>
                      <a:pt x="1534381" y="1120536"/>
                    </a:lnTo>
                    <a:cubicBezTo>
                      <a:pt x="1574736" y="1120536"/>
                      <a:pt x="1607447" y="1153248"/>
                      <a:pt x="1607447" y="1193602"/>
                    </a:cubicBez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93" name="그래픽 9" descr="피크닉 테이블">
                <a:extLst>
                  <a:ext uri="{FF2B5EF4-FFF2-40B4-BE49-F238E27FC236}">
                    <a16:creationId xmlns="" xmlns:a16="http://schemas.microsoft.com/office/drawing/2014/main" id="{C1AE2105-B52F-4998-98F3-DFA5967CE233}"/>
                  </a:ext>
                </a:extLst>
              </p:cNvPr>
              <p:cNvSpPr/>
              <p:nvPr/>
            </p:nvSpPr>
            <p:spPr>
              <a:xfrm>
                <a:off x="4107989" y="5677835"/>
                <a:ext cx="2143262" cy="1266473"/>
              </a:xfrm>
              <a:custGeom>
                <a:avLst/>
                <a:gdLst>
                  <a:gd name="connsiteX0" fmla="*/ 1514264 w 2143262"/>
                  <a:gd name="connsiteY0" fmla="*/ 633237 h 1266473"/>
                  <a:gd name="connsiteX1" fmla="*/ 1278213 w 2143262"/>
                  <a:gd name="connsiteY1" fmla="*/ 48711 h 1266473"/>
                  <a:gd name="connsiteX2" fmla="*/ 1753579 w 2143262"/>
                  <a:gd name="connsiteY2" fmla="*/ 48711 h 1266473"/>
                  <a:gd name="connsiteX3" fmla="*/ 1753579 w 2143262"/>
                  <a:gd name="connsiteY3" fmla="*/ 0 h 1266473"/>
                  <a:gd name="connsiteX4" fmla="*/ 389684 w 2143262"/>
                  <a:gd name="connsiteY4" fmla="*/ 0 h 1266473"/>
                  <a:gd name="connsiteX5" fmla="*/ 389684 w 2143262"/>
                  <a:gd name="connsiteY5" fmla="*/ 48711 h 1266473"/>
                  <a:gd name="connsiteX6" fmla="*/ 865050 w 2143262"/>
                  <a:gd name="connsiteY6" fmla="*/ 48711 h 1266473"/>
                  <a:gd name="connsiteX7" fmla="*/ 628999 w 2143262"/>
                  <a:gd name="connsiteY7" fmla="*/ 633237 h 1266473"/>
                  <a:gd name="connsiteX8" fmla="*/ 0 w 2143262"/>
                  <a:gd name="connsiteY8" fmla="*/ 633237 h 1266473"/>
                  <a:gd name="connsiteX9" fmla="*/ 0 w 2143262"/>
                  <a:gd name="connsiteY9" fmla="*/ 681947 h 1266473"/>
                  <a:gd name="connsiteX10" fmla="*/ 609320 w 2143262"/>
                  <a:gd name="connsiteY10" fmla="*/ 681947 h 1266473"/>
                  <a:gd name="connsiteX11" fmla="*/ 373269 w 2143262"/>
                  <a:gd name="connsiteY11" fmla="*/ 1266474 h 1266473"/>
                  <a:gd name="connsiteX12" fmla="*/ 425779 w 2143262"/>
                  <a:gd name="connsiteY12" fmla="*/ 1266474 h 1266473"/>
                  <a:gd name="connsiteX13" fmla="*/ 661830 w 2143262"/>
                  <a:gd name="connsiteY13" fmla="*/ 681947 h 1266473"/>
                  <a:gd name="connsiteX14" fmla="*/ 1481433 w 2143262"/>
                  <a:gd name="connsiteY14" fmla="*/ 681947 h 1266473"/>
                  <a:gd name="connsiteX15" fmla="*/ 1717484 w 2143262"/>
                  <a:gd name="connsiteY15" fmla="*/ 1266474 h 1266473"/>
                  <a:gd name="connsiteX16" fmla="*/ 1769994 w 2143262"/>
                  <a:gd name="connsiteY16" fmla="*/ 1266474 h 1266473"/>
                  <a:gd name="connsiteX17" fmla="*/ 1533943 w 2143262"/>
                  <a:gd name="connsiteY17" fmla="*/ 681947 h 1266473"/>
                  <a:gd name="connsiteX18" fmla="*/ 2143263 w 2143262"/>
                  <a:gd name="connsiteY18" fmla="*/ 681947 h 1266473"/>
                  <a:gd name="connsiteX19" fmla="*/ 2143263 w 2143262"/>
                  <a:gd name="connsiteY19" fmla="*/ 633237 h 1266473"/>
                  <a:gd name="connsiteX20" fmla="*/ 681509 w 2143262"/>
                  <a:gd name="connsiteY20" fmla="*/ 633237 h 1266473"/>
                  <a:gd name="connsiteX21" fmla="*/ 917560 w 2143262"/>
                  <a:gd name="connsiteY21" fmla="*/ 48711 h 1266473"/>
                  <a:gd name="connsiteX22" fmla="*/ 1225703 w 2143262"/>
                  <a:gd name="connsiteY22" fmla="*/ 48711 h 1266473"/>
                  <a:gd name="connsiteX23" fmla="*/ 1461754 w 2143262"/>
                  <a:gd name="connsiteY23" fmla="*/ 633237 h 1266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43262" h="1266473">
                    <a:moveTo>
                      <a:pt x="1514264" y="633237"/>
                    </a:moveTo>
                    <a:lnTo>
                      <a:pt x="1278213" y="48711"/>
                    </a:lnTo>
                    <a:lnTo>
                      <a:pt x="1753579" y="48711"/>
                    </a:lnTo>
                    <a:lnTo>
                      <a:pt x="1753579" y="0"/>
                    </a:lnTo>
                    <a:lnTo>
                      <a:pt x="389684" y="0"/>
                    </a:lnTo>
                    <a:lnTo>
                      <a:pt x="389684" y="48711"/>
                    </a:lnTo>
                    <a:lnTo>
                      <a:pt x="865050" y="48711"/>
                    </a:lnTo>
                    <a:lnTo>
                      <a:pt x="628999" y="633237"/>
                    </a:lnTo>
                    <a:lnTo>
                      <a:pt x="0" y="633237"/>
                    </a:lnTo>
                    <a:lnTo>
                      <a:pt x="0" y="681947"/>
                    </a:lnTo>
                    <a:lnTo>
                      <a:pt x="609320" y="681947"/>
                    </a:lnTo>
                    <a:lnTo>
                      <a:pt x="373269" y="1266474"/>
                    </a:lnTo>
                    <a:lnTo>
                      <a:pt x="425779" y="1266474"/>
                    </a:lnTo>
                    <a:lnTo>
                      <a:pt x="661830" y="681947"/>
                    </a:lnTo>
                    <a:lnTo>
                      <a:pt x="1481433" y="681947"/>
                    </a:lnTo>
                    <a:lnTo>
                      <a:pt x="1717484" y="1266474"/>
                    </a:lnTo>
                    <a:lnTo>
                      <a:pt x="1769994" y="1266474"/>
                    </a:lnTo>
                    <a:lnTo>
                      <a:pt x="1533943" y="681947"/>
                    </a:lnTo>
                    <a:lnTo>
                      <a:pt x="2143263" y="681947"/>
                    </a:lnTo>
                    <a:lnTo>
                      <a:pt x="2143263" y="633237"/>
                    </a:lnTo>
                    <a:close/>
                    <a:moveTo>
                      <a:pt x="681509" y="633237"/>
                    </a:moveTo>
                    <a:lnTo>
                      <a:pt x="917560" y="48711"/>
                    </a:lnTo>
                    <a:lnTo>
                      <a:pt x="1225703" y="48711"/>
                    </a:lnTo>
                    <a:lnTo>
                      <a:pt x="1461754" y="633237"/>
                    </a:ln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grpSp>
            <p:nvGrpSpPr>
              <p:cNvPr id="94" name="그래픽 11" descr="하이킹">
                <a:extLst>
                  <a:ext uri="{FF2B5EF4-FFF2-40B4-BE49-F238E27FC236}">
                    <a16:creationId xmlns="" xmlns:a16="http://schemas.microsoft.com/office/drawing/2014/main" id="{0820BF14-71FA-45FE-B327-0D38CA881B70}"/>
                  </a:ext>
                </a:extLst>
              </p:cNvPr>
              <p:cNvGrpSpPr/>
              <p:nvPr/>
            </p:nvGrpSpPr>
            <p:grpSpPr>
              <a:xfrm>
                <a:off x="2451362" y="4845692"/>
                <a:ext cx="1373174" cy="2098616"/>
                <a:chOff x="6563952" y="3540014"/>
                <a:chExt cx="1373174" cy="2098616"/>
              </a:xfrm>
              <a:solidFill>
                <a:srgbClr val="FFFFFF"/>
              </a:solidFill>
            </p:grpSpPr>
            <p:sp>
              <p:nvSpPr>
                <p:cNvPr id="99" name="자유형: 도형 98">
                  <a:extLst>
                    <a:ext uri="{FF2B5EF4-FFF2-40B4-BE49-F238E27FC236}">
                      <a16:creationId xmlns="" xmlns:a16="http://schemas.microsoft.com/office/drawing/2014/main" id="{8D8782A3-5502-4E57-8684-D887CC9843A7}"/>
                    </a:ext>
                  </a:extLst>
                </p:cNvPr>
                <p:cNvSpPr/>
                <p:nvPr/>
              </p:nvSpPr>
              <p:spPr>
                <a:xfrm>
                  <a:off x="7201943" y="3540014"/>
                  <a:ext cx="389791" cy="389791"/>
                </a:xfrm>
                <a:custGeom>
                  <a:avLst/>
                  <a:gdLst>
                    <a:gd name="connsiteX0" fmla="*/ 194842 w 389791"/>
                    <a:gd name="connsiteY0" fmla="*/ 389791 h 389791"/>
                    <a:gd name="connsiteX1" fmla="*/ 389791 w 389791"/>
                    <a:gd name="connsiteY1" fmla="*/ 194949 h 389791"/>
                    <a:gd name="connsiteX2" fmla="*/ 194949 w 389791"/>
                    <a:gd name="connsiteY2" fmla="*/ 0 h 389791"/>
                    <a:gd name="connsiteX3" fmla="*/ 0 w 389791"/>
                    <a:gd name="connsiteY3" fmla="*/ 194842 h 389791"/>
                    <a:gd name="connsiteX4" fmla="*/ 0 w 389791"/>
                    <a:gd name="connsiteY4" fmla="*/ 194896 h 389791"/>
                    <a:gd name="connsiteX5" fmla="*/ 194842 w 389791"/>
                    <a:gd name="connsiteY5" fmla="*/ 389791 h 389791"/>
                    <a:gd name="connsiteX6" fmla="*/ 194842 w 389791"/>
                    <a:gd name="connsiteY6" fmla="*/ 48711 h 389791"/>
                    <a:gd name="connsiteX7" fmla="*/ 341081 w 389791"/>
                    <a:gd name="connsiteY7" fmla="*/ 194842 h 389791"/>
                    <a:gd name="connsiteX8" fmla="*/ 194949 w 389791"/>
                    <a:gd name="connsiteY8" fmla="*/ 341081 h 389791"/>
                    <a:gd name="connsiteX9" fmla="*/ 48711 w 389791"/>
                    <a:gd name="connsiteY9" fmla="*/ 194949 h 389791"/>
                    <a:gd name="connsiteX10" fmla="*/ 48711 w 389791"/>
                    <a:gd name="connsiteY10" fmla="*/ 194896 h 389791"/>
                    <a:gd name="connsiteX11" fmla="*/ 194842 w 389791"/>
                    <a:gd name="connsiteY11" fmla="*/ 48711 h 389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9791" h="389791">
                      <a:moveTo>
                        <a:pt x="194842" y="389791"/>
                      </a:moveTo>
                      <a:cubicBezTo>
                        <a:pt x="302480" y="389821"/>
                        <a:pt x="389762" y="302587"/>
                        <a:pt x="389791" y="194949"/>
                      </a:cubicBezTo>
                      <a:cubicBezTo>
                        <a:pt x="389821" y="87311"/>
                        <a:pt x="302587" y="30"/>
                        <a:pt x="194949" y="0"/>
                      </a:cubicBezTo>
                      <a:cubicBezTo>
                        <a:pt x="87311" y="-29"/>
                        <a:pt x="29" y="87204"/>
                        <a:pt x="0" y="194842"/>
                      </a:cubicBezTo>
                      <a:cubicBezTo>
                        <a:pt x="0" y="194859"/>
                        <a:pt x="0" y="194879"/>
                        <a:pt x="0" y="194896"/>
                      </a:cubicBezTo>
                      <a:cubicBezTo>
                        <a:pt x="-10" y="302517"/>
                        <a:pt x="87221" y="389772"/>
                        <a:pt x="194842" y="389791"/>
                      </a:cubicBezTo>
                      <a:close/>
                      <a:moveTo>
                        <a:pt x="194842" y="48711"/>
                      </a:moveTo>
                      <a:cubicBezTo>
                        <a:pt x="275577" y="48681"/>
                        <a:pt x="341052" y="114106"/>
                        <a:pt x="341081" y="194842"/>
                      </a:cubicBezTo>
                      <a:cubicBezTo>
                        <a:pt x="341110" y="275577"/>
                        <a:pt x="275685" y="341052"/>
                        <a:pt x="194949" y="341081"/>
                      </a:cubicBezTo>
                      <a:cubicBezTo>
                        <a:pt x="114214" y="341110"/>
                        <a:pt x="48740" y="275685"/>
                        <a:pt x="48711" y="194949"/>
                      </a:cubicBezTo>
                      <a:cubicBezTo>
                        <a:pt x="48711" y="194932"/>
                        <a:pt x="48711" y="194913"/>
                        <a:pt x="48711" y="194896"/>
                      </a:cubicBezTo>
                      <a:cubicBezTo>
                        <a:pt x="48788" y="114214"/>
                        <a:pt x="114160" y="48819"/>
                        <a:pt x="194842" y="487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00" name="자유형: 도형 99">
                  <a:extLst>
                    <a:ext uri="{FF2B5EF4-FFF2-40B4-BE49-F238E27FC236}">
                      <a16:creationId xmlns="" xmlns:a16="http://schemas.microsoft.com/office/drawing/2014/main" id="{4E47E2EF-3B51-4E10-9746-5C7ADFBF683C}"/>
                    </a:ext>
                  </a:extLst>
                </p:cNvPr>
                <p:cNvSpPr/>
                <p:nvPr/>
              </p:nvSpPr>
              <p:spPr>
                <a:xfrm>
                  <a:off x="6563952" y="4792491"/>
                  <a:ext cx="602240" cy="845639"/>
                </a:xfrm>
                <a:custGeom>
                  <a:avLst/>
                  <a:gdLst>
                    <a:gd name="connsiteX0" fmla="*/ 564024 w 602240"/>
                    <a:gd name="connsiteY0" fmla="*/ 348709 h 845639"/>
                    <a:gd name="connsiteX1" fmla="*/ 602240 w 602240"/>
                    <a:gd name="connsiteY1" fmla="*/ 163891 h 845639"/>
                    <a:gd name="connsiteX2" fmla="*/ 558944 w 602240"/>
                    <a:gd name="connsiteY2" fmla="*/ 132697 h 845639"/>
                    <a:gd name="connsiteX3" fmla="*/ 516147 w 602240"/>
                    <a:gd name="connsiteY3" fmla="*/ 339778 h 845639"/>
                    <a:gd name="connsiteX4" fmla="*/ 502447 w 602240"/>
                    <a:gd name="connsiteY4" fmla="*/ 368485 h 845639"/>
                    <a:gd name="connsiteX5" fmla="*/ 171369 w 602240"/>
                    <a:gd name="connsiteY5" fmla="*/ 770596 h 845639"/>
                    <a:gd name="connsiteX6" fmla="*/ 117115 w 602240"/>
                    <a:gd name="connsiteY6" fmla="*/ 796926 h 845639"/>
                    <a:gd name="connsiteX7" fmla="*/ 73519 w 602240"/>
                    <a:gd name="connsiteY7" fmla="*/ 781205 h 845639"/>
                    <a:gd name="connsiteX8" fmla="*/ 48920 w 602240"/>
                    <a:gd name="connsiteY8" fmla="*/ 734372 h 845639"/>
                    <a:gd name="connsiteX9" fmla="*/ 65024 w 602240"/>
                    <a:gd name="connsiteY9" fmla="*/ 683095 h 845639"/>
                    <a:gd name="connsiteX10" fmla="*/ 381718 w 602240"/>
                    <a:gd name="connsiteY10" fmla="*/ 297763 h 845639"/>
                    <a:gd name="connsiteX11" fmla="*/ 386759 w 602240"/>
                    <a:gd name="connsiteY11" fmla="*/ 287178 h 845639"/>
                    <a:gd name="connsiteX12" fmla="*/ 436515 w 602240"/>
                    <a:gd name="connsiteY12" fmla="*/ 44137 h 845639"/>
                    <a:gd name="connsiteX13" fmla="*/ 395842 w 602240"/>
                    <a:gd name="connsiteY13" fmla="*/ 0 h 845639"/>
                    <a:gd name="connsiteX14" fmla="*/ 340260 w 602240"/>
                    <a:gd name="connsiteY14" fmla="*/ 271505 h 845639"/>
                    <a:gd name="connsiteX15" fmla="*/ 27424 w 602240"/>
                    <a:gd name="connsiteY15" fmla="*/ 652151 h 845639"/>
                    <a:gd name="connsiteX16" fmla="*/ 42171 w 602240"/>
                    <a:gd name="connsiteY16" fmla="*/ 818476 h 845639"/>
                    <a:gd name="connsiteX17" fmla="*/ 117115 w 602240"/>
                    <a:gd name="connsiteY17" fmla="*/ 845637 h 845639"/>
                    <a:gd name="connsiteX18" fmla="*/ 209210 w 602240"/>
                    <a:gd name="connsiteY18" fmla="*/ 801310 h 845639"/>
                    <a:gd name="connsiteX19" fmla="*/ 540288 w 602240"/>
                    <a:gd name="connsiteY19" fmla="*/ 399156 h 845639"/>
                    <a:gd name="connsiteX20" fmla="*/ 564024 w 602240"/>
                    <a:gd name="connsiteY20" fmla="*/ 348709 h 845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02240" h="845639">
                      <a:moveTo>
                        <a:pt x="564024" y="348709"/>
                      </a:moveTo>
                      <a:lnTo>
                        <a:pt x="602240" y="163891"/>
                      </a:lnTo>
                      <a:lnTo>
                        <a:pt x="558944" y="132697"/>
                      </a:lnTo>
                      <a:lnTo>
                        <a:pt x="516147" y="339778"/>
                      </a:lnTo>
                      <a:cubicBezTo>
                        <a:pt x="514023" y="350333"/>
                        <a:pt x="509318" y="360197"/>
                        <a:pt x="502447" y="368485"/>
                      </a:cubicBezTo>
                      <a:lnTo>
                        <a:pt x="171369" y="770596"/>
                      </a:lnTo>
                      <a:cubicBezTo>
                        <a:pt x="158429" y="787413"/>
                        <a:pt x="138333" y="797167"/>
                        <a:pt x="117115" y="796926"/>
                      </a:cubicBezTo>
                      <a:cubicBezTo>
                        <a:pt x="101167" y="797082"/>
                        <a:pt x="85697" y="791502"/>
                        <a:pt x="73519" y="781205"/>
                      </a:cubicBezTo>
                      <a:cubicBezTo>
                        <a:pt x="59320" y="769565"/>
                        <a:pt x="50443" y="752668"/>
                        <a:pt x="48920" y="734372"/>
                      </a:cubicBezTo>
                      <a:cubicBezTo>
                        <a:pt x="47325" y="715825"/>
                        <a:pt x="53112" y="697398"/>
                        <a:pt x="65024" y="683095"/>
                      </a:cubicBezTo>
                      <a:lnTo>
                        <a:pt x="381718" y="297763"/>
                      </a:lnTo>
                      <a:cubicBezTo>
                        <a:pt x="384244" y="294701"/>
                        <a:pt x="385973" y="291067"/>
                        <a:pt x="386759" y="287178"/>
                      </a:cubicBezTo>
                      <a:lnTo>
                        <a:pt x="436515" y="44137"/>
                      </a:lnTo>
                      <a:cubicBezTo>
                        <a:pt x="420440" y="31961"/>
                        <a:pt x="406665" y="17015"/>
                        <a:pt x="395842" y="0"/>
                      </a:cubicBezTo>
                      <a:lnTo>
                        <a:pt x="340260" y="271505"/>
                      </a:lnTo>
                      <a:lnTo>
                        <a:pt x="27424" y="652151"/>
                      </a:lnTo>
                      <a:cubicBezTo>
                        <a:pt x="-14274" y="702201"/>
                        <a:pt x="-7684" y="776541"/>
                        <a:pt x="42171" y="818476"/>
                      </a:cubicBezTo>
                      <a:cubicBezTo>
                        <a:pt x="63110" y="836182"/>
                        <a:pt x="89693" y="845817"/>
                        <a:pt x="117115" y="845637"/>
                      </a:cubicBezTo>
                      <a:cubicBezTo>
                        <a:pt x="153017" y="845900"/>
                        <a:pt x="187020" y="829533"/>
                        <a:pt x="209210" y="801310"/>
                      </a:cubicBezTo>
                      <a:lnTo>
                        <a:pt x="540288" y="399156"/>
                      </a:lnTo>
                      <a:cubicBezTo>
                        <a:pt x="552256" y="384567"/>
                        <a:pt x="560412" y="367231"/>
                        <a:pt x="564024" y="34870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01" name="자유형: 도형 100">
                  <a:extLst>
                    <a:ext uri="{FF2B5EF4-FFF2-40B4-BE49-F238E27FC236}">
                      <a16:creationId xmlns="" xmlns:a16="http://schemas.microsoft.com/office/drawing/2014/main" id="{B5CF1F4E-9506-4AB4-BBF9-D7CB2A1D9C5F}"/>
                    </a:ext>
                  </a:extLst>
                </p:cNvPr>
                <p:cNvSpPr/>
                <p:nvPr/>
              </p:nvSpPr>
              <p:spPr>
                <a:xfrm>
                  <a:off x="6981113" y="3981969"/>
                  <a:ext cx="956013" cy="1656660"/>
                </a:xfrm>
                <a:custGeom>
                  <a:avLst/>
                  <a:gdLst>
                    <a:gd name="connsiteX0" fmla="*/ 875095 w 956013"/>
                    <a:gd name="connsiteY0" fmla="*/ 502376 h 1656660"/>
                    <a:gd name="connsiteX1" fmla="*/ 642067 w 956013"/>
                    <a:gd name="connsiteY1" fmla="*/ 425433 h 1656660"/>
                    <a:gd name="connsiteX2" fmla="*/ 505853 w 956013"/>
                    <a:gd name="connsiteY2" fmla="*/ 111737 h 1656660"/>
                    <a:gd name="connsiteX3" fmla="*/ 319160 w 956013"/>
                    <a:gd name="connsiteY3" fmla="*/ 0 h 1656660"/>
                    <a:gd name="connsiteX4" fmla="*/ 310477 w 956013"/>
                    <a:gd name="connsiteY4" fmla="*/ 0 h 1656660"/>
                    <a:gd name="connsiteX5" fmla="*/ 103945 w 956013"/>
                    <a:gd name="connsiteY5" fmla="*/ 202098 h 1656660"/>
                    <a:gd name="connsiteX6" fmla="*/ 2456 w 956013"/>
                    <a:gd name="connsiteY6" fmla="*/ 694291 h 1656660"/>
                    <a:gd name="connsiteX7" fmla="*/ 50680 w 956013"/>
                    <a:gd name="connsiteY7" fmla="*/ 817589 h 1656660"/>
                    <a:gd name="connsiteX8" fmla="*/ 410609 w 956013"/>
                    <a:gd name="connsiteY8" fmla="*/ 1076936 h 1656660"/>
                    <a:gd name="connsiteX9" fmla="*/ 410609 w 956013"/>
                    <a:gd name="connsiteY9" fmla="*/ 1108301 h 1656660"/>
                    <a:gd name="connsiteX10" fmla="*/ 11602 w 956013"/>
                    <a:gd name="connsiteY10" fmla="*/ 1591940 h 1656660"/>
                    <a:gd name="connsiteX11" fmla="*/ 14885 w 956013"/>
                    <a:gd name="connsiteY11" fmla="*/ 1626237 h 1656660"/>
                    <a:gd name="connsiteX12" fmla="*/ 49182 w 956013"/>
                    <a:gd name="connsiteY12" fmla="*/ 1622954 h 1656660"/>
                    <a:gd name="connsiteX13" fmla="*/ 410614 w 956013"/>
                    <a:gd name="connsiteY13" fmla="*/ 1184864 h 1656660"/>
                    <a:gd name="connsiteX14" fmla="*/ 410614 w 956013"/>
                    <a:gd name="connsiteY14" fmla="*/ 1537236 h 1656660"/>
                    <a:gd name="connsiteX15" fmla="*/ 528963 w 956013"/>
                    <a:gd name="connsiteY15" fmla="*/ 1656659 h 1656660"/>
                    <a:gd name="connsiteX16" fmla="*/ 648387 w 956013"/>
                    <a:gd name="connsiteY16" fmla="*/ 1538312 h 1656660"/>
                    <a:gd name="connsiteX17" fmla="*/ 648387 w 956013"/>
                    <a:gd name="connsiteY17" fmla="*/ 1537236 h 1656660"/>
                    <a:gd name="connsiteX18" fmla="*/ 648387 w 956013"/>
                    <a:gd name="connsiteY18" fmla="*/ 1017188 h 1656660"/>
                    <a:gd name="connsiteX19" fmla="*/ 616255 w 956013"/>
                    <a:gd name="connsiteY19" fmla="*/ 935598 h 1656660"/>
                    <a:gd name="connsiteX20" fmla="*/ 789745 w 956013"/>
                    <a:gd name="connsiteY20" fmla="*/ 725309 h 1656660"/>
                    <a:gd name="connsiteX21" fmla="*/ 800417 w 956013"/>
                    <a:gd name="connsiteY21" fmla="*/ 728865 h 1656660"/>
                    <a:gd name="connsiteX22" fmla="*/ 836736 w 956013"/>
                    <a:gd name="connsiteY22" fmla="*/ 734240 h 1656660"/>
                    <a:gd name="connsiteX23" fmla="*/ 949674 w 956013"/>
                    <a:gd name="connsiteY23" fmla="*/ 653763 h 1656660"/>
                    <a:gd name="connsiteX24" fmla="*/ 875095 w 956013"/>
                    <a:gd name="connsiteY24" fmla="*/ 502376 h 1656660"/>
                    <a:gd name="connsiteX25" fmla="*/ 599672 w 956013"/>
                    <a:gd name="connsiteY25" fmla="*/ 1017188 h 1656660"/>
                    <a:gd name="connsiteX26" fmla="*/ 599672 w 956013"/>
                    <a:gd name="connsiteY26" fmla="*/ 1537236 h 1656660"/>
                    <a:gd name="connsiteX27" fmla="*/ 529908 w 956013"/>
                    <a:gd name="connsiteY27" fmla="*/ 1607825 h 1656660"/>
                    <a:gd name="connsiteX28" fmla="*/ 459319 w 956013"/>
                    <a:gd name="connsiteY28" fmla="*/ 1538064 h 1656660"/>
                    <a:gd name="connsiteX29" fmla="*/ 459319 w 956013"/>
                    <a:gd name="connsiteY29" fmla="*/ 1537236 h 1656660"/>
                    <a:gd name="connsiteX30" fmla="*/ 459319 w 956013"/>
                    <a:gd name="connsiteY30" fmla="*/ 1125824 h 1656660"/>
                    <a:gd name="connsiteX31" fmla="*/ 584832 w 956013"/>
                    <a:gd name="connsiteY31" fmla="*/ 973687 h 1656660"/>
                    <a:gd name="connsiteX32" fmla="*/ 599672 w 956013"/>
                    <a:gd name="connsiteY32" fmla="*/ 1017188 h 1656660"/>
                    <a:gd name="connsiteX33" fmla="*/ 578012 w 956013"/>
                    <a:gd name="connsiteY33" fmla="*/ 905378 h 1656660"/>
                    <a:gd name="connsiteX34" fmla="*/ 383901 w 956013"/>
                    <a:gd name="connsiteY34" fmla="*/ 763243 h 1656660"/>
                    <a:gd name="connsiteX35" fmla="*/ 429377 w 956013"/>
                    <a:gd name="connsiteY35" fmla="*/ 535864 h 1656660"/>
                    <a:gd name="connsiteX36" fmla="*/ 443907 w 956013"/>
                    <a:gd name="connsiteY36" fmla="*/ 569494 h 1656660"/>
                    <a:gd name="connsiteX37" fmla="*/ 514689 w 956013"/>
                    <a:gd name="connsiteY37" fmla="*/ 633690 h 1656660"/>
                    <a:gd name="connsiteX38" fmla="*/ 740189 w 956013"/>
                    <a:gd name="connsiteY38" fmla="*/ 708811 h 1656660"/>
                    <a:gd name="connsiteX39" fmla="*/ 402452 w 956013"/>
                    <a:gd name="connsiteY39" fmla="*/ 353531 h 1656660"/>
                    <a:gd name="connsiteX40" fmla="*/ 369997 w 956013"/>
                    <a:gd name="connsiteY40" fmla="*/ 342004 h 1656660"/>
                    <a:gd name="connsiteX41" fmla="*/ 357882 w 956013"/>
                    <a:gd name="connsiteY41" fmla="*/ 373130 h 1656660"/>
                    <a:gd name="connsiteX42" fmla="*/ 395258 w 956013"/>
                    <a:gd name="connsiteY42" fmla="*/ 458093 h 1656660"/>
                    <a:gd name="connsiteX43" fmla="*/ 333096 w 956013"/>
                    <a:gd name="connsiteY43" fmla="*/ 768927 h 1656660"/>
                    <a:gd name="connsiteX44" fmla="*/ 342594 w 956013"/>
                    <a:gd name="connsiteY44" fmla="*/ 793353 h 1656660"/>
                    <a:gd name="connsiteX45" fmla="*/ 546986 w 956013"/>
                    <a:gd name="connsiteY45" fmla="*/ 943006 h 1656660"/>
                    <a:gd name="connsiteX46" fmla="*/ 456331 w 956013"/>
                    <a:gd name="connsiteY46" fmla="*/ 1052890 h 1656660"/>
                    <a:gd name="connsiteX47" fmla="*/ 449244 w 956013"/>
                    <a:gd name="connsiteY47" fmla="*/ 1044731 h 1656660"/>
                    <a:gd name="connsiteX48" fmla="*/ 79134 w 956013"/>
                    <a:gd name="connsiteY48" fmla="*/ 778041 h 1656660"/>
                    <a:gd name="connsiteX49" fmla="*/ 50188 w 956013"/>
                    <a:gd name="connsiteY49" fmla="*/ 704072 h 1656660"/>
                    <a:gd name="connsiteX50" fmla="*/ 151700 w 956013"/>
                    <a:gd name="connsiteY50" fmla="*/ 211757 h 1656660"/>
                    <a:gd name="connsiteX51" fmla="*/ 310477 w 956013"/>
                    <a:gd name="connsiteY51" fmla="*/ 48711 h 1656660"/>
                    <a:gd name="connsiteX52" fmla="*/ 319160 w 956013"/>
                    <a:gd name="connsiteY52" fmla="*/ 48711 h 1656660"/>
                    <a:gd name="connsiteX53" fmla="*/ 462746 w 956013"/>
                    <a:gd name="connsiteY53" fmla="*/ 134358 h 1656660"/>
                    <a:gd name="connsiteX54" fmla="*/ 601671 w 956013"/>
                    <a:gd name="connsiteY54" fmla="*/ 454783 h 1656660"/>
                    <a:gd name="connsiteX55" fmla="*/ 616394 w 956013"/>
                    <a:gd name="connsiteY55" fmla="*/ 468245 h 1656660"/>
                    <a:gd name="connsiteX56" fmla="*/ 859757 w 956013"/>
                    <a:gd name="connsiteY56" fmla="*/ 548588 h 1656660"/>
                    <a:gd name="connsiteX57" fmla="*/ 903732 w 956013"/>
                    <a:gd name="connsiteY57" fmla="*/ 637518 h 1656660"/>
                    <a:gd name="connsiteX58" fmla="*/ 836731 w 956013"/>
                    <a:gd name="connsiteY58" fmla="*/ 685540 h 1656660"/>
                    <a:gd name="connsiteX59" fmla="*/ 813708 w 956013"/>
                    <a:gd name="connsiteY59" fmla="*/ 682067 h 1656660"/>
                    <a:gd name="connsiteX60" fmla="*/ 530722 w 956013"/>
                    <a:gd name="connsiteY60" fmla="*/ 587714 h 1656660"/>
                    <a:gd name="connsiteX61" fmla="*/ 488051 w 956013"/>
                    <a:gd name="connsiteY61" fmla="*/ 548946 h 1656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956013" h="1656660">
                      <a:moveTo>
                        <a:pt x="875095" y="502376"/>
                      </a:moveTo>
                      <a:lnTo>
                        <a:pt x="642067" y="425433"/>
                      </a:lnTo>
                      <a:cubicBezTo>
                        <a:pt x="612168" y="356196"/>
                        <a:pt x="510894" y="121801"/>
                        <a:pt x="505853" y="111737"/>
                      </a:cubicBezTo>
                      <a:cubicBezTo>
                        <a:pt x="468397" y="43481"/>
                        <a:pt x="397014" y="760"/>
                        <a:pt x="319160" y="0"/>
                      </a:cubicBezTo>
                      <a:lnTo>
                        <a:pt x="310477" y="0"/>
                      </a:lnTo>
                      <a:cubicBezTo>
                        <a:pt x="207849" y="0"/>
                        <a:pt x="128694" y="77513"/>
                        <a:pt x="103945" y="202098"/>
                      </a:cubicBezTo>
                      <a:lnTo>
                        <a:pt x="2456" y="694291"/>
                      </a:lnTo>
                      <a:cubicBezTo>
                        <a:pt x="-7113" y="741296"/>
                        <a:pt x="11760" y="789546"/>
                        <a:pt x="50680" y="817589"/>
                      </a:cubicBezTo>
                      <a:lnTo>
                        <a:pt x="410609" y="1076936"/>
                      </a:lnTo>
                      <a:lnTo>
                        <a:pt x="410609" y="1108301"/>
                      </a:lnTo>
                      <a:lnTo>
                        <a:pt x="11602" y="1591940"/>
                      </a:lnTo>
                      <a:cubicBezTo>
                        <a:pt x="3038" y="1602318"/>
                        <a:pt x="4507" y="1617674"/>
                        <a:pt x="14885" y="1626237"/>
                      </a:cubicBezTo>
                      <a:cubicBezTo>
                        <a:pt x="25262" y="1634801"/>
                        <a:pt x="40618" y="1633332"/>
                        <a:pt x="49182" y="1622954"/>
                      </a:cubicBezTo>
                      <a:lnTo>
                        <a:pt x="410614" y="1184864"/>
                      </a:lnTo>
                      <a:lnTo>
                        <a:pt x="410614" y="1537236"/>
                      </a:lnTo>
                      <a:cubicBezTo>
                        <a:pt x="410317" y="1602895"/>
                        <a:pt x="463304" y="1656362"/>
                        <a:pt x="528963" y="1656659"/>
                      </a:cubicBezTo>
                      <a:cubicBezTo>
                        <a:pt x="594623" y="1656957"/>
                        <a:pt x="648090" y="1603972"/>
                        <a:pt x="648387" y="1538312"/>
                      </a:cubicBezTo>
                      <a:cubicBezTo>
                        <a:pt x="648389" y="1537954"/>
                        <a:pt x="648389" y="1537594"/>
                        <a:pt x="648387" y="1537236"/>
                      </a:cubicBezTo>
                      <a:lnTo>
                        <a:pt x="648387" y="1017188"/>
                      </a:lnTo>
                      <a:cubicBezTo>
                        <a:pt x="648572" y="986870"/>
                        <a:pt x="637064" y="957646"/>
                        <a:pt x="616255" y="935598"/>
                      </a:cubicBezTo>
                      <a:lnTo>
                        <a:pt x="789745" y="725309"/>
                      </a:lnTo>
                      <a:lnTo>
                        <a:pt x="800417" y="728865"/>
                      </a:lnTo>
                      <a:cubicBezTo>
                        <a:pt x="812239" y="732224"/>
                        <a:pt x="824449" y="734031"/>
                        <a:pt x="836736" y="734240"/>
                      </a:cubicBezTo>
                      <a:cubicBezTo>
                        <a:pt x="887453" y="733505"/>
                        <a:pt x="932420" y="701461"/>
                        <a:pt x="949674" y="653763"/>
                      </a:cubicBezTo>
                      <a:cubicBezTo>
                        <a:pt x="970792" y="591370"/>
                        <a:pt x="937435" y="523655"/>
                        <a:pt x="875095" y="502376"/>
                      </a:cubicBezTo>
                      <a:close/>
                      <a:moveTo>
                        <a:pt x="599672" y="1017188"/>
                      </a:moveTo>
                      <a:lnTo>
                        <a:pt x="599672" y="1537236"/>
                      </a:lnTo>
                      <a:cubicBezTo>
                        <a:pt x="599900" y="1575993"/>
                        <a:pt x="568667" y="1607596"/>
                        <a:pt x="529908" y="1607825"/>
                      </a:cubicBezTo>
                      <a:cubicBezTo>
                        <a:pt x="491152" y="1608054"/>
                        <a:pt x="459548" y="1576821"/>
                        <a:pt x="459319" y="1538064"/>
                      </a:cubicBezTo>
                      <a:cubicBezTo>
                        <a:pt x="459317" y="1537786"/>
                        <a:pt x="459317" y="1537511"/>
                        <a:pt x="459319" y="1537236"/>
                      </a:cubicBezTo>
                      <a:lnTo>
                        <a:pt x="459319" y="1125824"/>
                      </a:lnTo>
                      <a:lnTo>
                        <a:pt x="584832" y="973687"/>
                      </a:lnTo>
                      <a:cubicBezTo>
                        <a:pt x="594545" y="986098"/>
                        <a:pt x="599774" y="1001427"/>
                        <a:pt x="599672" y="1017188"/>
                      </a:cubicBezTo>
                      <a:close/>
                      <a:moveTo>
                        <a:pt x="578012" y="905378"/>
                      </a:moveTo>
                      <a:lnTo>
                        <a:pt x="383901" y="763243"/>
                      </a:lnTo>
                      <a:lnTo>
                        <a:pt x="429377" y="535864"/>
                      </a:lnTo>
                      <a:lnTo>
                        <a:pt x="443907" y="569494"/>
                      </a:lnTo>
                      <a:cubicBezTo>
                        <a:pt x="458192" y="599329"/>
                        <a:pt x="483604" y="622377"/>
                        <a:pt x="514689" y="633690"/>
                      </a:cubicBezTo>
                      <a:lnTo>
                        <a:pt x="740189" y="708811"/>
                      </a:lnTo>
                      <a:close/>
                      <a:moveTo>
                        <a:pt x="402452" y="353531"/>
                      </a:moveTo>
                      <a:cubicBezTo>
                        <a:pt x="396673" y="341385"/>
                        <a:pt x="382143" y="336224"/>
                        <a:pt x="369997" y="342004"/>
                      </a:cubicBezTo>
                      <a:cubicBezTo>
                        <a:pt x="358360" y="347540"/>
                        <a:pt x="353050" y="361184"/>
                        <a:pt x="357882" y="373130"/>
                      </a:cubicBezTo>
                      <a:lnTo>
                        <a:pt x="395258" y="458093"/>
                      </a:lnTo>
                      <a:lnTo>
                        <a:pt x="333096" y="768927"/>
                      </a:lnTo>
                      <a:cubicBezTo>
                        <a:pt x="331233" y="778224"/>
                        <a:pt x="334940" y="787756"/>
                        <a:pt x="342594" y="793353"/>
                      </a:cubicBezTo>
                      <a:lnTo>
                        <a:pt x="546986" y="943006"/>
                      </a:lnTo>
                      <a:lnTo>
                        <a:pt x="456331" y="1052890"/>
                      </a:lnTo>
                      <a:cubicBezTo>
                        <a:pt x="454614" y="1049673"/>
                        <a:pt x="452191" y="1046882"/>
                        <a:pt x="449244" y="1044731"/>
                      </a:cubicBezTo>
                      <a:lnTo>
                        <a:pt x="79134" y="778041"/>
                      </a:lnTo>
                      <a:cubicBezTo>
                        <a:pt x="55787" y="761216"/>
                        <a:pt x="44459" y="732275"/>
                        <a:pt x="50188" y="704072"/>
                      </a:cubicBezTo>
                      <a:lnTo>
                        <a:pt x="151700" y="211757"/>
                      </a:lnTo>
                      <a:cubicBezTo>
                        <a:pt x="167344" y="132931"/>
                        <a:pt x="217289" y="48711"/>
                        <a:pt x="310477" y="48711"/>
                      </a:cubicBezTo>
                      <a:lnTo>
                        <a:pt x="319160" y="48711"/>
                      </a:lnTo>
                      <a:cubicBezTo>
                        <a:pt x="378942" y="49358"/>
                        <a:pt x="433771" y="82063"/>
                        <a:pt x="462746" y="134358"/>
                      </a:cubicBezTo>
                      <a:cubicBezTo>
                        <a:pt x="467169" y="143635"/>
                        <a:pt x="548250" y="331081"/>
                        <a:pt x="601671" y="454783"/>
                      </a:cubicBezTo>
                      <a:cubicBezTo>
                        <a:pt x="604428" y="461169"/>
                        <a:pt x="609786" y="466070"/>
                        <a:pt x="616394" y="468245"/>
                      </a:cubicBezTo>
                      <a:lnTo>
                        <a:pt x="859757" y="548588"/>
                      </a:lnTo>
                      <a:cubicBezTo>
                        <a:pt x="896301" y="561179"/>
                        <a:pt x="915910" y="600835"/>
                        <a:pt x="903732" y="637518"/>
                      </a:cubicBezTo>
                      <a:cubicBezTo>
                        <a:pt x="893496" y="665853"/>
                        <a:pt x="866854" y="684948"/>
                        <a:pt x="836731" y="685540"/>
                      </a:cubicBezTo>
                      <a:cubicBezTo>
                        <a:pt x="828945" y="685321"/>
                        <a:pt x="821214" y="684154"/>
                        <a:pt x="813708" y="682067"/>
                      </a:cubicBezTo>
                      <a:lnTo>
                        <a:pt x="530722" y="587714"/>
                      </a:lnTo>
                      <a:cubicBezTo>
                        <a:pt x="512090" y="580681"/>
                        <a:pt x="496836" y="566818"/>
                        <a:pt x="488051" y="54894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02" name="자유형: 도형 101">
                  <a:extLst>
                    <a:ext uri="{FF2B5EF4-FFF2-40B4-BE49-F238E27FC236}">
                      <a16:creationId xmlns="" xmlns:a16="http://schemas.microsoft.com/office/drawing/2014/main" id="{902A6B3E-432E-4177-B343-BBD31D1B78B2}"/>
                    </a:ext>
                  </a:extLst>
                </p:cNvPr>
                <p:cNvSpPr/>
                <p:nvPr/>
              </p:nvSpPr>
              <p:spPr>
                <a:xfrm>
                  <a:off x="6623522" y="3750151"/>
                  <a:ext cx="464221" cy="936932"/>
                </a:xfrm>
                <a:custGeom>
                  <a:avLst/>
                  <a:gdLst>
                    <a:gd name="connsiteX0" fmla="*/ 129851 w 464221"/>
                    <a:gd name="connsiteY0" fmla="*/ 932127 h 936932"/>
                    <a:gd name="connsiteX1" fmla="*/ 170166 w 464221"/>
                    <a:gd name="connsiteY1" fmla="*/ 936932 h 936932"/>
                    <a:gd name="connsiteX2" fmla="*/ 336632 w 464221"/>
                    <a:gd name="connsiteY2" fmla="*/ 801171 h 936932"/>
                    <a:gd name="connsiteX3" fmla="*/ 416166 w 464221"/>
                    <a:gd name="connsiteY3" fmla="*/ 419692 h 936932"/>
                    <a:gd name="connsiteX4" fmla="*/ 376009 w 464221"/>
                    <a:gd name="connsiteY4" fmla="*/ 319570 h 936932"/>
                    <a:gd name="connsiteX5" fmla="*/ 443072 w 464221"/>
                    <a:gd name="connsiteY5" fmla="*/ 88213 h 936932"/>
                    <a:gd name="connsiteX6" fmla="*/ 211714 w 464221"/>
                    <a:gd name="connsiteY6" fmla="*/ 21150 h 936932"/>
                    <a:gd name="connsiteX7" fmla="*/ 144651 w 464221"/>
                    <a:gd name="connsiteY7" fmla="*/ 252508 h 936932"/>
                    <a:gd name="connsiteX8" fmla="*/ 151400 w 464221"/>
                    <a:gd name="connsiteY8" fmla="*/ 263724 h 936932"/>
                    <a:gd name="connsiteX9" fmla="*/ 159123 w 464221"/>
                    <a:gd name="connsiteY9" fmla="*/ 274355 h 936932"/>
                    <a:gd name="connsiteX10" fmla="*/ 82404 w 464221"/>
                    <a:gd name="connsiteY10" fmla="*/ 350100 h 936932"/>
                    <a:gd name="connsiteX11" fmla="*/ 4107 w 464221"/>
                    <a:gd name="connsiteY11" fmla="*/ 725585 h 936932"/>
                    <a:gd name="connsiteX12" fmla="*/ 129851 w 464221"/>
                    <a:gd name="connsiteY12" fmla="*/ 932127 h 936932"/>
                    <a:gd name="connsiteX13" fmla="*/ 174803 w 464221"/>
                    <a:gd name="connsiteY13" fmla="*/ 145452 h 936932"/>
                    <a:gd name="connsiteX14" fmla="*/ 293749 w 464221"/>
                    <a:gd name="connsiteY14" fmla="*/ 48484 h 936932"/>
                    <a:gd name="connsiteX15" fmla="*/ 318865 w 464221"/>
                    <a:gd name="connsiteY15" fmla="*/ 51076 h 936932"/>
                    <a:gd name="connsiteX16" fmla="*/ 413241 w 464221"/>
                    <a:gd name="connsiteY16" fmla="*/ 195137 h 936932"/>
                    <a:gd name="connsiteX17" fmla="*/ 269180 w 464221"/>
                    <a:gd name="connsiteY17" fmla="*/ 289514 h 936932"/>
                    <a:gd name="connsiteX18" fmla="*/ 269131 w 464221"/>
                    <a:gd name="connsiteY18" fmla="*/ 289514 h 936932"/>
                    <a:gd name="connsiteX19" fmla="*/ 174803 w 464221"/>
                    <a:gd name="connsiteY19" fmla="*/ 145457 h 936932"/>
                    <a:gd name="connsiteX20" fmla="*/ 51765 w 464221"/>
                    <a:gd name="connsiteY20" fmla="*/ 735524 h 936932"/>
                    <a:gd name="connsiteX21" fmla="*/ 130065 w 464221"/>
                    <a:gd name="connsiteY21" fmla="*/ 360039 h 936932"/>
                    <a:gd name="connsiteX22" fmla="*/ 177667 w 464221"/>
                    <a:gd name="connsiteY22" fmla="*/ 321249 h 936932"/>
                    <a:gd name="connsiteX23" fmla="*/ 187704 w 464221"/>
                    <a:gd name="connsiteY23" fmla="*/ 322271 h 936932"/>
                    <a:gd name="connsiteX24" fmla="*/ 330743 w 464221"/>
                    <a:gd name="connsiteY24" fmla="*/ 352097 h 936932"/>
                    <a:gd name="connsiteX25" fmla="*/ 368513 w 464221"/>
                    <a:gd name="connsiteY25" fmla="*/ 409751 h 936932"/>
                    <a:gd name="connsiteX26" fmla="*/ 288971 w 464221"/>
                    <a:gd name="connsiteY26" fmla="*/ 791230 h 936932"/>
                    <a:gd name="connsiteX27" fmla="*/ 144897 w 464221"/>
                    <a:gd name="connsiteY27" fmla="*/ 885579 h 936932"/>
                    <a:gd name="connsiteX28" fmla="*/ 141222 w 464221"/>
                    <a:gd name="connsiteY28" fmla="*/ 884754 h 936932"/>
                    <a:gd name="connsiteX29" fmla="*/ 51765 w 464221"/>
                    <a:gd name="connsiteY29" fmla="*/ 735524 h 93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64221" h="936932">
                      <a:moveTo>
                        <a:pt x="129851" y="932127"/>
                      </a:moveTo>
                      <a:cubicBezTo>
                        <a:pt x="143054" y="935308"/>
                        <a:pt x="156585" y="936920"/>
                        <a:pt x="170166" y="936932"/>
                      </a:cubicBezTo>
                      <a:cubicBezTo>
                        <a:pt x="250748" y="936655"/>
                        <a:pt x="320153" y="880051"/>
                        <a:pt x="336632" y="801171"/>
                      </a:cubicBezTo>
                      <a:lnTo>
                        <a:pt x="416166" y="419692"/>
                      </a:lnTo>
                      <a:cubicBezTo>
                        <a:pt x="424130" y="381279"/>
                        <a:pt x="408309" y="341834"/>
                        <a:pt x="376009" y="319570"/>
                      </a:cubicBezTo>
                      <a:cubicBezTo>
                        <a:pt x="458415" y="274201"/>
                        <a:pt x="488440" y="170619"/>
                        <a:pt x="443072" y="88213"/>
                      </a:cubicBezTo>
                      <a:cubicBezTo>
                        <a:pt x="397703" y="5806"/>
                        <a:pt x="294120" y="-24219"/>
                        <a:pt x="211714" y="21150"/>
                      </a:cubicBezTo>
                      <a:cubicBezTo>
                        <a:pt x="129308" y="66519"/>
                        <a:pt x="99282" y="170102"/>
                        <a:pt x="144651" y="252508"/>
                      </a:cubicBezTo>
                      <a:cubicBezTo>
                        <a:pt x="146756" y="256332"/>
                        <a:pt x="149009" y="260073"/>
                        <a:pt x="151400" y="263724"/>
                      </a:cubicBezTo>
                      <a:cubicBezTo>
                        <a:pt x="153816" y="267416"/>
                        <a:pt x="156466" y="270894"/>
                        <a:pt x="159123" y="274355"/>
                      </a:cubicBezTo>
                      <a:cubicBezTo>
                        <a:pt x="120644" y="281878"/>
                        <a:pt x="90417" y="311721"/>
                        <a:pt x="82404" y="350100"/>
                      </a:cubicBezTo>
                      <a:lnTo>
                        <a:pt x="4107" y="725585"/>
                      </a:lnTo>
                      <a:cubicBezTo>
                        <a:pt x="-15974" y="816983"/>
                        <a:pt x="39437" y="907998"/>
                        <a:pt x="129851" y="932127"/>
                      </a:cubicBezTo>
                      <a:close/>
                      <a:moveTo>
                        <a:pt x="174803" y="145452"/>
                      </a:moveTo>
                      <a:cubicBezTo>
                        <a:pt x="186555" y="89082"/>
                        <a:pt x="236169" y="48638"/>
                        <a:pt x="293749" y="48484"/>
                      </a:cubicBezTo>
                      <a:cubicBezTo>
                        <a:pt x="302189" y="48487"/>
                        <a:pt x="310603" y="49354"/>
                        <a:pt x="318865" y="51076"/>
                      </a:cubicBezTo>
                      <a:cubicBezTo>
                        <a:pt x="384707" y="64795"/>
                        <a:pt x="426961" y="129295"/>
                        <a:pt x="413241" y="195137"/>
                      </a:cubicBezTo>
                      <a:cubicBezTo>
                        <a:pt x="399522" y="260979"/>
                        <a:pt x="335022" y="303233"/>
                        <a:pt x="269180" y="289514"/>
                      </a:cubicBezTo>
                      <a:lnTo>
                        <a:pt x="269131" y="289514"/>
                      </a:lnTo>
                      <a:cubicBezTo>
                        <a:pt x="203309" y="275772"/>
                        <a:pt x="161081" y="211282"/>
                        <a:pt x="174803" y="145457"/>
                      </a:cubicBezTo>
                      <a:close/>
                      <a:moveTo>
                        <a:pt x="51765" y="735524"/>
                      </a:moveTo>
                      <a:lnTo>
                        <a:pt x="130065" y="360039"/>
                      </a:lnTo>
                      <a:cubicBezTo>
                        <a:pt x="134763" y="337479"/>
                        <a:pt x="154622" y="321295"/>
                        <a:pt x="177667" y="321249"/>
                      </a:cubicBezTo>
                      <a:cubicBezTo>
                        <a:pt x="181038" y="321246"/>
                        <a:pt x="184402" y="321589"/>
                        <a:pt x="187704" y="322271"/>
                      </a:cubicBezTo>
                      <a:lnTo>
                        <a:pt x="330743" y="352097"/>
                      </a:lnTo>
                      <a:cubicBezTo>
                        <a:pt x="357063" y="357630"/>
                        <a:pt x="373954" y="383410"/>
                        <a:pt x="368513" y="409751"/>
                      </a:cubicBezTo>
                      <a:lnTo>
                        <a:pt x="288971" y="791230"/>
                      </a:lnTo>
                      <a:cubicBezTo>
                        <a:pt x="275239" y="857069"/>
                        <a:pt x="210737" y="899311"/>
                        <a:pt x="144897" y="885579"/>
                      </a:cubicBezTo>
                      <a:cubicBezTo>
                        <a:pt x="143667" y="885324"/>
                        <a:pt x="142442" y="885048"/>
                        <a:pt x="141222" y="884754"/>
                      </a:cubicBezTo>
                      <a:cubicBezTo>
                        <a:pt x="76306" y="866923"/>
                        <a:pt x="36896" y="801184"/>
                        <a:pt x="51765" y="7355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03" name="자유형: 도형 102">
                  <a:extLst>
                    <a:ext uri="{FF2B5EF4-FFF2-40B4-BE49-F238E27FC236}">
                      <a16:creationId xmlns="" xmlns:a16="http://schemas.microsoft.com/office/drawing/2014/main" id="{C0AEA74F-616B-431D-8DED-F115FB3C0081}"/>
                    </a:ext>
                  </a:extLst>
                </p:cNvPr>
                <p:cNvSpPr/>
                <p:nvPr/>
              </p:nvSpPr>
              <p:spPr>
                <a:xfrm>
                  <a:off x="6881516" y="3884018"/>
                  <a:ext cx="72540" cy="72985"/>
                </a:xfrm>
                <a:custGeom>
                  <a:avLst/>
                  <a:gdLst>
                    <a:gd name="connsiteX0" fmla="*/ 28541 w 72540"/>
                    <a:gd name="connsiteY0" fmla="*/ 72194 h 72985"/>
                    <a:gd name="connsiteX1" fmla="*/ 71760 w 72540"/>
                    <a:gd name="connsiteY1" fmla="*/ 44022 h 72985"/>
                    <a:gd name="connsiteX2" fmla="*/ 71782 w 72540"/>
                    <a:gd name="connsiteY2" fmla="*/ 43915 h 72985"/>
                    <a:gd name="connsiteX3" fmla="*/ 71782 w 72540"/>
                    <a:gd name="connsiteY3" fmla="*/ 43883 h 72985"/>
                    <a:gd name="connsiteX4" fmla="*/ 43454 w 72540"/>
                    <a:gd name="connsiteY4" fmla="*/ 667 h 72985"/>
                    <a:gd name="connsiteX5" fmla="*/ 667 w 72540"/>
                    <a:gd name="connsiteY5" fmla="*/ 29623 h 72985"/>
                    <a:gd name="connsiteX6" fmla="*/ 28541 w 72540"/>
                    <a:gd name="connsiteY6" fmla="*/ 72186 h 72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40" h="72985">
                      <a:moveTo>
                        <a:pt x="28541" y="72194"/>
                      </a:moveTo>
                      <a:cubicBezTo>
                        <a:pt x="48255" y="76349"/>
                        <a:pt x="67605" y="63735"/>
                        <a:pt x="71760" y="44022"/>
                      </a:cubicBezTo>
                      <a:cubicBezTo>
                        <a:pt x="71767" y="43985"/>
                        <a:pt x="71774" y="43951"/>
                        <a:pt x="71782" y="43915"/>
                      </a:cubicBezTo>
                      <a:lnTo>
                        <a:pt x="71782" y="43883"/>
                      </a:lnTo>
                      <a:cubicBezTo>
                        <a:pt x="75847" y="24136"/>
                        <a:pt x="63184" y="4817"/>
                        <a:pt x="43454" y="667"/>
                      </a:cubicBezTo>
                      <a:cubicBezTo>
                        <a:pt x="23641" y="-3152"/>
                        <a:pt x="4486" y="9813"/>
                        <a:pt x="667" y="29623"/>
                      </a:cubicBezTo>
                      <a:cubicBezTo>
                        <a:pt x="-3072" y="49012"/>
                        <a:pt x="9274" y="67863"/>
                        <a:pt x="28541" y="7218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95" name="그래픽 13" descr="텐트">
                <a:extLst>
                  <a:ext uri="{FF2B5EF4-FFF2-40B4-BE49-F238E27FC236}">
                    <a16:creationId xmlns="" xmlns:a16="http://schemas.microsoft.com/office/drawing/2014/main" id="{9ACDC11D-C6D7-4CBA-B7C7-9E6D524875B1}"/>
                  </a:ext>
                </a:extLst>
              </p:cNvPr>
              <p:cNvSpPr/>
              <p:nvPr/>
            </p:nvSpPr>
            <p:spPr>
              <a:xfrm>
                <a:off x="10356637" y="5667387"/>
                <a:ext cx="1948420" cy="1276921"/>
              </a:xfrm>
              <a:custGeom>
                <a:avLst/>
                <a:gdLst>
                  <a:gd name="connsiteX0" fmla="*/ 1948421 w 1948420"/>
                  <a:gd name="connsiteY0" fmla="*/ 1276922 h 1276921"/>
                  <a:gd name="connsiteX1" fmla="*/ 1948421 w 1948420"/>
                  <a:gd name="connsiteY1" fmla="*/ 1228212 h 1276921"/>
                  <a:gd name="connsiteX2" fmla="*/ 1788017 w 1948420"/>
                  <a:gd name="connsiteY2" fmla="*/ 1228212 h 1276921"/>
                  <a:gd name="connsiteX3" fmla="*/ 1916930 w 1948420"/>
                  <a:gd name="connsiteY3" fmla="*/ 1099299 h 1276921"/>
                  <a:gd name="connsiteX4" fmla="*/ 1882491 w 1948420"/>
                  <a:gd name="connsiteY4" fmla="*/ 1064861 h 1276921"/>
                  <a:gd name="connsiteX5" fmla="*/ 1719140 w 1948420"/>
                  <a:gd name="connsiteY5" fmla="*/ 1228212 h 1276921"/>
                  <a:gd name="connsiteX6" fmla="*/ 1718580 w 1948420"/>
                  <a:gd name="connsiteY6" fmla="*/ 1228212 h 1276921"/>
                  <a:gd name="connsiteX7" fmla="*/ 974210 w 1948420"/>
                  <a:gd name="connsiteY7" fmla="*/ 0 h 1276921"/>
                  <a:gd name="connsiteX8" fmla="*/ 229841 w 1948420"/>
                  <a:gd name="connsiteY8" fmla="*/ 1228212 h 1276921"/>
                  <a:gd name="connsiteX9" fmla="*/ 229280 w 1948420"/>
                  <a:gd name="connsiteY9" fmla="*/ 1228212 h 1276921"/>
                  <a:gd name="connsiteX10" fmla="*/ 65930 w 1948420"/>
                  <a:gd name="connsiteY10" fmla="*/ 1064861 h 1276921"/>
                  <a:gd name="connsiteX11" fmla="*/ 31491 w 1948420"/>
                  <a:gd name="connsiteY11" fmla="*/ 1099299 h 1276921"/>
                  <a:gd name="connsiteX12" fmla="*/ 160404 w 1948420"/>
                  <a:gd name="connsiteY12" fmla="*/ 1228212 h 1276921"/>
                  <a:gd name="connsiteX13" fmla="*/ 0 w 1948420"/>
                  <a:gd name="connsiteY13" fmla="*/ 1228212 h 1276921"/>
                  <a:gd name="connsiteX14" fmla="*/ 0 w 1948420"/>
                  <a:gd name="connsiteY14" fmla="*/ 1276922 h 1276921"/>
                  <a:gd name="connsiteX15" fmla="*/ 1450307 w 1948420"/>
                  <a:gd name="connsiteY15" fmla="*/ 1228212 h 1276921"/>
                  <a:gd name="connsiteX16" fmla="*/ 998566 w 1948420"/>
                  <a:gd name="connsiteY16" fmla="*/ 482941 h 1276921"/>
                  <a:gd name="connsiteX17" fmla="*/ 998566 w 1948420"/>
                  <a:gd name="connsiteY17" fmla="*/ 135026 h 1276921"/>
                  <a:gd name="connsiteX18" fmla="*/ 999028 w 1948420"/>
                  <a:gd name="connsiteY18" fmla="*/ 135026 h 1276921"/>
                  <a:gd name="connsiteX19" fmla="*/ 1661613 w 1948420"/>
                  <a:gd name="connsiteY19" fmla="*/ 1228212 h 1276921"/>
                  <a:gd name="connsiteX20" fmla="*/ 998566 w 1948420"/>
                  <a:gd name="connsiteY20" fmla="*/ 576854 h 1276921"/>
                  <a:gd name="connsiteX21" fmla="*/ 1393340 w 1948420"/>
                  <a:gd name="connsiteY21" fmla="*/ 1228212 h 1276921"/>
                  <a:gd name="connsiteX22" fmla="*/ 998566 w 1948420"/>
                  <a:gd name="connsiteY22" fmla="*/ 1228212 h 1276921"/>
                  <a:gd name="connsiteX23" fmla="*/ 949855 w 1948420"/>
                  <a:gd name="connsiteY23" fmla="*/ 135026 h 1276921"/>
                  <a:gd name="connsiteX24" fmla="*/ 949855 w 1948420"/>
                  <a:gd name="connsiteY24" fmla="*/ 1228212 h 1276921"/>
                  <a:gd name="connsiteX25" fmla="*/ 286808 w 1948420"/>
                  <a:gd name="connsiteY25" fmla="*/ 1228212 h 1276921"/>
                  <a:gd name="connsiteX26" fmla="*/ 949392 w 1948420"/>
                  <a:gd name="connsiteY26" fmla="*/ 134904 h 1276921"/>
                  <a:gd name="connsiteX27" fmla="*/ 949855 w 1948420"/>
                  <a:gd name="connsiteY27" fmla="*/ 135026 h 1276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948420" h="1276921">
                    <a:moveTo>
                      <a:pt x="1948421" y="1276922"/>
                    </a:moveTo>
                    <a:lnTo>
                      <a:pt x="1948421" y="1228212"/>
                    </a:lnTo>
                    <a:lnTo>
                      <a:pt x="1788017" y="1228212"/>
                    </a:lnTo>
                    <a:lnTo>
                      <a:pt x="1916930" y="1099299"/>
                    </a:lnTo>
                    <a:lnTo>
                      <a:pt x="1882491" y="1064861"/>
                    </a:lnTo>
                    <a:lnTo>
                      <a:pt x="1719140" y="1228212"/>
                    </a:lnTo>
                    <a:lnTo>
                      <a:pt x="1718580" y="1228212"/>
                    </a:lnTo>
                    <a:lnTo>
                      <a:pt x="974210" y="0"/>
                    </a:lnTo>
                    <a:lnTo>
                      <a:pt x="229841" y="1228212"/>
                    </a:lnTo>
                    <a:lnTo>
                      <a:pt x="229280" y="1228212"/>
                    </a:lnTo>
                    <a:lnTo>
                      <a:pt x="65930" y="1064861"/>
                    </a:lnTo>
                    <a:lnTo>
                      <a:pt x="31491" y="1099299"/>
                    </a:lnTo>
                    <a:lnTo>
                      <a:pt x="160404" y="1228212"/>
                    </a:lnTo>
                    <a:lnTo>
                      <a:pt x="0" y="1228212"/>
                    </a:lnTo>
                    <a:lnTo>
                      <a:pt x="0" y="1276922"/>
                    </a:lnTo>
                    <a:close/>
                    <a:moveTo>
                      <a:pt x="1450307" y="1228212"/>
                    </a:moveTo>
                    <a:lnTo>
                      <a:pt x="998566" y="482941"/>
                    </a:lnTo>
                    <a:lnTo>
                      <a:pt x="998566" y="135026"/>
                    </a:lnTo>
                    <a:cubicBezTo>
                      <a:pt x="998566" y="134538"/>
                      <a:pt x="998761" y="134490"/>
                      <a:pt x="999028" y="135026"/>
                    </a:cubicBezTo>
                    <a:lnTo>
                      <a:pt x="1661613" y="1228212"/>
                    </a:lnTo>
                    <a:close/>
                    <a:moveTo>
                      <a:pt x="998566" y="576854"/>
                    </a:moveTo>
                    <a:lnTo>
                      <a:pt x="1393340" y="1228212"/>
                    </a:lnTo>
                    <a:lnTo>
                      <a:pt x="998566" y="1228212"/>
                    </a:lnTo>
                    <a:close/>
                    <a:moveTo>
                      <a:pt x="949855" y="135026"/>
                    </a:moveTo>
                    <a:lnTo>
                      <a:pt x="949855" y="1228212"/>
                    </a:lnTo>
                    <a:lnTo>
                      <a:pt x="286808" y="1228212"/>
                    </a:lnTo>
                    <a:lnTo>
                      <a:pt x="949392" y="134904"/>
                    </a:lnTo>
                    <a:cubicBezTo>
                      <a:pt x="949660" y="134490"/>
                      <a:pt x="949855" y="134660"/>
                      <a:pt x="949855" y="135026"/>
                    </a:cubicBezTo>
                    <a:close/>
                  </a:path>
                </a:pathLst>
              </a:custGeom>
              <a:solidFill>
                <a:schemeClr val="bg1"/>
              </a:solidFill>
              <a:ln w="24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grpSp>
            <p:nvGrpSpPr>
              <p:cNvPr id="96" name="그래픽 15" descr="모닥불">
                <a:extLst>
                  <a:ext uri="{FF2B5EF4-FFF2-40B4-BE49-F238E27FC236}">
                    <a16:creationId xmlns="" xmlns:a16="http://schemas.microsoft.com/office/drawing/2014/main" id="{7C22DF6C-8273-4611-9ADC-F77CBE313AAD}"/>
                  </a:ext>
                </a:extLst>
              </p:cNvPr>
              <p:cNvGrpSpPr/>
              <p:nvPr/>
            </p:nvGrpSpPr>
            <p:grpSpPr>
              <a:xfrm>
                <a:off x="6534704" y="4901151"/>
                <a:ext cx="1598868" cy="2043157"/>
                <a:chOff x="6755506" y="3867912"/>
                <a:chExt cx="1598868" cy="2043157"/>
              </a:xfrm>
              <a:solidFill>
                <a:srgbClr val="FFFFFF"/>
              </a:solidFill>
            </p:grpSpPr>
            <p:sp>
              <p:nvSpPr>
                <p:cNvPr id="97" name="자유형: 도형 96">
                  <a:extLst>
                    <a:ext uri="{FF2B5EF4-FFF2-40B4-BE49-F238E27FC236}">
                      <a16:creationId xmlns="" xmlns:a16="http://schemas.microsoft.com/office/drawing/2014/main" id="{46FD677F-6E55-4408-8781-F73EAC2777E4}"/>
                    </a:ext>
                  </a:extLst>
                </p:cNvPr>
                <p:cNvSpPr/>
                <p:nvPr/>
              </p:nvSpPr>
              <p:spPr>
                <a:xfrm>
                  <a:off x="7104128" y="3867912"/>
                  <a:ext cx="913075" cy="1315180"/>
                </a:xfrm>
                <a:custGeom>
                  <a:avLst/>
                  <a:gdLst>
                    <a:gd name="connsiteX0" fmla="*/ 189298 w 913075"/>
                    <a:gd name="connsiteY0" fmla="*/ 1227937 h 1315180"/>
                    <a:gd name="connsiteX1" fmla="*/ 222363 w 913075"/>
                    <a:gd name="connsiteY1" fmla="*/ 1218290 h 1315180"/>
                    <a:gd name="connsiteX2" fmla="*/ 223274 w 913075"/>
                    <a:gd name="connsiteY2" fmla="*/ 1196714 h 1315180"/>
                    <a:gd name="connsiteX3" fmla="*/ 254205 w 913075"/>
                    <a:gd name="connsiteY3" fmla="*/ 818355 h 1315180"/>
                    <a:gd name="connsiteX4" fmla="*/ 254668 w 913075"/>
                    <a:gd name="connsiteY4" fmla="*/ 818355 h 1315180"/>
                    <a:gd name="connsiteX5" fmla="*/ 329536 w 913075"/>
                    <a:gd name="connsiteY5" fmla="*/ 1074353 h 1315180"/>
                    <a:gd name="connsiteX6" fmla="*/ 431828 w 913075"/>
                    <a:gd name="connsiteY6" fmla="*/ 1290822 h 1315180"/>
                    <a:gd name="connsiteX7" fmla="*/ 456183 w 913075"/>
                    <a:gd name="connsiteY7" fmla="*/ 1315178 h 1315180"/>
                    <a:gd name="connsiteX8" fmla="*/ 876238 w 913075"/>
                    <a:gd name="connsiteY8" fmla="*/ 1034240 h 1315180"/>
                    <a:gd name="connsiteX9" fmla="*/ 857314 w 913075"/>
                    <a:gd name="connsiteY9" fmla="*/ 660630 h 1315180"/>
                    <a:gd name="connsiteX10" fmla="*/ 823248 w 913075"/>
                    <a:gd name="connsiteY10" fmla="*/ 655542 h 1315180"/>
                    <a:gd name="connsiteX11" fmla="*/ 814059 w 913075"/>
                    <a:gd name="connsiteY11" fmla="*/ 680821 h 1315180"/>
                    <a:gd name="connsiteX12" fmla="*/ 772655 w 913075"/>
                    <a:gd name="connsiteY12" fmla="*/ 801014 h 1315180"/>
                    <a:gd name="connsiteX13" fmla="*/ 654118 w 913075"/>
                    <a:gd name="connsiteY13" fmla="*/ 820790 h 1315180"/>
                    <a:gd name="connsiteX14" fmla="*/ 580371 w 913075"/>
                    <a:gd name="connsiteY14" fmla="*/ 746775 h 1315180"/>
                    <a:gd name="connsiteX15" fmla="*/ 601974 w 913075"/>
                    <a:gd name="connsiteY15" fmla="*/ 628944 h 1315180"/>
                    <a:gd name="connsiteX16" fmla="*/ 657698 w 913075"/>
                    <a:gd name="connsiteY16" fmla="*/ 310109 h 1315180"/>
                    <a:gd name="connsiteX17" fmla="*/ 393346 w 913075"/>
                    <a:gd name="connsiteY17" fmla="*/ 2039 h 1315180"/>
                    <a:gd name="connsiteX18" fmla="*/ 361283 w 913075"/>
                    <a:gd name="connsiteY18" fmla="*/ 14619 h 1315180"/>
                    <a:gd name="connsiteX19" fmla="*/ 362074 w 913075"/>
                    <a:gd name="connsiteY19" fmla="*/ 35747 h 1315180"/>
                    <a:gd name="connsiteX20" fmla="*/ 215943 w 913075"/>
                    <a:gd name="connsiteY20" fmla="*/ 473776 h 1315180"/>
                    <a:gd name="connsiteX21" fmla="*/ 33278 w 913075"/>
                    <a:gd name="connsiteY21" fmla="*/ 689247 h 1315180"/>
                    <a:gd name="connsiteX22" fmla="*/ 189298 w 913075"/>
                    <a:gd name="connsiteY22" fmla="*/ 1227937 h 1315180"/>
                    <a:gd name="connsiteX23" fmla="*/ 78482 w 913075"/>
                    <a:gd name="connsiteY23" fmla="*/ 707636 h 1315180"/>
                    <a:gd name="connsiteX24" fmla="*/ 246996 w 913075"/>
                    <a:gd name="connsiteY24" fmla="*/ 511308 h 1315180"/>
                    <a:gd name="connsiteX25" fmla="*/ 431633 w 913075"/>
                    <a:gd name="connsiteY25" fmla="*/ 78077 h 1315180"/>
                    <a:gd name="connsiteX26" fmla="*/ 431998 w 913075"/>
                    <a:gd name="connsiteY26" fmla="*/ 77784 h 1315180"/>
                    <a:gd name="connsiteX27" fmla="*/ 610668 w 913075"/>
                    <a:gd name="connsiteY27" fmla="*/ 322506 h 1315180"/>
                    <a:gd name="connsiteX28" fmla="*/ 562567 w 913075"/>
                    <a:gd name="connsiteY28" fmla="*/ 600424 h 1315180"/>
                    <a:gd name="connsiteX29" fmla="*/ 534095 w 913075"/>
                    <a:gd name="connsiteY29" fmla="*/ 761631 h 1315180"/>
                    <a:gd name="connsiteX30" fmla="*/ 636534 w 913075"/>
                    <a:gd name="connsiteY30" fmla="*/ 866359 h 1315180"/>
                    <a:gd name="connsiteX31" fmla="*/ 804244 w 913075"/>
                    <a:gd name="connsiteY31" fmla="*/ 838180 h 1315180"/>
                    <a:gd name="connsiteX32" fmla="*/ 853904 w 913075"/>
                    <a:gd name="connsiteY32" fmla="*/ 769498 h 1315180"/>
                    <a:gd name="connsiteX33" fmla="*/ 854367 w 913075"/>
                    <a:gd name="connsiteY33" fmla="*/ 769498 h 1315180"/>
                    <a:gd name="connsiteX34" fmla="*/ 831644 w 913075"/>
                    <a:gd name="connsiteY34" fmla="*/ 1014877 h 1315180"/>
                    <a:gd name="connsiteX35" fmla="*/ 478078 w 913075"/>
                    <a:gd name="connsiteY35" fmla="*/ 1265931 h 1315180"/>
                    <a:gd name="connsiteX36" fmla="*/ 367432 w 913075"/>
                    <a:gd name="connsiteY36" fmla="*/ 1043641 h 1315180"/>
                    <a:gd name="connsiteX37" fmla="*/ 313705 w 913075"/>
                    <a:gd name="connsiteY37" fmla="*/ 742050 h 1315180"/>
                    <a:gd name="connsiteX38" fmla="*/ 296167 w 913075"/>
                    <a:gd name="connsiteY38" fmla="*/ 712407 h 1315180"/>
                    <a:gd name="connsiteX39" fmla="*/ 272520 w 913075"/>
                    <a:gd name="connsiteY39" fmla="*/ 719156 h 1315180"/>
                    <a:gd name="connsiteX40" fmla="*/ 150865 w 913075"/>
                    <a:gd name="connsiteY40" fmla="*/ 1132245 h 1315180"/>
                    <a:gd name="connsiteX41" fmla="*/ 150451 w 913075"/>
                    <a:gd name="connsiteY41" fmla="*/ 1132465 h 1315180"/>
                    <a:gd name="connsiteX42" fmla="*/ 78482 w 913075"/>
                    <a:gd name="connsiteY42" fmla="*/ 707636 h 1315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913075" h="1315180">
                      <a:moveTo>
                        <a:pt x="189298" y="1227937"/>
                      </a:moveTo>
                      <a:cubicBezTo>
                        <a:pt x="201093" y="1234403"/>
                        <a:pt x="215896" y="1230085"/>
                        <a:pt x="222363" y="1218290"/>
                      </a:cubicBezTo>
                      <a:cubicBezTo>
                        <a:pt x="226014" y="1211634"/>
                        <a:pt x="226350" y="1203655"/>
                        <a:pt x="223274" y="1196714"/>
                      </a:cubicBezTo>
                      <a:cubicBezTo>
                        <a:pt x="165364" y="1074104"/>
                        <a:pt x="177152" y="929931"/>
                        <a:pt x="254205" y="818355"/>
                      </a:cubicBezTo>
                      <a:cubicBezTo>
                        <a:pt x="254473" y="817941"/>
                        <a:pt x="254692" y="817989"/>
                        <a:pt x="254668" y="818355"/>
                      </a:cubicBezTo>
                      <a:cubicBezTo>
                        <a:pt x="251623" y="890130"/>
                        <a:pt x="262218" y="992397"/>
                        <a:pt x="329536" y="1074353"/>
                      </a:cubicBezTo>
                      <a:cubicBezTo>
                        <a:pt x="429392" y="1198224"/>
                        <a:pt x="431828" y="1290067"/>
                        <a:pt x="431828" y="1290822"/>
                      </a:cubicBezTo>
                      <a:cubicBezTo>
                        <a:pt x="431828" y="1304274"/>
                        <a:pt x="442732" y="1315178"/>
                        <a:pt x="456183" y="1315178"/>
                      </a:cubicBezTo>
                      <a:cubicBezTo>
                        <a:pt x="640370" y="1315884"/>
                        <a:pt x="806555" y="1204736"/>
                        <a:pt x="876238" y="1034240"/>
                      </a:cubicBezTo>
                      <a:cubicBezTo>
                        <a:pt x="925192" y="928976"/>
                        <a:pt x="931500" y="760438"/>
                        <a:pt x="857314" y="660630"/>
                      </a:cubicBezTo>
                      <a:cubicBezTo>
                        <a:pt x="849311" y="649819"/>
                        <a:pt x="834060" y="647542"/>
                        <a:pt x="823248" y="655542"/>
                      </a:cubicBezTo>
                      <a:cubicBezTo>
                        <a:pt x="815389" y="661361"/>
                        <a:pt x="811770" y="671315"/>
                        <a:pt x="814059" y="680821"/>
                      </a:cubicBezTo>
                      <a:cubicBezTo>
                        <a:pt x="824035" y="725488"/>
                        <a:pt x="808024" y="771968"/>
                        <a:pt x="772655" y="801014"/>
                      </a:cubicBezTo>
                      <a:cubicBezTo>
                        <a:pt x="740246" y="829877"/>
                        <a:pt x="694144" y="837569"/>
                        <a:pt x="654118" y="820790"/>
                      </a:cubicBezTo>
                      <a:cubicBezTo>
                        <a:pt x="619290" y="809049"/>
                        <a:pt x="591988" y="781646"/>
                        <a:pt x="580371" y="746775"/>
                      </a:cubicBezTo>
                      <a:cubicBezTo>
                        <a:pt x="568629" y="706286"/>
                        <a:pt x="576632" y="662634"/>
                        <a:pt x="601974" y="628944"/>
                      </a:cubicBezTo>
                      <a:cubicBezTo>
                        <a:pt x="668593" y="536891"/>
                        <a:pt x="689144" y="419301"/>
                        <a:pt x="657698" y="310109"/>
                      </a:cubicBezTo>
                      <a:cubicBezTo>
                        <a:pt x="620890" y="172626"/>
                        <a:pt x="523645" y="59298"/>
                        <a:pt x="393346" y="2039"/>
                      </a:cubicBezTo>
                      <a:cubicBezTo>
                        <a:pt x="381018" y="-3341"/>
                        <a:pt x="366663" y="2291"/>
                        <a:pt x="361283" y="14619"/>
                      </a:cubicBezTo>
                      <a:cubicBezTo>
                        <a:pt x="358316" y="21415"/>
                        <a:pt x="358609" y="29192"/>
                        <a:pt x="362074" y="35747"/>
                      </a:cubicBezTo>
                      <a:cubicBezTo>
                        <a:pt x="470139" y="240112"/>
                        <a:pt x="277513" y="422728"/>
                        <a:pt x="215943" y="473776"/>
                      </a:cubicBezTo>
                      <a:cubicBezTo>
                        <a:pt x="116573" y="555756"/>
                        <a:pt x="52592" y="641219"/>
                        <a:pt x="33278" y="689247"/>
                      </a:cubicBezTo>
                      <a:cubicBezTo>
                        <a:pt x="-67090" y="931850"/>
                        <a:pt x="81477" y="1168876"/>
                        <a:pt x="189298" y="1227937"/>
                      </a:cubicBezTo>
                      <a:close/>
                      <a:moveTo>
                        <a:pt x="78482" y="707636"/>
                      </a:moveTo>
                      <a:cubicBezTo>
                        <a:pt x="94970" y="666451"/>
                        <a:pt x="154714" y="587467"/>
                        <a:pt x="246996" y="511308"/>
                      </a:cubicBezTo>
                      <a:cubicBezTo>
                        <a:pt x="309370" y="459577"/>
                        <a:pt x="491766" y="286558"/>
                        <a:pt x="431633" y="78077"/>
                      </a:cubicBezTo>
                      <a:cubicBezTo>
                        <a:pt x="431633" y="77736"/>
                        <a:pt x="431633" y="77614"/>
                        <a:pt x="431998" y="77784"/>
                      </a:cubicBezTo>
                      <a:cubicBezTo>
                        <a:pt x="519928" y="134286"/>
                        <a:pt x="583634" y="221544"/>
                        <a:pt x="610668" y="322506"/>
                      </a:cubicBezTo>
                      <a:cubicBezTo>
                        <a:pt x="638938" y="417572"/>
                        <a:pt x="621141" y="520388"/>
                        <a:pt x="562567" y="600424"/>
                      </a:cubicBezTo>
                      <a:cubicBezTo>
                        <a:pt x="528433" y="646769"/>
                        <a:pt x="517902" y="706396"/>
                        <a:pt x="534095" y="761631"/>
                      </a:cubicBezTo>
                      <a:cubicBezTo>
                        <a:pt x="550024" y="810615"/>
                        <a:pt x="587913" y="849352"/>
                        <a:pt x="636534" y="866359"/>
                      </a:cubicBezTo>
                      <a:cubicBezTo>
                        <a:pt x="693218" y="889871"/>
                        <a:pt x="758356" y="878929"/>
                        <a:pt x="804244" y="838180"/>
                      </a:cubicBezTo>
                      <a:cubicBezTo>
                        <a:pt x="826108" y="819638"/>
                        <a:pt x="843147" y="796070"/>
                        <a:pt x="853904" y="769498"/>
                      </a:cubicBezTo>
                      <a:cubicBezTo>
                        <a:pt x="854050" y="769133"/>
                        <a:pt x="854270" y="769133"/>
                        <a:pt x="854367" y="769498"/>
                      </a:cubicBezTo>
                      <a:cubicBezTo>
                        <a:pt x="873067" y="851626"/>
                        <a:pt x="865108" y="937579"/>
                        <a:pt x="831644" y="1014877"/>
                      </a:cubicBezTo>
                      <a:cubicBezTo>
                        <a:pt x="772563" y="1160137"/>
                        <a:pt x="634695" y="1258033"/>
                        <a:pt x="478078" y="1265931"/>
                      </a:cubicBezTo>
                      <a:cubicBezTo>
                        <a:pt x="460832" y="1183586"/>
                        <a:pt x="422734" y="1107045"/>
                        <a:pt x="367432" y="1043641"/>
                      </a:cubicBezTo>
                      <a:cubicBezTo>
                        <a:pt x="269086" y="923910"/>
                        <a:pt x="313242" y="743852"/>
                        <a:pt x="313705" y="742050"/>
                      </a:cubicBezTo>
                      <a:cubicBezTo>
                        <a:pt x="317046" y="729020"/>
                        <a:pt x="309194" y="715748"/>
                        <a:pt x="296167" y="712407"/>
                      </a:cubicBezTo>
                      <a:cubicBezTo>
                        <a:pt x="287642" y="710220"/>
                        <a:pt x="278604" y="712799"/>
                        <a:pt x="272520" y="719156"/>
                      </a:cubicBezTo>
                      <a:cubicBezTo>
                        <a:pt x="127241" y="870329"/>
                        <a:pt x="126705" y="1028078"/>
                        <a:pt x="150865" y="1132245"/>
                      </a:cubicBezTo>
                      <a:cubicBezTo>
                        <a:pt x="150865" y="1132781"/>
                        <a:pt x="150865" y="1132854"/>
                        <a:pt x="150451" y="1132465"/>
                      </a:cubicBezTo>
                      <a:cubicBezTo>
                        <a:pt x="49053" y="1015386"/>
                        <a:pt x="21305" y="851580"/>
                        <a:pt x="78482" y="70763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98" name="자유형: 도형 97">
                  <a:extLst>
                    <a:ext uri="{FF2B5EF4-FFF2-40B4-BE49-F238E27FC236}">
                      <a16:creationId xmlns="" xmlns:a16="http://schemas.microsoft.com/office/drawing/2014/main" id="{0F10C6C0-7AB4-4E05-8969-7DA84C7744B4}"/>
                    </a:ext>
                  </a:extLst>
                </p:cNvPr>
                <p:cNvSpPr/>
                <p:nvPr/>
              </p:nvSpPr>
              <p:spPr>
                <a:xfrm>
                  <a:off x="6755506" y="5088375"/>
                  <a:ext cx="1598868" cy="822694"/>
                </a:xfrm>
                <a:custGeom>
                  <a:avLst/>
                  <a:gdLst>
                    <a:gd name="connsiteX0" fmla="*/ 1542745 w 1598868"/>
                    <a:gd name="connsiteY0" fmla="*/ 567231 h 822694"/>
                    <a:gd name="connsiteX1" fmla="*/ 1158273 w 1598868"/>
                    <a:gd name="connsiteY1" fmla="*/ 410164 h 822694"/>
                    <a:gd name="connsiteX2" fmla="*/ 1536924 w 1598868"/>
                    <a:gd name="connsiteY2" fmla="*/ 255484 h 822694"/>
                    <a:gd name="connsiteX3" fmla="*/ 1592220 w 1598868"/>
                    <a:gd name="connsiteY3" fmla="*/ 133062 h 822694"/>
                    <a:gd name="connsiteX4" fmla="*/ 1590505 w 1598868"/>
                    <a:gd name="connsiteY4" fmla="*/ 128837 h 822694"/>
                    <a:gd name="connsiteX5" fmla="*/ 1561279 w 1598868"/>
                    <a:gd name="connsiteY5" fmla="*/ 60642 h 822694"/>
                    <a:gd name="connsiteX6" fmla="*/ 1467852 w 1598868"/>
                    <a:gd name="connsiteY6" fmla="*/ 22 h 822694"/>
                    <a:gd name="connsiteX7" fmla="*/ 1427325 w 1598868"/>
                    <a:gd name="connsiteY7" fmla="*/ 7060 h 822694"/>
                    <a:gd name="connsiteX8" fmla="*/ 799422 w 1598868"/>
                    <a:gd name="connsiteY8" fmla="*/ 263570 h 822694"/>
                    <a:gd name="connsiteX9" fmla="*/ 171544 w 1598868"/>
                    <a:gd name="connsiteY9" fmla="*/ 7060 h 822694"/>
                    <a:gd name="connsiteX10" fmla="*/ 131016 w 1598868"/>
                    <a:gd name="connsiteY10" fmla="*/ 22 h 822694"/>
                    <a:gd name="connsiteX11" fmla="*/ 37590 w 1598868"/>
                    <a:gd name="connsiteY11" fmla="*/ 60642 h 822694"/>
                    <a:gd name="connsiteX12" fmla="*/ 8363 w 1598868"/>
                    <a:gd name="connsiteY12" fmla="*/ 128837 h 822694"/>
                    <a:gd name="connsiteX13" fmla="*/ 57719 w 1598868"/>
                    <a:gd name="connsiteY13" fmla="*/ 253772 h 822694"/>
                    <a:gd name="connsiteX14" fmla="*/ 61945 w 1598868"/>
                    <a:gd name="connsiteY14" fmla="*/ 255484 h 822694"/>
                    <a:gd name="connsiteX15" fmla="*/ 440596 w 1598868"/>
                    <a:gd name="connsiteY15" fmla="*/ 410164 h 822694"/>
                    <a:gd name="connsiteX16" fmla="*/ 56124 w 1598868"/>
                    <a:gd name="connsiteY16" fmla="*/ 567231 h 822694"/>
                    <a:gd name="connsiteX17" fmla="*/ 7413 w 1598868"/>
                    <a:gd name="connsiteY17" fmla="*/ 693879 h 822694"/>
                    <a:gd name="connsiteX18" fmla="*/ 36640 w 1598868"/>
                    <a:gd name="connsiteY18" fmla="*/ 762073 h 822694"/>
                    <a:gd name="connsiteX19" fmla="*/ 127972 w 1598868"/>
                    <a:gd name="connsiteY19" fmla="*/ 822694 h 822694"/>
                    <a:gd name="connsiteX20" fmla="*/ 165723 w 1598868"/>
                    <a:gd name="connsiteY20" fmla="*/ 815655 h 822694"/>
                    <a:gd name="connsiteX21" fmla="*/ 799422 w 1598868"/>
                    <a:gd name="connsiteY21" fmla="*/ 556759 h 822694"/>
                    <a:gd name="connsiteX22" fmla="*/ 1433146 w 1598868"/>
                    <a:gd name="connsiteY22" fmla="*/ 815655 h 822694"/>
                    <a:gd name="connsiteX23" fmla="*/ 1470897 w 1598868"/>
                    <a:gd name="connsiteY23" fmla="*/ 822694 h 822694"/>
                    <a:gd name="connsiteX24" fmla="*/ 1562229 w 1598868"/>
                    <a:gd name="connsiteY24" fmla="*/ 762073 h 822694"/>
                    <a:gd name="connsiteX25" fmla="*/ 1591455 w 1598868"/>
                    <a:gd name="connsiteY25" fmla="*/ 693879 h 822694"/>
                    <a:gd name="connsiteX26" fmla="*/ 1542745 w 1598868"/>
                    <a:gd name="connsiteY26" fmla="*/ 567231 h 822694"/>
                    <a:gd name="connsiteX27" fmla="*/ 1444423 w 1598868"/>
                    <a:gd name="connsiteY27" fmla="*/ 52702 h 822694"/>
                    <a:gd name="connsiteX28" fmla="*/ 1467852 w 1598868"/>
                    <a:gd name="connsiteY28" fmla="*/ 48732 h 822694"/>
                    <a:gd name="connsiteX29" fmla="*/ 1516563 w 1598868"/>
                    <a:gd name="connsiteY29" fmla="*/ 79834 h 822694"/>
                    <a:gd name="connsiteX30" fmla="*/ 1546130 w 1598868"/>
                    <a:gd name="connsiteY30" fmla="*/ 148832 h 822694"/>
                    <a:gd name="connsiteX31" fmla="*/ 1546398 w 1598868"/>
                    <a:gd name="connsiteY31" fmla="*/ 183928 h 822694"/>
                    <a:gd name="connsiteX32" fmla="*/ 1518560 w 1598868"/>
                    <a:gd name="connsiteY32" fmla="*/ 210402 h 822694"/>
                    <a:gd name="connsiteX33" fmla="*/ 1093877 w 1598868"/>
                    <a:gd name="connsiteY33" fmla="*/ 383861 h 822694"/>
                    <a:gd name="connsiteX34" fmla="*/ 863842 w 1598868"/>
                    <a:gd name="connsiteY34" fmla="*/ 289874 h 822694"/>
                    <a:gd name="connsiteX35" fmla="*/ 148382 w 1598868"/>
                    <a:gd name="connsiteY35" fmla="*/ 770135 h 822694"/>
                    <a:gd name="connsiteX36" fmla="*/ 127972 w 1598868"/>
                    <a:gd name="connsiteY36" fmla="*/ 773983 h 822694"/>
                    <a:gd name="connsiteX37" fmla="*/ 81429 w 1598868"/>
                    <a:gd name="connsiteY37" fmla="*/ 742881 h 822694"/>
                    <a:gd name="connsiteX38" fmla="*/ 52666 w 1598868"/>
                    <a:gd name="connsiteY38" fmla="*/ 675783 h 822694"/>
                    <a:gd name="connsiteX39" fmla="*/ 74585 w 1598868"/>
                    <a:gd name="connsiteY39" fmla="*/ 612313 h 822694"/>
                    <a:gd name="connsiteX40" fmla="*/ 505040 w 1598868"/>
                    <a:gd name="connsiteY40" fmla="*/ 436468 h 822694"/>
                    <a:gd name="connsiteX41" fmla="*/ 735100 w 1598868"/>
                    <a:gd name="connsiteY41" fmla="*/ 530455 h 822694"/>
                    <a:gd name="connsiteX42" fmla="*/ 1546690 w 1598868"/>
                    <a:gd name="connsiteY42" fmla="*/ 674687 h 822694"/>
                    <a:gd name="connsiteX43" fmla="*/ 1517464 w 1598868"/>
                    <a:gd name="connsiteY43" fmla="*/ 742881 h 822694"/>
                    <a:gd name="connsiteX44" fmla="*/ 1470897 w 1598868"/>
                    <a:gd name="connsiteY44" fmla="*/ 773983 h 822694"/>
                    <a:gd name="connsiteX45" fmla="*/ 1451559 w 1598868"/>
                    <a:gd name="connsiteY45" fmla="*/ 770573 h 822694"/>
                    <a:gd name="connsiteX46" fmla="*/ 79286 w 1598868"/>
                    <a:gd name="connsiteY46" fmla="*/ 209964 h 822694"/>
                    <a:gd name="connsiteX47" fmla="*/ 52495 w 1598868"/>
                    <a:gd name="connsiteY47" fmla="*/ 183928 h 822694"/>
                    <a:gd name="connsiteX48" fmla="*/ 53104 w 1598868"/>
                    <a:gd name="connsiteY48" fmla="*/ 148029 h 822694"/>
                    <a:gd name="connsiteX49" fmla="*/ 82330 w 1598868"/>
                    <a:gd name="connsiteY49" fmla="*/ 79834 h 822694"/>
                    <a:gd name="connsiteX50" fmla="*/ 131041 w 1598868"/>
                    <a:gd name="connsiteY50" fmla="*/ 48732 h 822694"/>
                    <a:gd name="connsiteX51" fmla="*/ 154471 w 1598868"/>
                    <a:gd name="connsiteY51" fmla="*/ 52702 h 822694"/>
                    <a:gd name="connsiteX52" fmla="*/ 1523845 w 1598868"/>
                    <a:gd name="connsiteY52" fmla="*/ 612118 h 822694"/>
                    <a:gd name="connsiteX53" fmla="*/ 1546690 w 1598868"/>
                    <a:gd name="connsiteY53" fmla="*/ 674687 h 822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1598868" h="822694">
                      <a:moveTo>
                        <a:pt x="1542745" y="567231"/>
                      </a:moveTo>
                      <a:lnTo>
                        <a:pt x="1158273" y="410164"/>
                      </a:lnTo>
                      <a:lnTo>
                        <a:pt x="1536924" y="255484"/>
                      </a:lnTo>
                      <a:cubicBezTo>
                        <a:pt x="1586000" y="236947"/>
                        <a:pt x="1610754" y="182138"/>
                        <a:pt x="1592220" y="133062"/>
                      </a:cubicBezTo>
                      <a:cubicBezTo>
                        <a:pt x="1591682" y="131640"/>
                        <a:pt x="1591110" y="130232"/>
                        <a:pt x="1590505" y="128837"/>
                      </a:cubicBezTo>
                      <a:lnTo>
                        <a:pt x="1561279" y="60642"/>
                      </a:lnTo>
                      <a:cubicBezTo>
                        <a:pt x="1545499" y="23200"/>
                        <a:pt x="1508474" y="-823"/>
                        <a:pt x="1467852" y="22"/>
                      </a:cubicBezTo>
                      <a:cubicBezTo>
                        <a:pt x="1454045" y="85"/>
                        <a:pt x="1440346" y="2464"/>
                        <a:pt x="1427325" y="7060"/>
                      </a:cubicBezTo>
                      <a:lnTo>
                        <a:pt x="799422" y="263570"/>
                      </a:lnTo>
                      <a:lnTo>
                        <a:pt x="171544" y="7060"/>
                      </a:lnTo>
                      <a:cubicBezTo>
                        <a:pt x="158523" y="2464"/>
                        <a:pt x="144823" y="85"/>
                        <a:pt x="131016" y="22"/>
                      </a:cubicBezTo>
                      <a:cubicBezTo>
                        <a:pt x="90394" y="-823"/>
                        <a:pt x="53369" y="23200"/>
                        <a:pt x="37590" y="60642"/>
                      </a:cubicBezTo>
                      <a:lnTo>
                        <a:pt x="8363" y="128837"/>
                      </a:lnTo>
                      <a:cubicBezTo>
                        <a:pt x="-12507" y="176965"/>
                        <a:pt x="9591" y="232899"/>
                        <a:pt x="57719" y="253772"/>
                      </a:cubicBezTo>
                      <a:cubicBezTo>
                        <a:pt x="59115" y="254376"/>
                        <a:pt x="60523" y="254946"/>
                        <a:pt x="61945" y="255484"/>
                      </a:cubicBezTo>
                      <a:lnTo>
                        <a:pt x="440596" y="410164"/>
                      </a:lnTo>
                      <a:lnTo>
                        <a:pt x="56124" y="567231"/>
                      </a:lnTo>
                      <a:cubicBezTo>
                        <a:pt x="8904" y="589879"/>
                        <a:pt x="-12458" y="645424"/>
                        <a:pt x="7413" y="693879"/>
                      </a:cubicBezTo>
                      <a:lnTo>
                        <a:pt x="36640" y="762073"/>
                      </a:lnTo>
                      <a:cubicBezTo>
                        <a:pt x="51967" y="798937"/>
                        <a:pt x="88049" y="822886"/>
                        <a:pt x="127972" y="822694"/>
                      </a:cubicBezTo>
                      <a:cubicBezTo>
                        <a:pt x="140880" y="822664"/>
                        <a:pt x="153672" y="820280"/>
                        <a:pt x="165723" y="815655"/>
                      </a:cubicBezTo>
                      <a:lnTo>
                        <a:pt x="799422" y="556759"/>
                      </a:lnTo>
                      <a:lnTo>
                        <a:pt x="1433146" y="815655"/>
                      </a:lnTo>
                      <a:cubicBezTo>
                        <a:pt x="1445197" y="820280"/>
                        <a:pt x="1457991" y="822664"/>
                        <a:pt x="1470897" y="822694"/>
                      </a:cubicBezTo>
                      <a:cubicBezTo>
                        <a:pt x="1510820" y="822886"/>
                        <a:pt x="1546902" y="798937"/>
                        <a:pt x="1562229" y="762073"/>
                      </a:cubicBezTo>
                      <a:lnTo>
                        <a:pt x="1591455" y="693879"/>
                      </a:lnTo>
                      <a:cubicBezTo>
                        <a:pt x="1611327" y="645424"/>
                        <a:pt x="1589965" y="589879"/>
                        <a:pt x="1542745" y="567231"/>
                      </a:cubicBezTo>
                      <a:close/>
                      <a:moveTo>
                        <a:pt x="1444423" y="52702"/>
                      </a:moveTo>
                      <a:cubicBezTo>
                        <a:pt x="1451968" y="50130"/>
                        <a:pt x="1459881" y="48791"/>
                        <a:pt x="1467852" y="48732"/>
                      </a:cubicBezTo>
                      <a:cubicBezTo>
                        <a:pt x="1489005" y="47863"/>
                        <a:pt x="1508453" y="60279"/>
                        <a:pt x="1516563" y="79834"/>
                      </a:cubicBezTo>
                      <a:lnTo>
                        <a:pt x="1546130" y="148832"/>
                      </a:lnTo>
                      <a:cubicBezTo>
                        <a:pt x="1551104" y="159982"/>
                        <a:pt x="1551201" y="172703"/>
                        <a:pt x="1546398" y="183928"/>
                      </a:cubicBezTo>
                      <a:cubicBezTo>
                        <a:pt x="1541259" y="196279"/>
                        <a:pt x="1531152" y="205889"/>
                        <a:pt x="1518560" y="210402"/>
                      </a:cubicBezTo>
                      <a:lnTo>
                        <a:pt x="1093877" y="383861"/>
                      </a:lnTo>
                      <a:lnTo>
                        <a:pt x="863842" y="289874"/>
                      </a:lnTo>
                      <a:close/>
                      <a:moveTo>
                        <a:pt x="148382" y="770135"/>
                      </a:moveTo>
                      <a:cubicBezTo>
                        <a:pt x="141869" y="772651"/>
                        <a:pt x="134952" y="773954"/>
                        <a:pt x="127972" y="773983"/>
                      </a:cubicBezTo>
                      <a:cubicBezTo>
                        <a:pt x="107528" y="774207"/>
                        <a:pt x="89043" y="761857"/>
                        <a:pt x="81429" y="742881"/>
                      </a:cubicBezTo>
                      <a:lnTo>
                        <a:pt x="52666" y="675783"/>
                      </a:lnTo>
                      <a:cubicBezTo>
                        <a:pt x="42794" y="652129"/>
                        <a:pt x="52220" y="624834"/>
                        <a:pt x="74585" y="612313"/>
                      </a:cubicBezTo>
                      <a:lnTo>
                        <a:pt x="505040" y="436468"/>
                      </a:lnTo>
                      <a:lnTo>
                        <a:pt x="735100" y="530455"/>
                      </a:lnTo>
                      <a:close/>
                      <a:moveTo>
                        <a:pt x="1546690" y="674687"/>
                      </a:moveTo>
                      <a:lnTo>
                        <a:pt x="1517464" y="742881"/>
                      </a:lnTo>
                      <a:cubicBezTo>
                        <a:pt x="1509846" y="761864"/>
                        <a:pt x="1491350" y="774219"/>
                        <a:pt x="1470897" y="773983"/>
                      </a:cubicBezTo>
                      <a:cubicBezTo>
                        <a:pt x="1464301" y="773986"/>
                        <a:pt x="1457755" y="772831"/>
                        <a:pt x="1451559" y="770573"/>
                      </a:cubicBezTo>
                      <a:lnTo>
                        <a:pt x="79286" y="209964"/>
                      </a:lnTo>
                      <a:cubicBezTo>
                        <a:pt x="67120" y="205392"/>
                        <a:pt x="57412" y="195957"/>
                        <a:pt x="52495" y="183928"/>
                      </a:cubicBezTo>
                      <a:cubicBezTo>
                        <a:pt x="47639" y="172408"/>
                        <a:pt x="47858" y="159376"/>
                        <a:pt x="53104" y="148029"/>
                      </a:cubicBezTo>
                      <a:lnTo>
                        <a:pt x="82330" y="79834"/>
                      </a:lnTo>
                      <a:cubicBezTo>
                        <a:pt x="90441" y="60279"/>
                        <a:pt x="109888" y="47863"/>
                        <a:pt x="131041" y="48732"/>
                      </a:cubicBezTo>
                      <a:cubicBezTo>
                        <a:pt x="139012" y="48791"/>
                        <a:pt x="146925" y="50130"/>
                        <a:pt x="154471" y="52702"/>
                      </a:cubicBezTo>
                      <a:lnTo>
                        <a:pt x="1523845" y="612118"/>
                      </a:lnTo>
                      <a:cubicBezTo>
                        <a:pt x="1546194" y="624191"/>
                        <a:pt x="1556004" y="651055"/>
                        <a:pt x="1546690" y="67468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</p:grpSp>
        </p:grpSp>
      </p:grpSp>
      <p:cxnSp>
        <p:nvCxnSpPr>
          <p:cNvPr id="109" name="직선 연결선 108">
            <a:extLst>
              <a:ext uri="{FF2B5EF4-FFF2-40B4-BE49-F238E27FC236}">
                <a16:creationId xmlns="" xmlns:a16="http://schemas.microsoft.com/office/drawing/2014/main" id="{30EA0868-6DD5-4CC2-97CC-AE6A696D61D5}"/>
              </a:ext>
            </a:extLst>
          </p:cNvPr>
          <p:cNvCxnSpPr>
            <a:cxnSpLocks/>
          </p:cNvCxnSpPr>
          <p:nvPr/>
        </p:nvCxnSpPr>
        <p:spPr>
          <a:xfrm>
            <a:off x="3749207" y="4178300"/>
            <a:ext cx="46346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="" xmlns:a16="http://schemas.microsoft.com/office/drawing/2014/main" id="{75A0FE91-2C2C-4D95-8AD2-9B0110950616}"/>
              </a:ext>
            </a:extLst>
          </p:cNvPr>
          <p:cNvCxnSpPr>
            <a:cxnSpLocks/>
          </p:cNvCxnSpPr>
          <p:nvPr/>
        </p:nvCxnSpPr>
        <p:spPr>
          <a:xfrm>
            <a:off x="3749207" y="5319528"/>
            <a:ext cx="46346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DB4CCA51-8FA7-420B-A7F0-124773CA06F8}"/>
              </a:ext>
            </a:extLst>
          </p:cNvPr>
          <p:cNvSpPr txBox="1"/>
          <p:nvPr/>
        </p:nvSpPr>
        <p:spPr>
          <a:xfrm>
            <a:off x="4749322" y="4435931"/>
            <a:ext cx="269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 smtClean="0">
                <a:solidFill>
                  <a:schemeClr val="bg1"/>
                </a:solidFill>
                <a:latin typeface="Harlow Solid Italic" pitchFamily="82" charset="0"/>
                <a:ea typeface="+mj-ea"/>
              </a:rPr>
              <a:t>Perfect Package</a:t>
            </a:r>
            <a:endParaRPr lang="ko-KR" altLang="en-US" sz="3600" spc="-300" dirty="0">
              <a:solidFill>
                <a:schemeClr val="bg1"/>
              </a:solidFill>
              <a:latin typeface="Harlow Solid Italic" pitchFamily="82" charset="0"/>
              <a:ea typeface="+mj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F9604B5-394A-4DE9-95AF-5A9F13673CCB}"/>
              </a:ext>
            </a:extLst>
          </p:cNvPr>
          <p:cNvSpPr txBox="1"/>
          <p:nvPr/>
        </p:nvSpPr>
        <p:spPr>
          <a:xfrm rot="20311119">
            <a:off x="736625" y="934165"/>
            <a:ext cx="2579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arlow Solid Italic" panose="04030604020F02020D02" pitchFamily="82" charset="0"/>
              </a:rPr>
              <a:t>Let’s go travel</a:t>
            </a:r>
            <a:r>
              <a:rPr lang="en-US" altLang="ko-KR" sz="3200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!</a:t>
            </a:r>
            <a:endParaRPr lang="ko-KR" altLang="en-US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="" xmlns:a16="http://schemas.microsoft.com/office/drawing/2014/main" id="{5C5C9FF1-0FA1-4212-8CD4-6D2FFF940F70}"/>
              </a:ext>
            </a:extLst>
          </p:cNvPr>
          <p:cNvCxnSpPr/>
          <p:nvPr/>
        </p:nvCxnSpPr>
        <p:spPr>
          <a:xfrm flipV="1">
            <a:off x="567201" y="956312"/>
            <a:ext cx="3407963" cy="135033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그래픽 123" descr="텐트">
            <a:extLst>
              <a:ext uri="{FF2B5EF4-FFF2-40B4-BE49-F238E27FC236}">
                <a16:creationId xmlns="" xmlns:a16="http://schemas.microsoft.com/office/drawing/2014/main" id="{682257ED-DB57-4F2A-A4E8-0EC5D43058C3}"/>
              </a:ext>
            </a:extLst>
          </p:cNvPr>
          <p:cNvSpPr/>
          <p:nvPr/>
        </p:nvSpPr>
        <p:spPr>
          <a:xfrm>
            <a:off x="4506116" y="1407972"/>
            <a:ext cx="2943505" cy="2043999"/>
          </a:xfrm>
          <a:custGeom>
            <a:avLst/>
            <a:gdLst>
              <a:gd name="connsiteX0" fmla="*/ 1480894 w 2943505"/>
              <a:gd name="connsiteY0" fmla="*/ 1828265 h 2043999"/>
              <a:gd name="connsiteX1" fmla="*/ 1480894 w 2943505"/>
              <a:gd name="connsiteY1" fmla="*/ 851971 h 2043999"/>
              <a:gd name="connsiteX2" fmla="*/ 2073252 w 2943505"/>
              <a:gd name="connsiteY2" fmla="*/ 1828265 h 2043999"/>
              <a:gd name="connsiteX3" fmla="*/ 1480894 w 2943505"/>
              <a:gd name="connsiteY3" fmla="*/ 1828265 h 2043999"/>
              <a:gd name="connsiteX4" fmla="*/ 321775 w 2943505"/>
              <a:gd name="connsiteY4" fmla="*/ 1828265 h 2043999"/>
              <a:gd name="connsiteX5" fmla="*/ 102383 w 2943505"/>
              <a:gd name="connsiteY5" fmla="*/ 1608873 h 2043999"/>
              <a:gd name="connsiteX6" fmla="*/ 0 w 2943505"/>
              <a:gd name="connsiteY6" fmla="*/ 1711256 h 2043999"/>
              <a:gd name="connsiteX7" fmla="*/ 113352 w 2943505"/>
              <a:gd name="connsiteY7" fmla="*/ 1824608 h 2043999"/>
              <a:gd name="connsiteX8" fmla="*/ 18283 w 2943505"/>
              <a:gd name="connsiteY8" fmla="*/ 1824608 h 2043999"/>
              <a:gd name="connsiteX9" fmla="*/ 18283 w 2943505"/>
              <a:gd name="connsiteY9" fmla="*/ 2044000 h 2043999"/>
              <a:gd name="connsiteX10" fmla="*/ 2943506 w 2943505"/>
              <a:gd name="connsiteY10" fmla="*/ 2044000 h 2043999"/>
              <a:gd name="connsiteX11" fmla="*/ 2943506 w 2943505"/>
              <a:gd name="connsiteY11" fmla="*/ 1824608 h 2043999"/>
              <a:gd name="connsiteX12" fmla="*/ 2808215 w 2943505"/>
              <a:gd name="connsiteY12" fmla="*/ 1824608 h 2043999"/>
              <a:gd name="connsiteX13" fmla="*/ 2921567 w 2943505"/>
              <a:gd name="connsiteY13" fmla="*/ 1711256 h 2043999"/>
              <a:gd name="connsiteX14" fmla="*/ 2819184 w 2943505"/>
              <a:gd name="connsiteY14" fmla="*/ 1608873 h 2043999"/>
              <a:gd name="connsiteX15" fmla="*/ 2599792 w 2943505"/>
              <a:gd name="connsiteY15" fmla="*/ 1828265 h 2043999"/>
              <a:gd name="connsiteX16" fmla="*/ 2588823 w 2943505"/>
              <a:gd name="connsiteY16" fmla="*/ 1828265 h 2043999"/>
              <a:gd name="connsiteX17" fmla="*/ 1480894 w 2943505"/>
              <a:gd name="connsiteY17" fmla="*/ 0 h 2043999"/>
              <a:gd name="connsiteX18" fmla="*/ 340057 w 2943505"/>
              <a:gd name="connsiteY18" fmla="*/ 1828265 h 204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43505" h="2043999">
                <a:moveTo>
                  <a:pt x="1480894" y="1828265"/>
                </a:moveTo>
                <a:lnTo>
                  <a:pt x="1480894" y="851971"/>
                </a:lnTo>
                <a:lnTo>
                  <a:pt x="2073252" y="1828265"/>
                </a:lnTo>
                <a:lnTo>
                  <a:pt x="1480894" y="1828265"/>
                </a:lnTo>
                <a:close/>
                <a:moveTo>
                  <a:pt x="321775" y="1828265"/>
                </a:moveTo>
                <a:lnTo>
                  <a:pt x="102383" y="1608873"/>
                </a:lnTo>
                <a:lnTo>
                  <a:pt x="0" y="1711256"/>
                </a:lnTo>
                <a:lnTo>
                  <a:pt x="113352" y="1824608"/>
                </a:lnTo>
                <a:lnTo>
                  <a:pt x="18283" y="1824608"/>
                </a:lnTo>
                <a:lnTo>
                  <a:pt x="18283" y="2044000"/>
                </a:lnTo>
                <a:lnTo>
                  <a:pt x="2943506" y="2044000"/>
                </a:lnTo>
                <a:lnTo>
                  <a:pt x="2943506" y="1824608"/>
                </a:lnTo>
                <a:lnTo>
                  <a:pt x="2808215" y="1824608"/>
                </a:lnTo>
                <a:lnTo>
                  <a:pt x="2921567" y="1711256"/>
                </a:lnTo>
                <a:lnTo>
                  <a:pt x="2819184" y="1608873"/>
                </a:lnTo>
                <a:lnTo>
                  <a:pt x="2599792" y="1828265"/>
                </a:lnTo>
                <a:lnTo>
                  <a:pt x="2588823" y="1828265"/>
                </a:lnTo>
                <a:lnTo>
                  <a:pt x="1480894" y="0"/>
                </a:lnTo>
                <a:lnTo>
                  <a:pt x="340057" y="1828265"/>
                </a:lnTo>
              </a:path>
            </a:pathLst>
          </a:custGeom>
          <a:solidFill>
            <a:schemeClr val="accent2"/>
          </a:solidFill>
          <a:ln w="3651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368121"/>
      </p:ext>
    </p:extLst>
  </p:cSld>
  <p:clrMapOvr>
    <a:masterClrMapping/>
  </p:clrMapOvr>
  <p:transition spd="slow" advTm="672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80321" y="229257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852063" cy="644770"/>
            <a:chOff x="776021" y="199906"/>
            <a:chExt cx="2852063" cy="644770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852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데이터 테이블 설계</a:t>
              </a:r>
              <a:endParaRPr lang="ko-KR" altLang="en-US" sz="2400" dirty="0">
                <a:solidFill>
                  <a:schemeClr val="accent4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19159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4"/>
                  </a:solidFill>
                  <a:latin typeface="HY견고딕" pitchFamily="18" charset="-127"/>
                  <a:ea typeface="HY견고딕" pitchFamily="18" charset="-127"/>
                </a:rPr>
                <a:t>4.1  </a:t>
              </a:r>
              <a:r>
                <a:rPr lang="ko-KR" altLang="en-US" sz="1200" dirty="0" smtClean="0">
                  <a:solidFill>
                    <a:schemeClr val="accent4"/>
                  </a:solidFill>
                  <a:latin typeface="HY견고딕" pitchFamily="18" charset="-127"/>
                  <a:ea typeface="HY견고딕" pitchFamily="18" charset="-127"/>
                </a:rPr>
                <a:t>데이터 테이블 </a:t>
              </a:r>
              <a:r>
                <a:rPr lang="en-US" altLang="ko-KR" sz="1200" dirty="0" smtClean="0">
                  <a:solidFill>
                    <a:schemeClr val="accent4"/>
                  </a:solidFill>
                  <a:latin typeface="HY견고딕" pitchFamily="18" charset="-127"/>
                  <a:ea typeface="HY견고딕" pitchFamily="18" charset="-127"/>
                </a:rPr>
                <a:t>ERD</a:t>
              </a:r>
              <a:endParaRPr lang="ko-KR" altLang="en-US" sz="1200" dirty="0">
                <a:solidFill>
                  <a:schemeClr val="accent4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168" y="1070722"/>
            <a:ext cx="9565664" cy="5400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885950" y="4581525"/>
            <a:ext cx="8686800" cy="1990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5170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80321" y="229257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133918" cy="644770"/>
            <a:chOff x="776021" y="199906"/>
            <a:chExt cx="2133918" cy="644770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133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아키텍처 설계</a:t>
              </a:r>
              <a:endParaRPr lang="ko-KR" altLang="en-US" sz="2400" dirty="0">
                <a:solidFill>
                  <a:schemeClr val="accent4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1152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4"/>
                  </a:solidFill>
                  <a:latin typeface="HY견고딕" pitchFamily="18" charset="-127"/>
                  <a:ea typeface="HY견고딕" pitchFamily="18" charset="-127"/>
                </a:rPr>
                <a:t>5.1 </a:t>
              </a:r>
              <a:r>
                <a:rPr lang="ko-KR" altLang="en-US" sz="1200" dirty="0" smtClean="0">
                  <a:solidFill>
                    <a:schemeClr val="accent4"/>
                  </a:solidFill>
                  <a:latin typeface="HY견고딕" pitchFamily="18" charset="-127"/>
                  <a:ea typeface="HY견고딕" pitchFamily="18" charset="-127"/>
                </a:rPr>
                <a:t>소요 기술</a:t>
              </a:r>
              <a:endParaRPr lang="ko-KR" altLang="en-US" sz="1200" dirty="0">
                <a:solidFill>
                  <a:schemeClr val="accent4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103677"/>
              </p:ext>
            </p:extLst>
          </p:nvPr>
        </p:nvGraphicFramePr>
        <p:xfrm>
          <a:off x="515227" y="1221259"/>
          <a:ext cx="11161546" cy="52458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30265"/>
                <a:gridCol w="3937686"/>
                <a:gridCol w="5193595"/>
              </a:tblGrid>
              <a:tr h="225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HY견고딕" pitchFamily="18" charset="-127"/>
                          <a:ea typeface="HY견고딕" pitchFamily="18" charset="-127"/>
                        </a:rPr>
                        <a:t>구분</a:t>
                      </a:r>
                      <a:endParaRPr lang="ko-KR" altLang="en-US" sz="16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124330" marR="124330" marT="62165" marB="62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HY견고딕" pitchFamily="18" charset="-127"/>
                          <a:ea typeface="HY견고딕" pitchFamily="18" charset="-127"/>
                        </a:rPr>
                        <a:t>이름</a:t>
                      </a:r>
                      <a:endParaRPr lang="ko-KR" altLang="en-US" sz="16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124330" marR="124330" marT="62165" marB="6216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HY견고딕" pitchFamily="18" charset="-127"/>
                          <a:ea typeface="HY견고딕" pitchFamily="18" charset="-127"/>
                        </a:rPr>
                        <a:t>용도</a:t>
                      </a:r>
                      <a:endParaRPr lang="ko-KR" altLang="en-US" sz="1600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124330" marR="124330" marT="62165" marB="62165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>
                          <a:latin typeface="HY수평선M" pitchFamily="18" charset="-127"/>
                          <a:ea typeface="HY수평선M" pitchFamily="18" charset="-127"/>
                        </a:rPr>
                        <a:t> 프레임워크</a:t>
                      </a:r>
                      <a:endParaRPr lang="ko-KR" altLang="en-US" sz="1600" b="1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latin typeface="HY수평선M" pitchFamily="18" charset="-127"/>
                          <a:ea typeface="HY수평선M" pitchFamily="18" charset="-127"/>
                        </a:rPr>
                        <a:t>Spring MVC</a:t>
                      </a:r>
                      <a:endParaRPr lang="ko-KR" altLang="en-US" sz="1500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24330" marR="124330" marT="62165" marB="62165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>
                          <a:latin typeface="HY수평선M" pitchFamily="18" charset="-127"/>
                          <a:ea typeface="HY수평선M" pitchFamily="18" charset="-127"/>
                        </a:rPr>
                        <a:t> 언어</a:t>
                      </a:r>
                      <a:endParaRPr lang="ko-KR" altLang="en-US" sz="1600" b="1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latin typeface="HY수평선M" pitchFamily="18" charset="-127"/>
                          <a:ea typeface="HY수평선M" pitchFamily="18" charset="-127"/>
                        </a:rPr>
                        <a:t>JAVA</a:t>
                      </a:r>
                      <a:endParaRPr lang="ko-KR" altLang="en-US" sz="1500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24330" marR="124330" marT="62165" marB="62165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endParaRPr lang="ko-KR" altLang="en-US" sz="1600" b="1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latin typeface="HY수평선M" pitchFamily="18" charset="-127"/>
                          <a:ea typeface="HY수평선M" pitchFamily="18" charset="-127"/>
                        </a:rPr>
                        <a:t>HTML, CSS, JavaScript</a:t>
                      </a:r>
                      <a:endParaRPr lang="ko-KR" altLang="en-US" sz="1500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24330" marR="124330" marT="62165" marB="62165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>
                          <a:latin typeface="HY수평선M" pitchFamily="18" charset="-127"/>
                          <a:ea typeface="HY수평선M" pitchFamily="18" charset="-127"/>
                        </a:rPr>
                        <a:t> 데이터 베이스</a:t>
                      </a:r>
                      <a:endParaRPr lang="ko-KR" altLang="en-US" sz="1600" b="1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latin typeface="HY수평선M" pitchFamily="18" charset="-127"/>
                          <a:ea typeface="HY수평선M" pitchFamily="18" charset="-127"/>
                        </a:rPr>
                        <a:t>Oracle</a:t>
                      </a:r>
                      <a:endParaRPr lang="ko-KR" altLang="en-US" sz="1500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latin typeface="HY수평선M" pitchFamily="18" charset="-127"/>
                          <a:ea typeface="HY수평선M" pitchFamily="18" charset="-127"/>
                        </a:rPr>
                        <a:t>DB</a:t>
                      </a:r>
                      <a:r>
                        <a:rPr lang="en-US" altLang="ko-KR" sz="1500" baseline="0" dirty="0" smtClean="0">
                          <a:latin typeface="HY수평선M" pitchFamily="18" charset="-127"/>
                          <a:ea typeface="HY수평선M" pitchFamily="18" charset="-127"/>
                        </a:rPr>
                        <a:t> </a:t>
                      </a:r>
                      <a:r>
                        <a:rPr lang="ko-KR" altLang="en-US" sz="1500" dirty="0" smtClean="0">
                          <a:latin typeface="HY수평선M" pitchFamily="18" charset="-127"/>
                          <a:ea typeface="HY수평선M" pitchFamily="18" charset="-127"/>
                        </a:rPr>
                        <a:t>구현</a:t>
                      </a:r>
                      <a:endParaRPr lang="ko-KR" altLang="en-US" sz="1500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>
                          <a:latin typeface="HY수평선M" pitchFamily="18" charset="-127"/>
                          <a:ea typeface="HY수평선M" pitchFamily="18" charset="-127"/>
                        </a:rPr>
                        <a:t> 서버</a:t>
                      </a:r>
                      <a:endParaRPr lang="ko-KR" altLang="en-US" sz="1600" b="1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latin typeface="HY수평선M" pitchFamily="18" charset="-127"/>
                          <a:ea typeface="HY수평선M" pitchFamily="18" charset="-127"/>
                        </a:rPr>
                        <a:t>Apache Tomcat</a:t>
                      </a:r>
                      <a:endParaRPr lang="ko-KR" altLang="en-US" sz="1500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>
                          <a:latin typeface="HY수평선M" pitchFamily="18" charset="-127"/>
                          <a:ea typeface="HY수평선M" pitchFamily="18" charset="-127"/>
                        </a:rPr>
                        <a:t>서버 구현</a:t>
                      </a:r>
                      <a:endParaRPr lang="ko-KR" altLang="en-US" sz="1500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>
                          <a:latin typeface="HY수평선M" pitchFamily="18" charset="-127"/>
                          <a:ea typeface="HY수평선M" pitchFamily="18" charset="-127"/>
                        </a:rPr>
                        <a:t> 라이브러리 및 </a:t>
                      </a:r>
                      <a:r>
                        <a:rPr lang="en-US" altLang="ko-KR" sz="1600" b="1" dirty="0" smtClean="0">
                          <a:latin typeface="HY수평선M" pitchFamily="18" charset="-127"/>
                          <a:ea typeface="HY수평선M" pitchFamily="18" charset="-127"/>
                        </a:rPr>
                        <a:t>API</a:t>
                      </a:r>
                      <a:endParaRPr lang="ko-KR" altLang="en-US" sz="1600" b="1" i="1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latin typeface="HY수평선M" pitchFamily="18" charset="-127"/>
                          <a:ea typeface="HY수평선M" pitchFamily="18" charset="-127"/>
                        </a:rPr>
                        <a:t>Mybatis</a:t>
                      </a:r>
                      <a:r>
                        <a:rPr lang="en-US" altLang="ko-KR" sz="1500" dirty="0" smtClean="0">
                          <a:latin typeface="HY수평선M" pitchFamily="18" charset="-127"/>
                          <a:ea typeface="HY수평선M" pitchFamily="18" charset="-127"/>
                        </a:rPr>
                        <a:t>, JDBC, Connection Pool</a:t>
                      </a:r>
                      <a:endParaRPr lang="ko-KR" altLang="en-US" sz="1500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>
                          <a:latin typeface="HY수평선M" pitchFamily="18" charset="-127"/>
                          <a:ea typeface="HY수평선M" pitchFamily="18" charset="-127"/>
                        </a:rPr>
                        <a:t>데이터 베이스 연동 및 </a:t>
                      </a:r>
                      <a:r>
                        <a:rPr lang="ko-KR" altLang="en-US" sz="1500" dirty="0" err="1" smtClean="0">
                          <a:latin typeface="HY수평선M" pitchFamily="18" charset="-127"/>
                          <a:ea typeface="HY수평선M" pitchFamily="18" charset="-127"/>
                        </a:rPr>
                        <a:t>매핑</a:t>
                      </a:r>
                      <a:endParaRPr lang="ko-KR" altLang="en-US" sz="1500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ko-KR" altLang="en-US" sz="1600" b="1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 err="1" smtClean="0">
                          <a:latin typeface="HY수평선M" pitchFamily="18" charset="-127"/>
                          <a:ea typeface="HY수평선M" pitchFamily="18" charset="-127"/>
                        </a:rPr>
                        <a:t>Jasypt</a:t>
                      </a:r>
                      <a:endParaRPr lang="ko-KR" altLang="en-US" sz="1500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latin typeface="HY수평선M" pitchFamily="18" charset="-127"/>
                          <a:ea typeface="HY수평선M" pitchFamily="18" charset="-127"/>
                        </a:rPr>
                        <a:t>DB</a:t>
                      </a:r>
                      <a:r>
                        <a:rPr lang="en-US" altLang="ko-KR" sz="1500" baseline="0" dirty="0" smtClean="0">
                          <a:latin typeface="HY수평선M" pitchFamily="18" charset="-127"/>
                          <a:ea typeface="HY수평선M" pitchFamily="18" charset="-127"/>
                        </a:rPr>
                        <a:t> </a:t>
                      </a:r>
                      <a:r>
                        <a:rPr lang="ko-KR" altLang="en-US" sz="1500" baseline="0" dirty="0" smtClean="0">
                          <a:latin typeface="HY수평선M" pitchFamily="18" charset="-127"/>
                          <a:ea typeface="HY수평선M" pitchFamily="18" charset="-127"/>
                        </a:rPr>
                        <a:t>접속 정보 암호화</a:t>
                      </a:r>
                      <a:endParaRPr lang="ko-KR" altLang="en-US" sz="1500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i="1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latin typeface="HY수평선M" pitchFamily="18" charset="-127"/>
                          <a:ea typeface="HY수평선M" pitchFamily="18" charset="-127"/>
                        </a:rPr>
                        <a:t>Lombok</a:t>
                      </a:r>
                      <a:endParaRPr lang="ko-KR" altLang="en-US" sz="1500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>
                          <a:latin typeface="HY수평선M" pitchFamily="18" charset="-127"/>
                          <a:ea typeface="HY수평선M" pitchFamily="18" charset="-127"/>
                        </a:rPr>
                        <a:t>코</a:t>
                      </a:r>
                      <a:r>
                        <a:rPr lang="ko-KR" altLang="en-US" sz="1500" baseline="0" dirty="0" smtClean="0">
                          <a:latin typeface="HY수평선M" pitchFamily="18" charset="-127"/>
                          <a:ea typeface="HY수평선M" pitchFamily="18" charset="-127"/>
                        </a:rPr>
                        <a:t>드 간소화 </a:t>
                      </a:r>
                      <a:r>
                        <a:rPr lang="en-US" altLang="ko-KR" sz="1500" baseline="0" dirty="0" smtClean="0">
                          <a:latin typeface="HY수평선M" pitchFamily="18" charset="-127"/>
                          <a:ea typeface="HY수평선M" pitchFamily="18" charset="-127"/>
                        </a:rPr>
                        <a:t>(</a:t>
                      </a:r>
                      <a:r>
                        <a:rPr lang="en-US" altLang="ko-KR" sz="1500" dirty="0" smtClean="0">
                          <a:latin typeface="HY수평선M" pitchFamily="18" charset="-127"/>
                          <a:ea typeface="HY수평선M" pitchFamily="18" charset="-127"/>
                        </a:rPr>
                        <a:t>Get, Set, </a:t>
                      </a:r>
                      <a:r>
                        <a:rPr lang="en-US" altLang="ko-KR" sz="1500" dirty="0" err="1" smtClean="0">
                          <a:latin typeface="HY수평선M" pitchFamily="18" charset="-127"/>
                          <a:ea typeface="HY수평선M" pitchFamily="18" charset="-127"/>
                        </a:rPr>
                        <a:t>toSting</a:t>
                      </a:r>
                      <a:r>
                        <a:rPr lang="en-US" altLang="ko-KR" sz="1500" baseline="0" dirty="0" smtClean="0">
                          <a:latin typeface="HY수평선M" pitchFamily="18" charset="-127"/>
                          <a:ea typeface="HY수평선M" pitchFamily="18" charset="-127"/>
                        </a:rPr>
                        <a:t> </a:t>
                      </a:r>
                      <a:r>
                        <a:rPr lang="ko-KR" altLang="en-US" sz="1500" baseline="0" dirty="0" err="1" smtClean="0">
                          <a:latin typeface="HY수평선M" pitchFamily="18" charset="-127"/>
                          <a:ea typeface="HY수평선M" pitchFamily="18" charset="-127"/>
                        </a:rPr>
                        <a:t>메소드</a:t>
                      </a:r>
                      <a:r>
                        <a:rPr lang="ko-KR" altLang="en-US" sz="1500" baseline="0" dirty="0" smtClean="0">
                          <a:latin typeface="HY수평선M" pitchFamily="18" charset="-127"/>
                          <a:ea typeface="HY수평선M" pitchFamily="18" charset="-127"/>
                        </a:rPr>
                        <a:t> 생략</a:t>
                      </a:r>
                      <a:r>
                        <a:rPr lang="en-US" altLang="ko-KR" sz="1500" baseline="0" dirty="0" smtClean="0">
                          <a:latin typeface="HY수평선M" pitchFamily="18" charset="-127"/>
                          <a:ea typeface="HY수평선M" pitchFamily="18" charset="-127"/>
                        </a:rPr>
                        <a:t>)</a:t>
                      </a:r>
                      <a:endParaRPr lang="ko-KR" altLang="en-US" sz="1500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i="1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2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>
                          <a:latin typeface="HY수평선M" pitchFamily="18" charset="-127"/>
                          <a:ea typeface="HY수평선M" pitchFamily="18" charset="-127"/>
                        </a:rPr>
                        <a:t>jQuery</a:t>
                      </a:r>
                      <a:r>
                        <a:rPr lang="en-US" altLang="ko-KR" sz="1500" dirty="0" smtClean="0">
                          <a:latin typeface="HY수평선M" pitchFamily="18" charset="-127"/>
                          <a:ea typeface="HY수평선M" pitchFamily="18" charset="-127"/>
                        </a:rPr>
                        <a:t>, Bootstrap, Font-Awesome</a:t>
                      </a:r>
                      <a:endParaRPr lang="ko-KR" altLang="en-US" sz="1500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aseline="0" dirty="0" smtClean="0">
                          <a:latin typeface="HY수평선M" pitchFamily="18" charset="-127"/>
                          <a:ea typeface="HY수평선M" pitchFamily="18" charset="-127"/>
                        </a:rPr>
                        <a:t>화면 디자인 편의 기능</a:t>
                      </a:r>
                      <a:endParaRPr lang="ko-KR" altLang="en-US" sz="1500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i="1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latin typeface="HY수평선M" pitchFamily="18" charset="-127"/>
                          <a:ea typeface="HY수평선M" pitchFamily="18" charset="-127"/>
                        </a:rPr>
                        <a:t>Thumbnailator</a:t>
                      </a:r>
                      <a:endParaRPr lang="ko-KR" altLang="en-US" sz="1500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latin typeface="HY수평선M" pitchFamily="18" charset="-127"/>
                          <a:ea typeface="HY수평선M" pitchFamily="18" charset="-127"/>
                        </a:rPr>
                        <a:t>‘</a:t>
                      </a:r>
                      <a:r>
                        <a:rPr lang="ko-KR" altLang="en-US" sz="1500" dirty="0" smtClean="0">
                          <a:latin typeface="HY수평선M" pitchFamily="18" charset="-127"/>
                          <a:ea typeface="HY수평선M" pitchFamily="18" charset="-127"/>
                        </a:rPr>
                        <a:t>갤러리 게시판</a:t>
                      </a:r>
                      <a:r>
                        <a:rPr lang="en-US" altLang="ko-KR" sz="1500" dirty="0" smtClean="0">
                          <a:latin typeface="HY수평선M" pitchFamily="18" charset="-127"/>
                          <a:ea typeface="HY수평선M" pitchFamily="18" charset="-127"/>
                        </a:rPr>
                        <a:t>’</a:t>
                      </a:r>
                      <a:r>
                        <a:rPr lang="ko-KR" altLang="en-US" sz="1500" baseline="0" dirty="0" smtClean="0">
                          <a:latin typeface="HY수평선M" pitchFamily="18" charset="-127"/>
                          <a:ea typeface="HY수평선M" pitchFamily="18" charset="-127"/>
                        </a:rPr>
                        <a:t>중</a:t>
                      </a:r>
                      <a:r>
                        <a:rPr lang="en-US" altLang="ko-KR" sz="1500" baseline="0" dirty="0" smtClean="0">
                          <a:latin typeface="HY수평선M" pitchFamily="18" charset="-127"/>
                          <a:ea typeface="HY수평선M" pitchFamily="18" charset="-127"/>
                        </a:rPr>
                        <a:t> </a:t>
                      </a:r>
                      <a:r>
                        <a:rPr lang="ko-KR" altLang="en-US" sz="1500" dirty="0" err="1" smtClean="0">
                          <a:latin typeface="HY수평선M" pitchFamily="18" charset="-127"/>
                          <a:ea typeface="HY수평선M" pitchFamily="18" charset="-127"/>
                        </a:rPr>
                        <a:t>썸네일</a:t>
                      </a:r>
                      <a:r>
                        <a:rPr lang="ko-KR" altLang="en-US" sz="1500" dirty="0" smtClean="0">
                          <a:latin typeface="HY수평선M" pitchFamily="18" charset="-127"/>
                          <a:ea typeface="HY수평선M" pitchFamily="18" charset="-127"/>
                        </a:rPr>
                        <a:t> 생성 기능</a:t>
                      </a:r>
                      <a:endParaRPr lang="ko-KR" altLang="en-US" sz="1500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i="1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latin typeface="HY수평선M" pitchFamily="18" charset="-127"/>
                          <a:ea typeface="HY수평선M" pitchFamily="18" charset="-127"/>
                        </a:rPr>
                        <a:t>Junit</a:t>
                      </a:r>
                      <a:endParaRPr lang="ko-KR" altLang="en-US" sz="1500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>
                          <a:latin typeface="HY수평선M" pitchFamily="18" charset="-127"/>
                          <a:ea typeface="HY수평선M" pitchFamily="18" charset="-127"/>
                        </a:rPr>
                        <a:t>개발 단계의</a:t>
                      </a:r>
                      <a:r>
                        <a:rPr lang="ko-KR" altLang="en-US" sz="1500" baseline="0" dirty="0" smtClean="0">
                          <a:latin typeface="HY수평선M" pitchFamily="18" charset="-127"/>
                          <a:ea typeface="HY수평선M" pitchFamily="18" charset="-127"/>
                        </a:rPr>
                        <a:t> 기능 </a:t>
                      </a:r>
                      <a:r>
                        <a:rPr lang="ko-KR" altLang="en-US" sz="1500" dirty="0" smtClean="0">
                          <a:latin typeface="HY수평선M" pitchFamily="18" charset="-127"/>
                          <a:ea typeface="HY수평선M" pitchFamily="18" charset="-127"/>
                        </a:rPr>
                        <a:t>단위 테스트</a:t>
                      </a:r>
                      <a:endParaRPr lang="ko-KR" altLang="en-US" sz="1500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i="1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latin typeface="HY수평선M" pitchFamily="18" charset="-127"/>
                          <a:ea typeface="HY수평선M" pitchFamily="18" charset="-127"/>
                        </a:rPr>
                        <a:t>Base64</a:t>
                      </a:r>
                      <a:endParaRPr lang="ko-KR" altLang="en-US" sz="1500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>
                          <a:latin typeface="HY수평선M" pitchFamily="18" charset="-127"/>
                          <a:ea typeface="HY수평선M" pitchFamily="18" charset="-127"/>
                        </a:rPr>
                        <a:t>바이트 형식의 데이터를 </a:t>
                      </a:r>
                      <a:r>
                        <a:rPr lang="en-US" altLang="ko-KR" sz="1500" dirty="0" smtClean="0">
                          <a:latin typeface="HY수평선M" pitchFamily="18" charset="-127"/>
                          <a:ea typeface="HY수평선M" pitchFamily="18" charset="-127"/>
                        </a:rPr>
                        <a:t>String </a:t>
                      </a:r>
                      <a:r>
                        <a:rPr lang="ko-KR" altLang="en-US" sz="1500" dirty="0" smtClean="0">
                          <a:latin typeface="HY수평선M" pitchFamily="18" charset="-127"/>
                          <a:ea typeface="HY수평선M" pitchFamily="18" charset="-127"/>
                        </a:rPr>
                        <a:t>형식으로 변환</a:t>
                      </a:r>
                      <a:endParaRPr lang="ko-KR" altLang="en-US" sz="1500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i="1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latin typeface="HY수평선M" pitchFamily="18" charset="-127"/>
                          <a:ea typeface="HY수평선M" pitchFamily="18" charset="-127"/>
                        </a:rPr>
                        <a:t>Javax.mail</a:t>
                      </a:r>
                      <a:r>
                        <a:rPr lang="en-US" altLang="ko-KR" sz="1500" dirty="0" smtClean="0">
                          <a:latin typeface="HY수평선M" pitchFamily="18" charset="-127"/>
                          <a:ea typeface="HY수평선M" pitchFamily="18" charset="-127"/>
                        </a:rPr>
                        <a:t> </a:t>
                      </a:r>
                      <a:endParaRPr lang="ko-KR" altLang="en-US" sz="1500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latin typeface="HY수평선M" pitchFamily="18" charset="-127"/>
                          <a:ea typeface="HY수평선M" pitchFamily="18" charset="-127"/>
                        </a:rPr>
                        <a:t>‘</a:t>
                      </a:r>
                      <a:r>
                        <a:rPr lang="ko-KR" altLang="en-US" sz="1500" dirty="0" smtClean="0">
                          <a:latin typeface="HY수평선M" pitchFamily="18" charset="-127"/>
                          <a:ea typeface="HY수평선M" pitchFamily="18" charset="-127"/>
                        </a:rPr>
                        <a:t>비밀번호 찾기</a:t>
                      </a:r>
                      <a:r>
                        <a:rPr lang="en-US" altLang="ko-KR" sz="1500" dirty="0" smtClean="0">
                          <a:latin typeface="HY수평선M" pitchFamily="18" charset="-127"/>
                          <a:ea typeface="HY수평선M" pitchFamily="18" charset="-127"/>
                        </a:rPr>
                        <a:t>’</a:t>
                      </a:r>
                      <a:r>
                        <a:rPr lang="ko-KR" altLang="en-US" sz="1500" dirty="0" smtClean="0">
                          <a:latin typeface="HY수평선M" pitchFamily="18" charset="-127"/>
                          <a:ea typeface="HY수평선M" pitchFamily="18" charset="-127"/>
                        </a:rPr>
                        <a:t>중 </a:t>
                      </a:r>
                      <a:r>
                        <a:rPr lang="en-US" altLang="ko-KR" sz="1500" dirty="0" smtClean="0">
                          <a:latin typeface="HY수평선M" pitchFamily="18" charset="-127"/>
                          <a:ea typeface="HY수평선M" pitchFamily="18" charset="-127"/>
                        </a:rPr>
                        <a:t>E-mail</a:t>
                      </a:r>
                      <a:r>
                        <a:rPr lang="en-US" altLang="ko-KR" sz="1500" baseline="0" dirty="0" smtClean="0">
                          <a:latin typeface="HY수평선M" pitchFamily="18" charset="-127"/>
                          <a:ea typeface="HY수평선M" pitchFamily="18" charset="-127"/>
                        </a:rPr>
                        <a:t> </a:t>
                      </a:r>
                      <a:r>
                        <a:rPr lang="ko-KR" altLang="en-US" sz="1500" baseline="0" dirty="0" smtClean="0">
                          <a:latin typeface="HY수평선M" pitchFamily="18" charset="-127"/>
                          <a:ea typeface="HY수평선M" pitchFamily="18" charset="-127"/>
                        </a:rPr>
                        <a:t>전송 기능</a:t>
                      </a:r>
                      <a:endParaRPr lang="ko-KR" altLang="en-US" sz="1500" dirty="0">
                        <a:latin typeface="HY수평선M" pitchFamily="18" charset="-127"/>
                        <a:ea typeface="HY수평선M" pitchFamily="18" charset="-127"/>
                      </a:endParaRPr>
                    </a:p>
                  </a:txBody>
                  <a:tcPr marL="124330" marR="124330" marT="62165" marB="62165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877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80321" y="229257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133918" cy="644770"/>
            <a:chOff x="776021" y="199906"/>
            <a:chExt cx="2133918" cy="644770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133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아키텍처 설계</a:t>
              </a:r>
              <a:endParaRPr lang="ko-KR" altLang="en-US" sz="2400" dirty="0">
                <a:solidFill>
                  <a:schemeClr val="accent4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1614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4"/>
                  </a:solidFill>
                  <a:latin typeface="HY견고딕" pitchFamily="18" charset="-127"/>
                  <a:ea typeface="HY견고딕" pitchFamily="18" charset="-127"/>
                </a:rPr>
                <a:t>5.2 </a:t>
              </a:r>
              <a:r>
                <a:rPr lang="ko-KR" altLang="en-US" sz="1200" dirty="0" smtClean="0">
                  <a:solidFill>
                    <a:schemeClr val="accent4"/>
                  </a:solidFill>
                  <a:latin typeface="HY견고딕" pitchFamily="18" charset="-127"/>
                  <a:ea typeface="HY견고딕" pitchFamily="18" charset="-127"/>
                </a:rPr>
                <a:t>시스템 </a:t>
              </a:r>
              <a:r>
                <a:rPr lang="ko-KR" altLang="en-US" sz="1200" dirty="0" err="1" smtClean="0">
                  <a:solidFill>
                    <a:schemeClr val="accent4"/>
                  </a:solidFill>
                  <a:latin typeface="HY견고딕" pitchFamily="18" charset="-127"/>
                  <a:ea typeface="HY견고딕" pitchFamily="18" charset="-127"/>
                </a:rPr>
                <a:t>아키텍쳐</a:t>
              </a:r>
              <a:endParaRPr lang="ko-KR" altLang="en-US" sz="1200" dirty="0">
                <a:solidFill>
                  <a:schemeClr val="accent4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pic>
        <p:nvPicPr>
          <p:cNvPr id="7" name="Picture 2" descr="C:\Users\Administrator\Desktop\완성\Untitled Diagram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73" y="966115"/>
            <a:ext cx="10369654" cy="540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8291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80321" y="229257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1518364" cy="644770"/>
            <a:chOff x="776021" y="199906"/>
            <a:chExt cx="1518364" cy="644770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1518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화면 설계</a:t>
              </a:r>
              <a:endParaRPr lang="ko-KR" altLang="en-US" sz="2400" dirty="0">
                <a:solidFill>
                  <a:schemeClr val="accent4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1204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4"/>
                  </a:solidFill>
                  <a:latin typeface="HY견고딕" pitchFamily="18" charset="-127"/>
                  <a:ea typeface="HY견고딕" pitchFamily="18" charset="-127"/>
                </a:rPr>
                <a:t>6.1  </a:t>
              </a:r>
              <a:r>
                <a:rPr lang="ko-KR" altLang="en-US" sz="1200" dirty="0" smtClean="0">
                  <a:solidFill>
                    <a:schemeClr val="accent4"/>
                  </a:solidFill>
                  <a:latin typeface="HY견고딕" pitchFamily="18" charset="-127"/>
                  <a:ea typeface="HY견고딕" pitchFamily="18" charset="-127"/>
                </a:rPr>
                <a:t>사이트 </a:t>
              </a:r>
              <a:r>
                <a:rPr lang="ko-KR" altLang="en-US" sz="1200" dirty="0" err="1" smtClean="0">
                  <a:solidFill>
                    <a:schemeClr val="accent4"/>
                  </a:solidFill>
                  <a:latin typeface="HY견고딕" pitchFamily="18" charset="-127"/>
                  <a:ea typeface="HY견고딕" pitchFamily="18" charset="-127"/>
                </a:rPr>
                <a:t>맵</a:t>
              </a:r>
              <a:endParaRPr lang="ko-KR" altLang="en-US" sz="1200" dirty="0">
                <a:solidFill>
                  <a:schemeClr val="accent4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1869371" y="1401500"/>
            <a:ext cx="8453258" cy="4025588"/>
            <a:chOff x="1869371" y="1401500"/>
            <a:chExt cx="8453258" cy="4025588"/>
          </a:xfrm>
        </p:grpSpPr>
        <p:sp>
          <p:nvSpPr>
            <p:cNvPr id="35" name="Rectangle 267"/>
            <p:cNvSpPr>
              <a:spLocks noChangeArrowheads="1"/>
            </p:cNvSpPr>
            <p:nvPr/>
          </p:nvSpPr>
          <p:spPr bwMode="auto">
            <a:xfrm>
              <a:off x="5236035" y="1401500"/>
              <a:ext cx="1719931" cy="5731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algn="ctr" eaLnBrk="0" latinLnBrk="0" hangingPunct="0">
                <a:defRPr/>
              </a:pPr>
              <a:r>
                <a:rPr lang="en-US" altLang="ko-KR" b="1" dirty="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rPr>
                <a:t>Perfect </a:t>
              </a:r>
              <a:r>
                <a:rPr lang="en-US" altLang="ko-KR" b="1" dirty="0" smtClean="0">
                  <a:solidFill>
                    <a:srgbClr val="000000"/>
                  </a:solidFill>
                  <a:latin typeface="HY견고딕" pitchFamily="18" charset="-127"/>
                  <a:ea typeface="HY견고딕" pitchFamily="18" charset="-127"/>
                </a:rPr>
                <a:t>Package</a:t>
              </a:r>
              <a:endParaRPr lang="ko-KR" altLang="en-US" b="1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6356991" y="2833932"/>
              <a:ext cx="1721828" cy="2003749"/>
              <a:chOff x="7626106" y="2875122"/>
              <a:chExt cx="1721828" cy="2003749"/>
            </a:xfrm>
          </p:grpSpPr>
          <p:cxnSp>
            <p:nvCxnSpPr>
              <p:cNvPr id="25" name="AutoShape 266"/>
              <p:cNvCxnSpPr>
                <a:cxnSpLocks noChangeShapeType="1"/>
                <a:stCxn id="23" idx="2"/>
                <a:endCxn id="34" idx="1"/>
              </p:cNvCxnSpPr>
              <p:nvPr/>
            </p:nvCxnSpPr>
            <p:spPr bwMode="auto">
              <a:xfrm rot="16200000" flipH="1">
                <a:off x="7294648" y="3619161"/>
                <a:ext cx="924280" cy="94369"/>
              </a:xfrm>
              <a:prstGeom prst="bentConnector2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sp>
            <p:nvSpPr>
              <p:cNvPr id="26" name="Text Box 225"/>
              <p:cNvSpPr txBox="1">
                <a:spLocks noChangeArrowheads="1"/>
              </p:cNvSpPr>
              <p:nvPr/>
            </p:nvSpPr>
            <p:spPr bwMode="auto">
              <a:xfrm>
                <a:off x="7803973" y="3378101"/>
                <a:ext cx="1543960" cy="321956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ko-KR" altLang="en-US" sz="13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회원정보 수정</a:t>
                </a:r>
                <a:endParaRPr lang="ko-KR" altLang="en-US" sz="13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AutoShape 266"/>
              <p:cNvCxnSpPr>
                <a:cxnSpLocks noChangeShapeType="1"/>
                <a:stCxn id="23" idx="2"/>
                <a:endCxn id="26" idx="1"/>
              </p:cNvCxnSpPr>
              <p:nvPr/>
            </p:nvCxnSpPr>
            <p:spPr bwMode="auto">
              <a:xfrm rot="16200000" flipH="1">
                <a:off x="7589352" y="3324457"/>
                <a:ext cx="334873" cy="94369"/>
              </a:xfrm>
              <a:prstGeom prst="bentConnector2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sp>
            <p:nvSpPr>
              <p:cNvPr id="34" name="Text Box 225">
                <a:extLst>
                  <a:ext uri="{FF2B5EF4-FFF2-40B4-BE49-F238E27FC236}">
                    <a16:creationId xmlns:a16="http://schemas.microsoft.com/office/drawing/2014/main" xmlns="" id="{E7DFE1AC-0271-45C7-904C-8E594536E3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03973" y="3967508"/>
                <a:ext cx="1543961" cy="321956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ko-KR" altLang="en-US" sz="13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내가 쓴 글</a:t>
                </a:r>
                <a:endParaRPr lang="ko-KR" altLang="en-US" sz="13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5" name="Text Box 225">
                <a:extLst>
                  <a:ext uri="{FF2B5EF4-FFF2-40B4-BE49-F238E27FC236}">
                    <a16:creationId xmlns:a16="http://schemas.microsoft.com/office/drawing/2014/main" xmlns="" id="{E7DFE1AC-0271-45C7-904C-8E594536E3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03973" y="4556915"/>
                <a:ext cx="1543961" cy="321956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ko-KR" altLang="en-US" sz="13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내 리스트</a:t>
                </a:r>
                <a:endParaRPr lang="ko-KR" altLang="en-US" sz="13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6" name="꺾인 연결선 55"/>
              <p:cNvCxnSpPr>
                <a:stCxn id="45" idx="1"/>
                <a:endCxn id="23" idx="2"/>
              </p:cNvCxnSpPr>
              <p:nvPr/>
            </p:nvCxnSpPr>
            <p:spPr>
              <a:xfrm rot="10800000">
                <a:off x="7709605" y="3204207"/>
                <a:ext cx="94369" cy="151368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그룹 10"/>
              <p:cNvGrpSpPr/>
              <p:nvPr/>
            </p:nvGrpSpPr>
            <p:grpSpPr>
              <a:xfrm>
                <a:off x="7626106" y="2875122"/>
                <a:ext cx="1721828" cy="402259"/>
                <a:chOff x="7626106" y="2875122"/>
                <a:chExt cx="1721828" cy="402259"/>
              </a:xfrm>
            </p:grpSpPr>
            <p:sp>
              <p:nvSpPr>
                <p:cNvPr id="23" name="다이아몬드 22"/>
                <p:cNvSpPr/>
                <p:nvPr/>
              </p:nvSpPr>
              <p:spPr bwMode="auto">
                <a:xfrm>
                  <a:off x="7665989" y="2977048"/>
                  <a:ext cx="87230" cy="227158"/>
                </a:xfrm>
                <a:prstGeom prst="diamond">
                  <a:avLst/>
                </a:prstGeom>
                <a:ln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300" b="1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0" name="Rectangle 294"/>
                <p:cNvSpPr>
                  <a:spLocks noChangeArrowheads="1"/>
                </p:cNvSpPr>
                <p:nvPr/>
              </p:nvSpPr>
              <p:spPr bwMode="auto">
                <a:xfrm>
                  <a:off x="7626106" y="2875122"/>
                  <a:ext cx="1721828" cy="40225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 anchorCtr="1"/>
                <a:lstStyle/>
                <a:p>
                  <a:pPr algn="ctr" defTabSz="762000">
                    <a:defRPr/>
                  </a:pPr>
                  <a:r>
                    <a:rPr lang="ko-KR" altLang="en-US" sz="1300" b="1" dirty="0" smtClean="0">
                      <a:latin typeface="맑은 고딕" pitchFamily="50" charset="-127"/>
                      <a:ea typeface="맑은 고딕" pitchFamily="50" charset="-127"/>
                    </a:rPr>
                    <a:t>마이 페이지</a:t>
                  </a:r>
                  <a:endParaRPr lang="en-US" altLang="ko-KR" sz="1300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grpSp>
          <p:nvGrpSpPr>
            <p:cNvPr id="75" name="그룹 74"/>
            <p:cNvGrpSpPr/>
            <p:nvPr/>
          </p:nvGrpSpPr>
          <p:grpSpPr>
            <a:xfrm>
              <a:off x="1869371" y="2833932"/>
              <a:ext cx="1721828" cy="402259"/>
              <a:chOff x="7626106" y="2875122"/>
              <a:chExt cx="1721828" cy="402259"/>
            </a:xfrm>
          </p:grpSpPr>
          <p:sp>
            <p:nvSpPr>
              <p:cNvPr id="76" name="다이아몬드 75"/>
              <p:cNvSpPr/>
              <p:nvPr/>
            </p:nvSpPr>
            <p:spPr bwMode="auto">
              <a:xfrm>
                <a:off x="7665989" y="2977048"/>
                <a:ext cx="87230" cy="227158"/>
              </a:xfrm>
              <a:prstGeom prst="diamond">
                <a:avLst/>
              </a:prstGeom>
              <a:ln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300" b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7" name="Rectangle 294"/>
              <p:cNvSpPr>
                <a:spLocks noChangeArrowheads="1"/>
              </p:cNvSpPr>
              <p:nvPr/>
            </p:nvSpPr>
            <p:spPr bwMode="auto">
              <a:xfrm>
                <a:off x="7626106" y="2875122"/>
                <a:ext cx="1721828" cy="4022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 anchorCtr="1"/>
              <a:lstStyle/>
              <a:p>
                <a:pPr algn="ctr" defTabSz="762000">
                  <a:defRPr/>
                </a:pPr>
                <a:r>
                  <a:rPr lang="ko-KR" altLang="en-US" sz="1300" b="1" dirty="0" smtClean="0">
                    <a:latin typeface="맑은 고딕" pitchFamily="50" charset="-127"/>
                    <a:ea typeface="맑은 고딕" pitchFamily="50" charset="-127"/>
                  </a:rPr>
                  <a:t>리스트 작성</a:t>
                </a:r>
                <a:endParaRPr lang="en-US" altLang="ko-KR" sz="13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8600801" y="2833932"/>
              <a:ext cx="1721828" cy="2003749"/>
              <a:chOff x="7626106" y="2875122"/>
              <a:chExt cx="1721828" cy="2003749"/>
            </a:xfrm>
          </p:grpSpPr>
          <p:cxnSp>
            <p:nvCxnSpPr>
              <p:cNvPr id="79" name="AutoShape 266"/>
              <p:cNvCxnSpPr>
                <a:cxnSpLocks noChangeShapeType="1"/>
                <a:stCxn id="86" idx="2"/>
                <a:endCxn id="82" idx="1"/>
              </p:cNvCxnSpPr>
              <p:nvPr/>
            </p:nvCxnSpPr>
            <p:spPr bwMode="auto">
              <a:xfrm rot="16200000" flipH="1">
                <a:off x="7294648" y="3619161"/>
                <a:ext cx="924280" cy="94369"/>
              </a:xfrm>
              <a:prstGeom prst="bentConnector2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sp>
            <p:nvSpPr>
              <p:cNvPr id="80" name="Text Box 225"/>
              <p:cNvSpPr txBox="1">
                <a:spLocks noChangeArrowheads="1"/>
              </p:cNvSpPr>
              <p:nvPr/>
            </p:nvSpPr>
            <p:spPr bwMode="auto">
              <a:xfrm>
                <a:off x="7803973" y="3378101"/>
                <a:ext cx="1543960" cy="321956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ko-KR" altLang="en-US" sz="13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회원 관리</a:t>
                </a:r>
                <a:endParaRPr lang="ko-KR" altLang="en-US" sz="13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81" name="AutoShape 266"/>
              <p:cNvCxnSpPr>
                <a:cxnSpLocks noChangeShapeType="1"/>
                <a:stCxn id="86" idx="2"/>
                <a:endCxn id="80" idx="1"/>
              </p:cNvCxnSpPr>
              <p:nvPr/>
            </p:nvCxnSpPr>
            <p:spPr bwMode="auto">
              <a:xfrm rot="16200000" flipH="1">
                <a:off x="7589352" y="3324457"/>
                <a:ext cx="334873" cy="94369"/>
              </a:xfrm>
              <a:prstGeom prst="bentConnector2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sp>
            <p:nvSpPr>
              <p:cNvPr id="82" name="Text Box 225">
                <a:extLst>
                  <a:ext uri="{FF2B5EF4-FFF2-40B4-BE49-F238E27FC236}">
                    <a16:creationId xmlns:a16="http://schemas.microsoft.com/office/drawing/2014/main" xmlns="" id="{E7DFE1AC-0271-45C7-904C-8E594536E3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03973" y="3967508"/>
                <a:ext cx="1543961" cy="321956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ko-KR" altLang="en-US" sz="13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아이템 관리</a:t>
                </a:r>
                <a:endParaRPr lang="ko-KR" altLang="en-US" sz="13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3" name="Text Box 225">
                <a:extLst>
                  <a:ext uri="{FF2B5EF4-FFF2-40B4-BE49-F238E27FC236}">
                    <a16:creationId xmlns:a16="http://schemas.microsoft.com/office/drawing/2014/main" xmlns="" id="{E7DFE1AC-0271-45C7-904C-8E594536E3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03973" y="4556915"/>
                <a:ext cx="1543961" cy="321956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ko-KR" altLang="en-US" sz="13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게시판 관리</a:t>
                </a:r>
                <a:endParaRPr lang="ko-KR" altLang="en-US" sz="13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84" name="꺾인 연결선 83"/>
              <p:cNvCxnSpPr>
                <a:stCxn id="83" idx="1"/>
                <a:endCxn id="86" idx="2"/>
              </p:cNvCxnSpPr>
              <p:nvPr/>
            </p:nvCxnSpPr>
            <p:spPr>
              <a:xfrm rot="10800000">
                <a:off x="7709605" y="3204207"/>
                <a:ext cx="94369" cy="151368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그룹 84"/>
              <p:cNvGrpSpPr/>
              <p:nvPr/>
            </p:nvGrpSpPr>
            <p:grpSpPr>
              <a:xfrm>
                <a:off x="7626106" y="2875122"/>
                <a:ext cx="1721828" cy="402259"/>
                <a:chOff x="7626106" y="2875122"/>
                <a:chExt cx="1721828" cy="402259"/>
              </a:xfrm>
            </p:grpSpPr>
            <p:sp>
              <p:nvSpPr>
                <p:cNvPr id="86" name="다이아몬드 85"/>
                <p:cNvSpPr/>
                <p:nvPr/>
              </p:nvSpPr>
              <p:spPr bwMode="auto">
                <a:xfrm>
                  <a:off x="7665989" y="2977048"/>
                  <a:ext cx="87230" cy="227158"/>
                </a:xfrm>
                <a:prstGeom prst="diamond">
                  <a:avLst/>
                </a:prstGeom>
                <a:ln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300" b="1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7" name="Rectangle 294"/>
                <p:cNvSpPr>
                  <a:spLocks noChangeArrowheads="1"/>
                </p:cNvSpPr>
                <p:nvPr/>
              </p:nvSpPr>
              <p:spPr bwMode="auto">
                <a:xfrm>
                  <a:off x="7626106" y="2875122"/>
                  <a:ext cx="1721828" cy="40225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 anchorCtr="1"/>
                <a:lstStyle/>
                <a:p>
                  <a:pPr algn="ctr" defTabSz="762000">
                    <a:defRPr/>
                  </a:pPr>
                  <a:r>
                    <a:rPr lang="ko-KR" altLang="en-US" sz="1300" b="1" dirty="0" smtClean="0">
                      <a:latin typeface="맑은 고딕" pitchFamily="50" charset="-127"/>
                      <a:ea typeface="맑은 고딕" pitchFamily="50" charset="-127"/>
                    </a:rPr>
                    <a:t>관리자 페이지</a:t>
                  </a:r>
                  <a:endParaRPr lang="en-US" altLang="ko-KR" sz="1300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cxnSp>
          <p:nvCxnSpPr>
            <p:cNvPr id="93" name="꺾인 연결선 92"/>
            <p:cNvCxnSpPr>
              <a:stCxn id="91" idx="1"/>
              <a:endCxn id="66" idx="2"/>
            </p:cNvCxnSpPr>
            <p:nvPr/>
          </p:nvCxnSpPr>
          <p:spPr>
            <a:xfrm rot="10800000">
              <a:off x="4196680" y="3163016"/>
              <a:ext cx="94369" cy="210309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그룹 57"/>
            <p:cNvGrpSpPr/>
            <p:nvPr/>
          </p:nvGrpSpPr>
          <p:grpSpPr>
            <a:xfrm>
              <a:off x="4113181" y="2833932"/>
              <a:ext cx="1721828" cy="2593156"/>
              <a:chOff x="7626106" y="2875122"/>
              <a:chExt cx="1721828" cy="2593156"/>
            </a:xfrm>
          </p:grpSpPr>
          <p:cxnSp>
            <p:nvCxnSpPr>
              <p:cNvPr id="59" name="AutoShape 266"/>
              <p:cNvCxnSpPr>
                <a:cxnSpLocks noChangeShapeType="1"/>
                <a:stCxn id="66" idx="2"/>
                <a:endCxn id="62" idx="1"/>
              </p:cNvCxnSpPr>
              <p:nvPr/>
            </p:nvCxnSpPr>
            <p:spPr bwMode="auto">
              <a:xfrm rot="16200000" flipH="1">
                <a:off x="7294648" y="3619161"/>
                <a:ext cx="924280" cy="94369"/>
              </a:xfrm>
              <a:prstGeom prst="bentConnector2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sp>
            <p:nvSpPr>
              <p:cNvPr id="60" name="Text Box 225"/>
              <p:cNvSpPr txBox="1">
                <a:spLocks noChangeArrowheads="1"/>
              </p:cNvSpPr>
              <p:nvPr/>
            </p:nvSpPr>
            <p:spPr bwMode="auto">
              <a:xfrm>
                <a:off x="7803973" y="3378101"/>
                <a:ext cx="1543960" cy="321956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ko-KR" altLang="en-US" sz="13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전체 게시판</a:t>
                </a:r>
                <a:endParaRPr lang="ko-KR" altLang="en-US" sz="13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61" name="AutoShape 266"/>
              <p:cNvCxnSpPr>
                <a:cxnSpLocks noChangeShapeType="1"/>
                <a:stCxn id="66" idx="2"/>
                <a:endCxn id="60" idx="1"/>
              </p:cNvCxnSpPr>
              <p:nvPr/>
            </p:nvCxnSpPr>
            <p:spPr bwMode="auto">
              <a:xfrm rot="16200000" flipH="1">
                <a:off x="7589352" y="3324457"/>
                <a:ext cx="334873" cy="94369"/>
              </a:xfrm>
              <a:prstGeom prst="bentConnector2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sp>
            <p:nvSpPr>
              <p:cNvPr id="62" name="Text Box 225">
                <a:extLst>
                  <a:ext uri="{FF2B5EF4-FFF2-40B4-BE49-F238E27FC236}">
                    <a16:creationId xmlns:a16="http://schemas.microsoft.com/office/drawing/2014/main" xmlns="" id="{E7DFE1AC-0271-45C7-904C-8E594536E3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03973" y="3967508"/>
                <a:ext cx="1543961" cy="321956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ko-KR" altLang="en-US" sz="13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여행 팁</a:t>
                </a:r>
                <a:endParaRPr lang="ko-KR" altLang="en-US" sz="13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3" name="Text Box 225">
                <a:extLst>
                  <a:ext uri="{FF2B5EF4-FFF2-40B4-BE49-F238E27FC236}">
                    <a16:creationId xmlns:a16="http://schemas.microsoft.com/office/drawing/2014/main" xmlns="" id="{E7DFE1AC-0271-45C7-904C-8E594536E3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03973" y="4556915"/>
                <a:ext cx="1543961" cy="321956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ko-KR" altLang="en-US" sz="130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갤러리</a:t>
                </a:r>
                <a:endParaRPr lang="ko-KR" altLang="en-US" sz="13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64" name="꺾인 연결선 63"/>
              <p:cNvCxnSpPr>
                <a:stCxn id="63" idx="1"/>
                <a:endCxn id="66" idx="2"/>
              </p:cNvCxnSpPr>
              <p:nvPr/>
            </p:nvCxnSpPr>
            <p:spPr>
              <a:xfrm rot="10800000">
                <a:off x="7709605" y="3204207"/>
                <a:ext cx="94369" cy="151368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그룹 64"/>
              <p:cNvGrpSpPr/>
              <p:nvPr/>
            </p:nvGrpSpPr>
            <p:grpSpPr>
              <a:xfrm>
                <a:off x="7626106" y="2875122"/>
                <a:ext cx="1721828" cy="402259"/>
                <a:chOff x="7626106" y="2875122"/>
                <a:chExt cx="1721828" cy="402259"/>
              </a:xfrm>
            </p:grpSpPr>
            <p:sp>
              <p:nvSpPr>
                <p:cNvPr id="66" name="다이아몬드 65"/>
                <p:cNvSpPr/>
                <p:nvPr/>
              </p:nvSpPr>
              <p:spPr bwMode="auto">
                <a:xfrm>
                  <a:off x="7665989" y="2977048"/>
                  <a:ext cx="87230" cy="227158"/>
                </a:xfrm>
                <a:prstGeom prst="diamond">
                  <a:avLst/>
                </a:prstGeom>
                <a:ln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300" b="1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7" name="Rectangle 294"/>
                <p:cNvSpPr>
                  <a:spLocks noChangeArrowheads="1"/>
                </p:cNvSpPr>
                <p:nvPr/>
              </p:nvSpPr>
              <p:spPr bwMode="auto">
                <a:xfrm>
                  <a:off x="7626106" y="2875122"/>
                  <a:ext cx="1721828" cy="40225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 anchorCtr="1"/>
                <a:lstStyle/>
                <a:p>
                  <a:pPr algn="ctr" defTabSz="762000">
                    <a:defRPr/>
                  </a:pPr>
                  <a:r>
                    <a:rPr lang="ko-KR" altLang="en-US" sz="1300" b="1" dirty="0" smtClean="0">
                      <a:latin typeface="맑은 고딕" pitchFamily="50" charset="-127"/>
                      <a:ea typeface="맑은 고딕" pitchFamily="50" charset="-127"/>
                    </a:rPr>
                    <a:t>게시판</a:t>
                  </a:r>
                  <a:endParaRPr lang="en-US" altLang="ko-KR" sz="1300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91" name="Text Box 225">
                <a:extLst>
                  <a:ext uri="{FF2B5EF4-FFF2-40B4-BE49-F238E27FC236}">
                    <a16:creationId xmlns:a16="http://schemas.microsoft.com/office/drawing/2014/main" xmlns="" id="{E7DFE1AC-0271-45C7-904C-8E594536E3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03973" y="5146322"/>
                <a:ext cx="1543961" cy="321956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en-US" altLang="ko-KR" sz="13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Q &amp; A</a:t>
                </a:r>
                <a:endParaRPr lang="ko-KR" altLang="en-US" sz="13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147" name="꺾인 연결선 146"/>
            <p:cNvCxnSpPr>
              <a:stCxn id="77" idx="0"/>
              <a:endCxn id="35" idx="2"/>
            </p:cNvCxnSpPr>
            <p:nvPr/>
          </p:nvCxnSpPr>
          <p:spPr>
            <a:xfrm rot="5400000" flipH="1" flipV="1">
              <a:off x="3983520" y="721451"/>
              <a:ext cx="859247" cy="3365716"/>
            </a:xfrm>
            <a:prstGeom prst="bentConnector3">
              <a:avLst/>
            </a:prstGeom>
            <a:ln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꺾인 연결선 148"/>
            <p:cNvCxnSpPr>
              <a:stCxn id="67" idx="0"/>
              <a:endCxn id="35" idx="2"/>
            </p:cNvCxnSpPr>
            <p:nvPr/>
          </p:nvCxnSpPr>
          <p:spPr>
            <a:xfrm rot="5400000" flipH="1" flipV="1">
              <a:off x="5105425" y="1843356"/>
              <a:ext cx="859247" cy="1121906"/>
            </a:xfrm>
            <a:prstGeom prst="bentConnector3">
              <a:avLst/>
            </a:prstGeom>
            <a:ln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꺾인 연결선 150"/>
            <p:cNvCxnSpPr>
              <a:stCxn id="87" idx="0"/>
              <a:endCxn id="35" idx="2"/>
            </p:cNvCxnSpPr>
            <p:nvPr/>
          </p:nvCxnSpPr>
          <p:spPr>
            <a:xfrm rot="16200000" flipV="1">
              <a:off x="7349235" y="721452"/>
              <a:ext cx="859247" cy="3365714"/>
            </a:xfrm>
            <a:prstGeom prst="bentConnector3">
              <a:avLst/>
            </a:prstGeom>
            <a:ln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꺾인 연결선 152"/>
            <p:cNvCxnSpPr>
              <a:stCxn id="30" idx="0"/>
              <a:endCxn id="35" idx="2"/>
            </p:cNvCxnSpPr>
            <p:nvPr/>
          </p:nvCxnSpPr>
          <p:spPr>
            <a:xfrm rot="16200000" flipV="1">
              <a:off x="6227330" y="1843357"/>
              <a:ext cx="859247" cy="1121904"/>
            </a:xfrm>
            <a:prstGeom prst="bentConnector3">
              <a:avLst/>
            </a:prstGeom>
            <a:ln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86853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80321" y="229257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prstClr val="white"/>
                </a:solidFill>
                <a:latin typeface="에스코어 드림 9 Black"/>
              </a:rPr>
              <a:t>6</a:t>
            </a:r>
            <a:endParaRPr lang="ko-KR" altLang="en-US" sz="3200" b="1" spc="-150" dirty="0">
              <a:solidFill>
                <a:prstClr val="white"/>
              </a:solidFill>
              <a:latin typeface="에스코어 드림 9 Black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1871025" cy="644770"/>
            <a:chOff x="776021" y="199906"/>
            <a:chExt cx="1871025" cy="644770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1518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1C8B1">
                      <a:lumMod val="75000"/>
                    </a:srgbClr>
                  </a:solidFill>
                  <a:latin typeface="HY견고딕" pitchFamily="18" charset="-127"/>
                  <a:ea typeface="HY견고딕" pitchFamily="18" charset="-127"/>
                </a:rPr>
                <a:t>화면 설계</a:t>
              </a:r>
              <a:endParaRPr lang="ko-KR" altLang="en-US" sz="2400" dirty="0">
                <a:solidFill>
                  <a:srgbClr val="61C8B1">
                    <a:lumMod val="75000"/>
                  </a:srgb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18710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61C8B1"/>
                  </a:solidFill>
                  <a:latin typeface="HY견고딕" pitchFamily="18" charset="-127"/>
                  <a:ea typeface="HY견고딕" pitchFamily="18" charset="-127"/>
                </a:rPr>
                <a:t>6.2  </a:t>
              </a:r>
              <a:r>
                <a:rPr lang="ko-KR" altLang="en-US" sz="1200" dirty="0" smtClean="0">
                  <a:solidFill>
                    <a:srgbClr val="61C8B1"/>
                  </a:solidFill>
                  <a:latin typeface="HY견고딕" pitchFamily="18" charset="-127"/>
                  <a:ea typeface="HY견고딕" pitchFamily="18" charset="-127"/>
                </a:rPr>
                <a:t>주요 화면 레이아웃</a:t>
              </a:r>
              <a:endParaRPr lang="ko-KR" altLang="en-US" sz="1200" dirty="0">
                <a:solidFill>
                  <a:srgbClr val="61C8B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73" y="1808281"/>
            <a:ext cx="5400000" cy="41708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24" y="1367063"/>
            <a:ext cx="5400000" cy="51521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980A5DE-48D8-4FC7-BEA9-92F1994ACEC9}"/>
              </a:ext>
            </a:extLst>
          </p:cNvPr>
          <p:cNvSpPr txBox="1"/>
          <p:nvPr/>
        </p:nvSpPr>
        <p:spPr>
          <a:xfrm>
            <a:off x="2369247" y="1367063"/>
            <a:ext cx="1438255" cy="374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 algn="just">
              <a:defRPr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메인 페이지 상단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980A5DE-48D8-4FC7-BEA9-92F1994ACEC9}"/>
              </a:ext>
            </a:extLst>
          </p:cNvPr>
          <p:cNvSpPr txBox="1"/>
          <p:nvPr/>
        </p:nvSpPr>
        <p:spPr>
          <a:xfrm>
            <a:off x="8190097" y="844676"/>
            <a:ext cx="1438255" cy="374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 algn="just">
              <a:defRPr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메인 페이지 하단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980A5DE-48D8-4FC7-BEA9-92F1994ACEC9}"/>
              </a:ext>
            </a:extLst>
          </p:cNvPr>
          <p:cNvSpPr txBox="1"/>
          <p:nvPr/>
        </p:nvSpPr>
        <p:spPr>
          <a:xfrm>
            <a:off x="574810" y="4291458"/>
            <a:ext cx="876221" cy="3234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 algn="just">
              <a:defRPr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리스트 작성</a:t>
            </a:r>
            <a:endParaRPr lang="ko-KR" altLang="en-US" sz="1300" dirty="0">
              <a:solidFill>
                <a:prstClr val="black">
                  <a:lumMod val="85000"/>
                  <a:lumOff val="1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980A5DE-48D8-4FC7-BEA9-92F1994ACEC9}"/>
              </a:ext>
            </a:extLst>
          </p:cNvPr>
          <p:cNvSpPr txBox="1"/>
          <p:nvPr/>
        </p:nvSpPr>
        <p:spPr>
          <a:xfrm>
            <a:off x="6334567" y="1685977"/>
            <a:ext cx="1009832" cy="3234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 algn="just">
              <a:defRPr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게시판 </a:t>
            </a:r>
            <a:r>
              <a:rPr lang="ko-KR" altLang="en-US" sz="13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최신글</a:t>
            </a:r>
            <a:endParaRPr lang="ko-KR" altLang="en-US" sz="1300" dirty="0">
              <a:solidFill>
                <a:prstClr val="black">
                  <a:lumMod val="85000"/>
                  <a:lumOff val="1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980A5DE-48D8-4FC7-BEA9-92F1994ACEC9}"/>
              </a:ext>
            </a:extLst>
          </p:cNvPr>
          <p:cNvSpPr txBox="1"/>
          <p:nvPr/>
        </p:nvSpPr>
        <p:spPr>
          <a:xfrm>
            <a:off x="574811" y="2227047"/>
            <a:ext cx="876221" cy="3234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 algn="just">
              <a:defRPr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메인 이미지</a:t>
            </a:r>
            <a:endParaRPr lang="ko-KR" altLang="en-US" sz="1300" dirty="0">
              <a:solidFill>
                <a:prstClr val="black">
                  <a:lumMod val="85000"/>
                  <a:lumOff val="1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980A5DE-48D8-4FC7-BEA9-92F1994ACEC9}"/>
              </a:ext>
            </a:extLst>
          </p:cNvPr>
          <p:cNvSpPr txBox="1"/>
          <p:nvPr/>
        </p:nvSpPr>
        <p:spPr>
          <a:xfrm>
            <a:off x="6602267" y="6109696"/>
            <a:ext cx="474434" cy="3234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 algn="just">
              <a:defRPr sz="1400" spc="-15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3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푸터</a:t>
            </a:r>
            <a:endParaRPr lang="ko-KR" altLang="en-US" sz="1300" dirty="0">
              <a:solidFill>
                <a:prstClr val="black">
                  <a:lumMod val="85000"/>
                  <a:lumOff val="1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051" name="Picture 3" descr="C:\Users\Administrator\Downloads\화면정의서\반응형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828" y="1808280"/>
            <a:ext cx="3017681" cy="4806881"/>
          </a:xfrm>
          <a:prstGeom prst="rect">
            <a:avLst/>
          </a:prstGeom>
          <a:noFill/>
          <a:ln w="317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7687584" y="1309230"/>
            <a:ext cx="2647736" cy="5548770"/>
            <a:chOff x="4600509" y="-257766"/>
            <a:chExt cx="2647736" cy="5548770"/>
          </a:xfrm>
        </p:grpSpPr>
        <p:pic>
          <p:nvPicPr>
            <p:cNvPr id="2050" name="Picture 2" descr="C:\Users\Administrator\Downloads\화면정의서\main반응형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0509" y="-257766"/>
              <a:ext cx="2647735" cy="471097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Administrator\Downloads\화면정의서\main반응형FOOTER.pn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0509" y="4453204"/>
              <a:ext cx="2647736" cy="8378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02709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72614" y="900902"/>
            <a:ext cx="9278156" cy="5714416"/>
            <a:chOff x="1272614" y="900902"/>
            <a:chExt cx="9278156" cy="5714416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4980A5DE-48D8-4FC7-BEA9-92F1994ACEC9}"/>
                </a:ext>
              </a:extLst>
            </p:cNvPr>
            <p:cNvSpPr txBox="1"/>
            <p:nvPr/>
          </p:nvSpPr>
          <p:spPr>
            <a:xfrm>
              <a:off x="7617708" y="900903"/>
              <a:ext cx="1227567" cy="37457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r>
                <a: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카테고리 영역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4980A5DE-48D8-4FC7-BEA9-92F1994ACEC9}"/>
                </a:ext>
              </a:extLst>
            </p:cNvPr>
            <p:cNvSpPr txBox="1"/>
            <p:nvPr/>
          </p:nvSpPr>
          <p:spPr>
            <a:xfrm>
              <a:off x="2767105" y="900902"/>
              <a:ext cx="1410476" cy="37457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defRPr>
              </a:lvl1pPr>
            </a:lstStyle>
            <a:p>
              <a:r>
                <a:rPr lang="ko-KR" altLang="en-US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물품 리스트 영역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614" y="1377913"/>
              <a:ext cx="9278156" cy="523740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grpSp>
        <p:nvGrpSpPr>
          <p:cNvPr id="11" name="그룹 10"/>
          <p:cNvGrpSpPr/>
          <p:nvPr/>
        </p:nvGrpSpPr>
        <p:grpSpPr>
          <a:xfrm>
            <a:off x="6119444" y="1719380"/>
            <a:ext cx="2063262" cy="737526"/>
            <a:chOff x="6119444" y="1719380"/>
            <a:chExt cx="2063262" cy="737526"/>
          </a:xfrm>
        </p:grpSpPr>
        <p:sp>
          <p:nvSpPr>
            <p:cNvPr id="10" name="직사각형 9"/>
            <p:cNvSpPr/>
            <p:nvPr/>
          </p:nvSpPr>
          <p:spPr>
            <a:xfrm>
              <a:off x="6119444" y="1719380"/>
              <a:ext cx="2063262" cy="3907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4980A5DE-48D8-4FC7-BEA9-92F1994ACEC9}"/>
                </a:ext>
              </a:extLst>
            </p:cNvPr>
            <p:cNvSpPr txBox="1"/>
            <p:nvPr/>
          </p:nvSpPr>
          <p:spPr>
            <a:xfrm>
              <a:off x="6320369" y="2133413"/>
              <a:ext cx="1661413" cy="32349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ko-KR"/>
              </a:defPPr>
              <a:lvl1pPr algn="just">
                <a:defRPr sz="14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pPr algn="ctr"/>
              <a:r>
                <a:rPr lang="ko-KR" altLang="en-US" sz="13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카테고리 버튼 클릭</a:t>
              </a:r>
              <a:endParaRPr lang="ko-KR" altLang="en-US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47EA4B5-A446-4176-96DC-F2649C390FD4}"/>
              </a:ext>
            </a:extLst>
          </p:cNvPr>
          <p:cNvSpPr txBox="1"/>
          <p:nvPr/>
        </p:nvSpPr>
        <p:spPr>
          <a:xfrm>
            <a:off x="280321" y="229257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prstClr val="white"/>
                </a:solidFill>
                <a:latin typeface="에스코어 드림 9 Black"/>
              </a:rPr>
              <a:t>6</a:t>
            </a:r>
            <a:endParaRPr lang="ko-KR" altLang="en-US" sz="3200" b="1" spc="-150" dirty="0">
              <a:solidFill>
                <a:prstClr val="white"/>
              </a:solidFill>
              <a:latin typeface="에스코어 드림 9 Black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1871025" cy="644770"/>
            <a:chOff x="776021" y="199906"/>
            <a:chExt cx="1871025" cy="64477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1518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1C8B1">
                      <a:lumMod val="75000"/>
                    </a:srgbClr>
                  </a:solidFill>
                  <a:latin typeface="HY견고딕" pitchFamily="18" charset="-127"/>
                  <a:ea typeface="HY견고딕" pitchFamily="18" charset="-127"/>
                </a:rPr>
                <a:t>화면 설계</a:t>
              </a:r>
              <a:endParaRPr lang="ko-KR" altLang="en-US" sz="2400" dirty="0">
                <a:solidFill>
                  <a:srgbClr val="61C8B1">
                    <a:lumMod val="75000"/>
                  </a:srgb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18710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61C8B1"/>
                  </a:solidFill>
                  <a:latin typeface="HY견고딕" pitchFamily="18" charset="-127"/>
                  <a:ea typeface="HY견고딕" pitchFamily="18" charset="-127"/>
                </a:rPr>
                <a:t>6.2  </a:t>
              </a:r>
              <a:r>
                <a:rPr lang="ko-KR" altLang="en-US" sz="1200" dirty="0" smtClean="0">
                  <a:solidFill>
                    <a:srgbClr val="61C8B1"/>
                  </a:solidFill>
                  <a:latin typeface="HY견고딕" pitchFamily="18" charset="-127"/>
                  <a:ea typeface="HY견고딕" pitchFamily="18" charset="-127"/>
                </a:rPr>
                <a:t>주요 화면 레이아웃</a:t>
              </a:r>
              <a:endParaRPr lang="ko-KR" altLang="en-US" sz="1200" dirty="0">
                <a:solidFill>
                  <a:srgbClr val="61C8B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10" y="1377913"/>
            <a:ext cx="9278156" cy="523529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16" name="그룹 15"/>
          <p:cNvGrpSpPr/>
          <p:nvPr/>
        </p:nvGrpSpPr>
        <p:grpSpPr>
          <a:xfrm>
            <a:off x="1331589" y="1424802"/>
            <a:ext cx="1779911" cy="821270"/>
            <a:chOff x="1331589" y="1424802"/>
            <a:chExt cx="1779911" cy="821270"/>
          </a:xfrm>
        </p:grpSpPr>
        <p:sp>
          <p:nvSpPr>
            <p:cNvPr id="45" name="직사각형 44"/>
            <p:cNvSpPr/>
            <p:nvPr/>
          </p:nvSpPr>
          <p:spPr>
            <a:xfrm>
              <a:off x="1331589" y="1424802"/>
              <a:ext cx="502477" cy="4821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4980A5DE-48D8-4FC7-BEA9-92F1994ACEC9}"/>
                </a:ext>
              </a:extLst>
            </p:cNvPr>
            <p:cNvSpPr txBox="1"/>
            <p:nvPr/>
          </p:nvSpPr>
          <p:spPr>
            <a:xfrm>
              <a:off x="1331589" y="1922579"/>
              <a:ext cx="1779911" cy="32349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ko-KR"/>
              </a:defPPr>
              <a:lvl1pPr algn="just">
                <a:defRPr sz="14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pPr algn="ctr"/>
              <a:r>
                <a:rPr lang="ko-KR" altLang="en-US" sz="13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내 리스트에 추가 버튼 클릭</a:t>
              </a:r>
              <a:endParaRPr lang="ko-KR" altLang="en-US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270404" y="1377002"/>
            <a:ext cx="9278156" cy="5233831"/>
            <a:chOff x="1272610" y="1377913"/>
            <a:chExt cx="9278156" cy="5233831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610" y="1377913"/>
              <a:ext cx="9278156" cy="523383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56" name="직사각형 55"/>
            <p:cNvSpPr/>
            <p:nvPr/>
          </p:nvSpPr>
          <p:spPr>
            <a:xfrm>
              <a:off x="6119444" y="1719380"/>
              <a:ext cx="2063262" cy="20340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8" name="그림 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998" y="2940043"/>
            <a:ext cx="5167379" cy="210774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60" name="그룹 59"/>
          <p:cNvGrpSpPr/>
          <p:nvPr/>
        </p:nvGrpSpPr>
        <p:grpSpPr>
          <a:xfrm>
            <a:off x="1331589" y="6028849"/>
            <a:ext cx="1661413" cy="581984"/>
            <a:chOff x="-1051338" y="4387427"/>
            <a:chExt cx="1661413" cy="581984"/>
          </a:xfrm>
        </p:grpSpPr>
        <p:sp>
          <p:nvSpPr>
            <p:cNvPr id="61" name="직사각형 60"/>
            <p:cNvSpPr/>
            <p:nvPr/>
          </p:nvSpPr>
          <p:spPr>
            <a:xfrm>
              <a:off x="-1051338" y="4728338"/>
              <a:ext cx="566880" cy="2410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4980A5DE-48D8-4FC7-BEA9-92F1994ACEC9}"/>
                </a:ext>
              </a:extLst>
            </p:cNvPr>
            <p:cNvSpPr txBox="1"/>
            <p:nvPr/>
          </p:nvSpPr>
          <p:spPr>
            <a:xfrm>
              <a:off x="-1051338" y="4387427"/>
              <a:ext cx="1661413" cy="32349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ko-KR"/>
              </a:defPPr>
              <a:lvl1pPr algn="just">
                <a:defRPr sz="14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pPr algn="ctr"/>
              <a:r>
                <a:rPr lang="ko-KR" altLang="en-US" sz="130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아이템 추가 버튼 클릭</a:t>
              </a:r>
              <a:endParaRPr lang="ko-KR" altLang="en-US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272609" y="1352156"/>
            <a:ext cx="9278156" cy="5263161"/>
            <a:chOff x="1272609" y="1352156"/>
            <a:chExt cx="9278156" cy="5263161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609" y="1352156"/>
              <a:ext cx="9278156" cy="526316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1277058" y="1360911"/>
              <a:ext cx="2258622" cy="4821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74488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80321" y="229257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bg1"/>
                </a:solidFill>
                <a:latin typeface="+mj-lt"/>
              </a:rPr>
              <a:t>6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1871025" cy="644770"/>
            <a:chOff x="776021" y="199906"/>
            <a:chExt cx="1871025" cy="644770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1518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화면 설계</a:t>
              </a:r>
              <a:endParaRPr lang="ko-KR" altLang="en-US" sz="2400" dirty="0">
                <a:solidFill>
                  <a:schemeClr val="accent4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18710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4"/>
                  </a:solidFill>
                  <a:latin typeface="HY견고딕" pitchFamily="18" charset="-127"/>
                  <a:ea typeface="HY견고딕" pitchFamily="18" charset="-127"/>
                </a:rPr>
                <a:t>6.2  </a:t>
              </a:r>
              <a:r>
                <a:rPr lang="ko-KR" altLang="en-US" sz="1200" dirty="0" smtClean="0">
                  <a:solidFill>
                    <a:schemeClr val="accent4"/>
                  </a:solidFill>
                  <a:latin typeface="HY견고딕" pitchFamily="18" charset="-127"/>
                  <a:ea typeface="HY견고딕" pitchFamily="18" charset="-127"/>
                </a:rPr>
                <a:t>주요 화면 레이아웃</a:t>
              </a:r>
              <a:endParaRPr lang="ko-KR" altLang="en-US" sz="1200" dirty="0">
                <a:solidFill>
                  <a:schemeClr val="accent4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070" y="1342158"/>
            <a:ext cx="3080356" cy="5040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56" y="1342158"/>
            <a:ext cx="6786535" cy="5040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980A5DE-48D8-4FC7-BEA9-92F1994ACEC9}"/>
              </a:ext>
            </a:extLst>
          </p:cNvPr>
          <p:cNvSpPr txBox="1"/>
          <p:nvPr/>
        </p:nvSpPr>
        <p:spPr>
          <a:xfrm>
            <a:off x="9180528" y="900903"/>
            <a:ext cx="899441" cy="374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 algn="just">
              <a:defRPr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용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980A5DE-48D8-4FC7-BEA9-92F1994ACEC9}"/>
              </a:ext>
            </a:extLst>
          </p:cNvPr>
          <p:cNvSpPr txBox="1"/>
          <p:nvPr/>
        </p:nvSpPr>
        <p:spPr>
          <a:xfrm>
            <a:off x="3574023" y="900902"/>
            <a:ext cx="1115400" cy="374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 algn="just">
              <a:defRPr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dirty="0" smtClean="0"/>
              <a:t>웹  페이지 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9605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80321" y="229257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prstClr val="white"/>
                </a:solidFill>
                <a:latin typeface="에스코어 드림 9 Black"/>
              </a:rPr>
              <a:t>7</a:t>
            </a:r>
            <a:endParaRPr lang="ko-KR" altLang="en-US" sz="3200" b="1" spc="-150" dirty="0">
              <a:solidFill>
                <a:prstClr val="white"/>
              </a:solidFill>
              <a:latin typeface="에스코어 드림 9 Black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1460656" cy="644770"/>
            <a:chOff x="776021" y="199906"/>
            <a:chExt cx="1460656" cy="644770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1C8B1">
                      <a:lumMod val="75000"/>
                    </a:srgbClr>
                  </a:solidFill>
                  <a:latin typeface="HY견고딕" pitchFamily="18" charset="-127"/>
                  <a:ea typeface="HY견고딕" pitchFamily="18" charset="-127"/>
                </a:rPr>
                <a:t>시현</a:t>
              </a:r>
              <a:endParaRPr lang="ko-KR" altLang="en-US" sz="2400" dirty="0">
                <a:solidFill>
                  <a:srgbClr val="61C8B1">
                    <a:lumMod val="75000"/>
                  </a:srgb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1460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61C8B1"/>
                  </a:solidFill>
                  <a:latin typeface="HY견고딕" pitchFamily="18" charset="-127"/>
                  <a:ea typeface="HY견고딕" pitchFamily="18" charset="-127"/>
                </a:rPr>
                <a:t>7.1 </a:t>
              </a:r>
              <a:r>
                <a:rPr lang="ko-KR" altLang="en-US" sz="1200" dirty="0" smtClean="0">
                  <a:solidFill>
                    <a:srgbClr val="61C8B1"/>
                  </a:solidFill>
                  <a:latin typeface="HY견고딕" pitchFamily="18" charset="-127"/>
                  <a:ea typeface="HY견고딕" pitchFamily="18" charset="-127"/>
                </a:rPr>
                <a:t>시현 시나리오</a:t>
              </a:r>
              <a:endParaRPr lang="ko-KR" altLang="en-US" sz="1200" dirty="0">
                <a:solidFill>
                  <a:srgbClr val="61C8B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A6925B2-9C5D-445B-BFC6-0F016CE5BB94}"/>
              </a:ext>
            </a:extLst>
          </p:cNvPr>
          <p:cNvSpPr txBox="1"/>
          <p:nvPr/>
        </p:nvSpPr>
        <p:spPr>
          <a:xfrm>
            <a:off x="809218" y="1632972"/>
            <a:ext cx="81464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로그인</a:t>
            </a:r>
            <a:endParaRPr lang="ko-KR" altLang="en-US" sz="2000" b="1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A6925B2-9C5D-445B-BFC6-0F016CE5BB94}"/>
              </a:ext>
            </a:extLst>
          </p:cNvPr>
          <p:cNvSpPr txBox="1"/>
          <p:nvPr/>
        </p:nvSpPr>
        <p:spPr>
          <a:xfrm>
            <a:off x="809218" y="2739193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리스트</a:t>
            </a:r>
            <a:endParaRPr lang="ko-KR" altLang="en-US" sz="2000" b="1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A6925B2-9C5D-445B-BFC6-0F016CE5BB94}"/>
              </a:ext>
            </a:extLst>
          </p:cNvPr>
          <p:cNvSpPr txBox="1"/>
          <p:nvPr/>
        </p:nvSpPr>
        <p:spPr>
          <a:xfrm>
            <a:off x="770746" y="3845414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게시판 </a:t>
            </a:r>
            <a:endParaRPr lang="ko-KR" altLang="en-US" sz="2000" b="1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FA6925B2-9C5D-445B-BFC6-0F016CE5BB94}"/>
              </a:ext>
            </a:extLst>
          </p:cNvPr>
          <p:cNvSpPr txBox="1"/>
          <p:nvPr/>
        </p:nvSpPr>
        <p:spPr>
          <a:xfrm>
            <a:off x="140767" y="4951634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관리자 페이지</a:t>
            </a:r>
            <a:endParaRPr lang="ko-KR" altLang="en-US" sz="2000" b="1" spc="-150" dirty="0">
              <a:solidFill>
                <a:prstClr val="black">
                  <a:lumMod val="85000"/>
                  <a:lumOff val="1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1878457" y="1645742"/>
            <a:ext cx="10219281" cy="3693233"/>
            <a:chOff x="1878457" y="1645742"/>
            <a:chExt cx="10219281" cy="369323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4980A5DE-48D8-4FC7-BEA9-92F1994ACEC9}"/>
                </a:ext>
              </a:extLst>
            </p:cNvPr>
            <p:cNvSpPr txBox="1"/>
            <p:nvPr/>
          </p:nvSpPr>
          <p:spPr>
            <a:xfrm>
              <a:off x="10143604" y="3838659"/>
              <a:ext cx="1059317" cy="37457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4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pPr algn="ctr"/>
              <a:r>
                <a:rPr lang="ko-KR" altLang="en-US" sz="160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게시글</a:t>
              </a:r>
              <a:r>
                <a:rPr lang="ko-KR" altLang="en-US" sz="16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 검색</a:t>
              </a:r>
              <a:endPara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4980A5DE-48D8-4FC7-BEA9-92F1994ACEC9}"/>
                </a:ext>
              </a:extLst>
            </p:cNvPr>
            <p:cNvSpPr txBox="1"/>
            <p:nvPr/>
          </p:nvSpPr>
          <p:spPr>
            <a:xfrm>
              <a:off x="1878457" y="3838659"/>
              <a:ext cx="1059317" cy="37457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4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pPr algn="ctr"/>
              <a:r>
                <a:rPr lang="ko-KR" altLang="en-US" sz="16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게시판 선택</a:t>
              </a:r>
              <a:endPara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4980A5DE-48D8-4FC7-BEA9-92F1994ACEC9}"/>
                </a:ext>
              </a:extLst>
            </p:cNvPr>
            <p:cNvSpPr txBox="1"/>
            <p:nvPr/>
          </p:nvSpPr>
          <p:spPr>
            <a:xfrm>
              <a:off x="8511030" y="3838659"/>
              <a:ext cx="1059317" cy="37457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4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pPr algn="ctr"/>
              <a:r>
                <a:rPr lang="ko-KR" altLang="en-US" sz="160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게시글</a:t>
              </a:r>
              <a:r>
                <a:rPr lang="ko-KR" altLang="en-US" sz="16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 삭제</a:t>
              </a:r>
              <a:endPara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4980A5DE-48D8-4FC7-BEA9-92F1994ACEC9}"/>
                </a:ext>
              </a:extLst>
            </p:cNvPr>
            <p:cNvSpPr txBox="1"/>
            <p:nvPr/>
          </p:nvSpPr>
          <p:spPr>
            <a:xfrm>
              <a:off x="6850412" y="3838659"/>
              <a:ext cx="1087359" cy="37457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4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pPr algn="ctr"/>
              <a:r>
                <a:rPr lang="ko-KR" altLang="en-US" sz="160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게시글</a:t>
              </a:r>
              <a:r>
                <a:rPr lang="ko-KR" altLang="en-US" sz="16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  수정</a:t>
              </a:r>
              <a:endPara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4980A5DE-48D8-4FC7-BEA9-92F1994ACEC9}"/>
                </a:ext>
              </a:extLst>
            </p:cNvPr>
            <p:cNvSpPr txBox="1"/>
            <p:nvPr/>
          </p:nvSpPr>
          <p:spPr>
            <a:xfrm>
              <a:off x="3511033" y="3838659"/>
              <a:ext cx="1059317" cy="37457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4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pPr algn="ctr"/>
              <a:r>
                <a:rPr lang="ko-KR" altLang="en-US" sz="160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게시글</a:t>
              </a:r>
              <a:r>
                <a:rPr lang="ko-KR" altLang="en-US" sz="16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 작성</a:t>
              </a:r>
              <a:endPara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37" name="직선 화살표 연결선 36"/>
            <p:cNvCxnSpPr>
              <a:stCxn id="47" idx="3"/>
              <a:endCxn id="64" idx="1"/>
            </p:cNvCxnSpPr>
            <p:nvPr/>
          </p:nvCxnSpPr>
          <p:spPr>
            <a:xfrm>
              <a:off x="2937774" y="4025945"/>
              <a:ext cx="573259" cy="0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4980A5DE-48D8-4FC7-BEA9-92F1994ACEC9}"/>
                </a:ext>
              </a:extLst>
            </p:cNvPr>
            <p:cNvSpPr txBox="1"/>
            <p:nvPr/>
          </p:nvSpPr>
          <p:spPr>
            <a:xfrm>
              <a:off x="5143609" y="3838659"/>
              <a:ext cx="1133544" cy="37457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4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pPr algn="ctr"/>
              <a:r>
                <a:rPr lang="ko-KR" altLang="en-US" sz="16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게시글  열람</a:t>
              </a:r>
              <a:endPara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4980A5DE-48D8-4FC7-BEA9-92F1994ACEC9}"/>
                </a:ext>
              </a:extLst>
            </p:cNvPr>
            <p:cNvSpPr txBox="1"/>
            <p:nvPr/>
          </p:nvSpPr>
          <p:spPr>
            <a:xfrm>
              <a:off x="1878457" y="1645742"/>
              <a:ext cx="899441" cy="37457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4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pPr algn="ctr"/>
              <a:r>
                <a:rPr lang="ko-KR" altLang="en-US" sz="16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회원 가입</a:t>
              </a:r>
              <a:endPara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4980A5DE-48D8-4FC7-BEA9-92F1994ACEC9}"/>
                </a:ext>
              </a:extLst>
            </p:cNvPr>
            <p:cNvSpPr txBox="1"/>
            <p:nvPr/>
          </p:nvSpPr>
          <p:spPr>
            <a:xfrm>
              <a:off x="3425327" y="1645742"/>
              <a:ext cx="707834" cy="37457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4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16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로그인</a:t>
              </a:r>
              <a:endPara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980A5DE-48D8-4FC7-BEA9-92F1994ACEC9}"/>
                </a:ext>
              </a:extLst>
            </p:cNvPr>
            <p:cNvSpPr txBox="1"/>
            <p:nvPr/>
          </p:nvSpPr>
          <p:spPr>
            <a:xfrm>
              <a:off x="4682029" y="1645742"/>
              <a:ext cx="1255608" cy="37457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4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16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회원 정보 수정</a:t>
              </a:r>
              <a:endPara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4980A5DE-48D8-4FC7-BEA9-92F1994ACEC9}"/>
                </a:ext>
              </a:extLst>
            </p:cNvPr>
            <p:cNvSpPr txBox="1"/>
            <p:nvPr/>
          </p:nvSpPr>
          <p:spPr>
            <a:xfrm>
              <a:off x="6486608" y="1645742"/>
              <a:ext cx="871136" cy="37457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4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16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로그아웃</a:t>
              </a:r>
              <a:endPara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4980A5DE-48D8-4FC7-BEA9-92F1994ACEC9}"/>
                </a:ext>
              </a:extLst>
            </p:cNvPr>
            <p:cNvSpPr txBox="1"/>
            <p:nvPr/>
          </p:nvSpPr>
          <p:spPr>
            <a:xfrm>
              <a:off x="7906909" y="1645742"/>
              <a:ext cx="1845123" cy="37457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4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16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아이디 </a:t>
              </a:r>
              <a:r>
                <a:rPr lang="en-US" altLang="ko-KR" sz="16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/ </a:t>
              </a:r>
              <a:r>
                <a:rPr lang="ko-KR" altLang="en-US" sz="16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비밀번호 찾기</a:t>
              </a:r>
              <a:endPara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4980A5DE-48D8-4FC7-BEA9-92F1994ACEC9}"/>
                </a:ext>
              </a:extLst>
            </p:cNvPr>
            <p:cNvSpPr txBox="1"/>
            <p:nvPr/>
          </p:nvSpPr>
          <p:spPr>
            <a:xfrm>
              <a:off x="10319345" y="1645742"/>
              <a:ext cx="707834" cy="37457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4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16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로그인</a:t>
              </a:r>
              <a:endPara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63" name="직선 화살표 연결선 62"/>
            <p:cNvCxnSpPr>
              <a:stCxn id="22" idx="3"/>
              <a:endCxn id="26" idx="1"/>
            </p:cNvCxnSpPr>
            <p:nvPr/>
          </p:nvCxnSpPr>
          <p:spPr>
            <a:xfrm>
              <a:off x="2777898" y="1833028"/>
              <a:ext cx="647429" cy="0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26" idx="3"/>
              <a:endCxn id="27" idx="1"/>
            </p:cNvCxnSpPr>
            <p:nvPr/>
          </p:nvCxnSpPr>
          <p:spPr>
            <a:xfrm>
              <a:off x="4133161" y="1833028"/>
              <a:ext cx="548868" cy="0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27" idx="3"/>
              <a:endCxn id="28" idx="1"/>
            </p:cNvCxnSpPr>
            <p:nvPr/>
          </p:nvCxnSpPr>
          <p:spPr>
            <a:xfrm>
              <a:off x="5937637" y="1833028"/>
              <a:ext cx="548971" cy="0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stCxn id="28" idx="3"/>
              <a:endCxn id="42" idx="1"/>
            </p:cNvCxnSpPr>
            <p:nvPr/>
          </p:nvCxnSpPr>
          <p:spPr>
            <a:xfrm>
              <a:off x="7357744" y="1833028"/>
              <a:ext cx="549165" cy="0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42" idx="3"/>
              <a:endCxn id="44" idx="1"/>
            </p:cNvCxnSpPr>
            <p:nvPr/>
          </p:nvCxnSpPr>
          <p:spPr>
            <a:xfrm>
              <a:off x="9752032" y="1833028"/>
              <a:ext cx="567313" cy="0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44" idx="2"/>
              <a:endCxn id="32" idx="0"/>
            </p:cNvCxnSpPr>
            <p:nvPr/>
          </p:nvCxnSpPr>
          <p:spPr>
            <a:xfrm>
              <a:off x="10673262" y="2020313"/>
              <a:ext cx="1" cy="734337"/>
            </a:xfrm>
            <a:prstGeom prst="straightConnector1">
              <a:avLst/>
            </a:prstGeom>
            <a:ln w="28575">
              <a:solidFill>
                <a:srgbClr val="3773B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4980A5DE-48D8-4FC7-BEA9-92F1994ACEC9}"/>
                </a:ext>
              </a:extLst>
            </p:cNvPr>
            <p:cNvSpPr txBox="1"/>
            <p:nvPr/>
          </p:nvSpPr>
          <p:spPr>
            <a:xfrm>
              <a:off x="4187280" y="2754650"/>
              <a:ext cx="1059317" cy="37457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4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pPr algn="ctr"/>
              <a:r>
                <a:rPr lang="ko-KR" altLang="en-US" sz="16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리스트 삭제</a:t>
              </a:r>
              <a:endPara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4980A5DE-48D8-4FC7-BEA9-92F1994ACEC9}"/>
                </a:ext>
              </a:extLst>
            </p:cNvPr>
            <p:cNvSpPr txBox="1"/>
            <p:nvPr/>
          </p:nvSpPr>
          <p:spPr>
            <a:xfrm>
              <a:off x="1878457" y="2754650"/>
              <a:ext cx="1382699" cy="37457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4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16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리스트 불러오기</a:t>
              </a:r>
              <a:endPara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4980A5DE-48D8-4FC7-BEA9-92F1994ACEC9}"/>
                </a:ext>
              </a:extLst>
            </p:cNvPr>
            <p:cNvSpPr txBox="1"/>
            <p:nvPr/>
          </p:nvSpPr>
          <p:spPr>
            <a:xfrm>
              <a:off x="6172721" y="2754650"/>
              <a:ext cx="1059317" cy="37457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4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16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리스트 출력</a:t>
              </a:r>
              <a:endPara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4980A5DE-48D8-4FC7-BEA9-92F1994ACEC9}"/>
                </a:ext>
              </a:extLst>
            </p:cNvPr>
            <p:cNvSpPr txBox="1"/>
            <p:nvPr/>
          </p:nvSpPr>
          <p:spPr>
            <a:xfrm>
              <a:off x="10143604" y="2754650"/>
              <a:ext cx="1059317" cy="37457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4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16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리스트 작성</a:t>
              </a:r>
              <a:endPara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4980A5DE-48D8-4FC7-BEA9-92F1994ACEC9}"/>
                </a:ext>
              </a:extLst>
            </p:cNvPr>
            <p:cNvSpPr txBox="1"/>
            <p:nvPr/>
          </p:nvSpPr>
          <p:spPr>
            <a:xfrm>
              <a:off x="8158162" y="2754650"/>
              <a:ext cx="1059317" cy="37457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4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16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리스트 저장</a:t>
              </a:r>
              <a:endPara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19" name="직선 화살표 연결선 18"/>
            <p:cNvCxnSpPr>
              <a:stCxn id="32" idx="1"/>
              <a:endCxn id="62" idx="3"/>
            </p:cNvCxnSpPr>
            <p:nvPr/>
          </p:nvCxnSpPr>
          <p:spPr>
            <a:xfrm flipH="1">
              <a:off x="9217479" y="2941936"/>
              <a:ext cx="92612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980A5DE-48D8-4FC7-BEA9-92F1994ACEC9}"/>
                </a:ext>
              </a:extLst>
            </p:cNvPr>
            <p:cNvSpPr txBox="1"/>
            <p:nvPr/>
          </p:nvSpPr>
          <p:spPr>
            <a:xfrm>
              <a:off x="8164472" y="4964404"/>
              <a:ext cx="1255608" cy="37457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4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pPr algn="ctr"/>
              <a:r>
                <a:rPr lang="ko-KR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회원 강제 탈퇴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4980A5DE-48D8-4FC7-BEA9-92F1994ACEC9}"/>
                </a:ext>
              </a:extLst>
            </p:cNvPr>
            <p:cNvSpPr txBox="1"/>
            <p:nvPr/>
          </p:nvSpPr>
          <p:spPr>
            <a:xfrm>
              <a:off x="5152813" y="4964404"/>
              <a:ext cx="2212821" cy="37457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4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pPr algn="ctr"/>
              <a:r>
                <a:rPr lang="ko-KR" altLang="en-US" sz="16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게시판 </a:t>
              </a:r>
              <a:r>
                <a:rPr lang="ko-KR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및</a:t>
              </a:r>
              <a:r>
                <a:rPr lang="en-US" altLang="ko-KR" sz="16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6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말머리 추가 </a:t>
              </a:r>
              <a:r>
                <a:rPr lang="en-US" altLang="ko-KR" sz="16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/ </a:t>
              </a:r>
              <a:r>
                <a:rPr lang="ko-KR" altLang="en-US" sz="16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삭제</a:t>
              </a:r>
              <a:endPara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4980A5DE-48D8-4FC7-BEA9-92F1994ACEC9}"/>
                </a:ext>
              </a:extLst>
            </p:cNvPr>
            <p:cNvSpPr txBox="1"/>
            <p:nvPr/>
          </p:nvSpPr>
          <p:spPr>
            <a:xfrm>
              <a:off x="10223542" y="4964404"/>
              <a:ext cx="899441" cy="37457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4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pPr algn="ctr"/>
              <a:r>
                <a:rPr lang="ko-KR" altLang="en-US" sz="16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회원 검색</a:t>
              </a:r>
              <a:endPara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4980A5DE-48D8-4FC7-BEA9-92F1994ACEC9}"/>
                </a:ext>
              </a:extLst>
            </p:cNvPr>
            <p:cNvSpPr txBox="1"/>
            <p:nvPr/>
          </p:nvSpPr>
          <p:spPr>
            <a:xfrm>
              <a:off x="1878457" y="4964404"/>
              <a:ext cx="2377909" cy="37457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4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pPr algn="ctr"/>
              <a:r>
                <a:rPr lang="ko-KR" altLang="en-US" sz="16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카테고리 및</a:t>
              </a:r>
              <a:r>
                <a:rPr lang="en-US" altLang="ko-KR" sz="16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6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아이템 추가 </a:t>
              </a:r>
              <a:r>
                <a:rPr lang="en-US" altLang="ko-KR" sz="16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/</a:t>
              </a:r>
              <a:r>
                <a:rPr lang="ko-KR" altLang="en-US" sz="16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 삭제</a:t>
              </a:r>
              <a:endPara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74" name="직선 화살표 연결선 73"/>
            <p:cNvCxnSpPr>
              <a:stCxn id="55" idx="1"/>
              <a:endCxn id="53" idx="3"/>
            </p:cNvCxnSpPr>
            <p:nvPr/>
          </p:nvCxnSpPr>
          <p:spPr>
            <a:xfrm flipH="1">
              <a:off x="9420080" y="5151690"/>
              <a:ext cx="803462" cy="0"/>
            </a:xfrm>
            <a:prstGeom prst="straightConnector1">
              <a:avLst/>
            </a:prstGeom>
            <a:ln w="28575">
              <a:solidFill>
                <a:srgbClr val="54AA5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>
              <a:stCxn id="53" idx="1"/>
              <a:endCxn id="54" idx="3"/>
            </p:cNvCxnSpPr>
            <p:nvPr/>
          </p:nvCxnSpPr>
          <p:spPr>
            <a:xfrm flipH="1">
              <a:off x="7365634" y="5151690"/>
              <a:ext cx="798838" cy="0"/>
            </a:xfrm>
            <a:prstGeom prst="straightConnector1">
              <a:avLst/>
            </a:prstGeom>
            <a:ln w="28575">
              <a:solidFill>
                <a:srgbClr val="54AA5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>
              <a:stCxn id="54" idx="1"/>
              <a:endCxn id="59" idx="3"/>
            </p:cNvCxnSpPr>
            <p:nvPr/>
          </p:nvCxnSpPr>
          <p:spPr>
            <a:xfrm flipH="1">
              <a:off x="4256366" y="5151690"/>
              <a:ext cx="896447" cy="0"/>
            </a:xfrm>
            <a:prstGeom prst="straightConnector1">
              <a:avLst/>
            </a:prstGeom>
            <a:ln w="28575">
              <a:solidFill>
                <a:srgbClr val="54AA5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꺾인 연결선 95"/>
            <p:cNvCxnSpPr>
              <a:stCxn id="59" idx="2"/>
              <a:endCxn id="99" idx="2"/>
            </p:cNvCxnSpPr>
            <p:nvPr/>
          </p:nvCxnSpPr>
          <p:spPr>
            <a:xfrm rot="5400000" flipH="1" flipV="1">
              <a:off x="5698384" y="-610659"/>
              <a:ext cx="3318662" cy="8580606"/>
            </a:xfrm>
            <a:prstGeom prst="bentConnector3">
              <a:avLst>
                <a:gd name="adj1" fmla="val -6888"/>
              </a:avLst>
            </a:prstGeom>
            <a:ln w="28575">
              <a:solidFill>
                <a:srgbClr val="3773B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4980A5DE-48D8-4FC7-BEA9-92F1994ACEC9}"/>
                </a:ext>
              </a:extLst>
            </p:cNvPr>
            <p:cNvSpPr txBox="1"/>
            <p:nvPr/>
          </p:nvSpPr>
          <p:spPr>
            <a:xfrm>
              <a:off x="11198297" y="1645742"/>
              <a:ext cx="899441" cy="37457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4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pPr algn="ctr"/>
              <a:r>
                <a:rPr lang="ko-KR" altLang="en-US" sz="16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회원 탈퇴</a:t>
              </a:r>
              <a:endPara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93" name="직선 화살표 연결선 92"/>
            <p:cNvCxnSpPr>
              <a:stCxn id="62" idx="1"/>
              <a:endCxn id="31" idx="3"/>
            </p:cNvCxnSpPr>
            <p:nvPr/>
          </p:nvCxnSpPr>
          <p:spPr>
            <a:xfrm flipH="1">
              <a:off x="7232038" y="2941936"/>
              <a:ext cx="926124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31" idx="1"/>
              <a:endCxn id="29" idx="3"/>
            </p:cNvCxnSpPr>
            <p:nvPr/>
          </p:nvCxnSpPr>
          <p:spPr>
            <a:xfrm flipH="1">
              <a:off x="5246597" y="2941936"/>
              <a:ext cx="926124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>
              <a:stCxn id="29" idx="1"/>
              <a:endCxn id="30" idx="3"/>
            </p:cNvCxnSpPr>
            <p:nvPr/>
          </p:nvCxnSpPr>
          <p:spPr>
            <a:xfrm flipH="1">
              <a:off x="3261156" y="2941936"/>
              <a:ext cx="926124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>
              <a:off x="2368832" y="3057680"/>
              <a:ext cx="15442" cy="751035"/>
            </a:xfrm>
            <a:prstGeom prst="straightConnector1">
              <a:avLst/>
            </a:prstGeom>
            <a:ln w="28575">
              <a:solidFill>
                <a:srgbClr val="3773B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>
              <a:stCxn id="46" idx="2"/>
              <a:endCxn id="55" idx="0"/>
            </p:cNvCxnSpPr>
            <p:nvPr/>
          </p:nvCxnSpPr>
          <p:spPr>
            <a:xfrm>
              <a:off x="10673263" y="4213230"/>
              <a:ext cx="0" cy="751174"/>
            </a:xfrm>
            <a:prstGeom prst="straightConnector1">
              <a:avLst/>
            </a:prstGeom>
            <a:ln w="28575">
              <a:solidFill>
                <a:srgbClr val="3773B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stCxn id="64" idx="3"/>
              <a:endCxn id="83" idx="1"/>
            </p:cNvCxnSpPr>
            <p:nvPr/>
          </p:nvCxnSpPr>
          <p:spPr>
            <a:xfrm>
              <a:off x="4570350" y="4025945"/>
              <a:ext cx="573259" cy="0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>
              <a:stCxn id="83" idx="3"/>
              <a:endCxn id="50" idx="1"/>
            </p:cNvCxnSpPr>
            <p:nvPr/>
          </p:nvCxnSpPr>
          <p:spPr>
            <a:xfrm>
              <a:off x="6277153" y="4025945"/>
              <a:ext cx="573259" cy="0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50" idx="3"/>
              <a:endCxn id="48" idx="1"/>
            </p:cNvCxnSpPr>
            <p:nvPr/>
          </p:nvCxnSpPr>
          <p:spPr>
            <a:xfrm>
              <a:off x="7937771" y="4025945"/>
              <a:ext cx="573259" cy="0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>
              <a:stCxn id="48" idx="3"/>
              <a:endCxn id="46" idx="1"/>
            </p:cNvCxnSpPr>
            <p:nvPr/>
          </p:nvCxnSpPr>
          <p:spPr>
            <a:xfrm>
              <a:off x="9570347" y="4025945"/>
              <a:ext cx="573257" cy="0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16301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6" grpId="0"/>
      <p:bldP spid="57" grpId="0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80321" y="229257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prstClr val="white"/>
                </a:solidFill>
                <a:latin typeface="에스코어 드림 9 Black"/>
              </a:rPr>
              <a:t>7</a:t>
            </a:r>
            <a:endParaRPr lang="ko-KR" altLang="en-US" sz="3200" b="1" spc="-150" dirty="0">
              <a:solidFill>
                <a:prstClr val="white"/>
              </a:solidFill>
              <a:latin typeface="에스코어 드림 9 Black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1306768" cy="644770"/>
            <a:chOff x="776021" y="199906"/>
            <a:chExt cx="1306768" cy="644770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1C8B1">
                      <a:lumMod val="75000"/>
                    </a:srgbClr>
                  </a:solidFill>
                  <a:latin typeface="HY견고딕" pitchFamily="18" charset="-127"/>
                  <a:ea typeface="HY견고딕" pitchFamily="18" charset="-127"/>
                </a:rPr>
                <a:t>시현</a:t>
              </a:r>
              <a:endParaRPr lang="ko-KR" altLang="en-US" sz="2400" dirty="0">
                <a:solidFill>
                  <a:srgbClr val="61C8B1">
                    <a:lumMod val="75000"/>
                  </a:srgb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13067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61C8B1"/>
                  </a:solidFill>
                  <a:latin typeface="HY견고딕" pitchFamily="18" charset="-127"/>
                  <a:ea typeface="HY견고딕" pitchFamily="18" charset="-127"/>
                </a:rPr>
                <a:t>7.2 </a:t>
              </a:r>
              <a:r>
                <a:rPr lang="ko-KR" altLang="en-US" sz="1200" dirty="0" smtClean="0">
                  <a:solidFill>
                    <a:srgbClr val="61C8B1"/>
                  </a:solidFill>
                  <a:latin typeface="HY견고딕" pitchFamily="18" charset="-127"/>
                  <a:ea typeface="HY견고딕" pitchFamily="18" charset="-127"/>
                </a:rPr>
                <a:t>시현 동영상</a:t>
              </a:r>
              <a:endParaRPr lang="ko-KR" altLang="en-US" sz="1200" dirty="0">
                <a:solidFill>
                  <a:srgbClr val="61C8B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" name="직사각형 2">
            <a:hlinkClick r:id="rId2"/>
          </p:cNvPr>
          <p:cNvSpPr/>
          <p:nvPr/>
        </p:nvSpPr>
        <p:spPr>
          <a:xfrm>
            <a:off x="3244097" y="3244334"/>
            <a:ext cx="5703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https://www.youtube.com/watch?v=OVdXGfDuVRY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5205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7F58EFD-D353-4937-93E6-65FF1E11B1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102C20EB-8CBB-4DD1-BDEC-3AE4576D6C51}"/>
              </a:ext>
            </a:extLst>
          </p:cNvPr>
          <p:cNvGrpSpPr/>
          <p:nvPr/>
        </p:nvGrpSpPr>
        <p:grpSpPr>
          <a:xfrm>
            <a:off x="122067" y="6532152"/>
            <a:ext cx="11985637" cy="325848"/>
            <a:chOff x="122067" y="6532152"/>
            <a:chExt cx="11985637" cy="325848"/>
          </a:xfrm>
        </p:grpSpPr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E1BF1CFA-08A4-46B3-BB28-056881536285}"/>
                </a:ext>
              </a:extLst>
            </p:cNvPr>
            <p:cNvGrpSpPr/>
            <p:nvPr/>
          </p:nvGrpSpPr>
          <p:grpSpPr>
            <a:xfrm>
              <a:off x="122067" y="6532152"/>
              <a:ext cx="5895961" cy="325848"/>
              <a:chOff x="122066" y="5855368"/>
              <a:chExt cx="13139823" cy="726189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="" xmlns:a16="http://schemas.microsoft.com/office/drawing/2014/main" id="{24DCD9D4-AE9E-49FC-9928-1827BE132235}"/>
                  </a:ext>
                </a:extLst>
              </p:cNvPr>
              <p:cNvGrpSpPr/>
              <p:nvPr/>
            </p:nvGrpSpPr>
            <p:grpSpPr>
              <a:xfrm>
                <a:off x="122066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98" name="그래픽 5" descr="트레일러">
                  <a:extLst>
                    <a:ext uri="{FF2B5EF4-FFF2-40B4-BE49-F238E27FC236}">
                      <a16:creationId xmlns="" xmlns:a16="http://schemas.microsoft.com/office/drawing/2014/main" id="{9E9CD093-952A-42AE-9EFC-185447FD2121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111" name="자유형: 도형 110">
                    <a:extLst>
                      <a:ext uri="{FF2B5EF4-FFF2-40B4-BE49-F238E27FC236}">
                        <a16:creationId xmlns="" xmlns:a16="http://schemas.microsoft.com/office/drawing/2014/main" id="{AF8C628A-64A1-4148-9152-4BB3F0D0B912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2" name="자유형: 도형 111">
                    <a:extLst>
                      <a:ext uri="{FF2B5EF4-FFF2-40B4-BE49-F238E27FC236}">
                        <a16:creationId xmlns="" xmlns:a16="http://schemas.microsoft.com/office/drawing/2014/main" id="{21A1A681-D03F-4BFB-AD7D-44C13A90F5CC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3" name="자유형: 도형 112">
                    <a:extLst>
                      <a:ext uri="{FF2B5EF4-FFF2-40B4-BE49-F238E27FC236}">
                        <a16:creationId xmlns="" xmlns:a16="http://schemas.microsoft.com/office/drawing/2014/main" id="{0A60C638-3C62-4741-9907-6B722E73CD6D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99" name="그래픽 7" descr="백팩">
                  <a:extLst>
                    <a:ext uri="{FF2B5EF4-FFF2-40B4-BE49-F238E27FC236}">
                      <a16:creationId xmlns="" xmlns:a16="http://schemas.microsoft.com/office/drawing/2014/main" id="{C2C96476-C97A-460B-B9E2-AA0E7E8D6CE5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0" name="그래픽 9" descr="피크닉 테이블">
                  <a:extLst>
                    <a:ext uri="{FF2B5EF4-FFF2-40B4-BE49-F238E27FC236}">
                      <a16:creationId xmlns="" xmlns:a16="http://schemas.microsoft.com/office/drawing/2014/main" id="{E8A52E2B-A196-48C8-B626-E57616D58B74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101" name="그래픽 11" descr="하이킹">
                  <a:extLst>
                    <a:ext uri="{FF2B5EF4-FFF2-40B4-BE49-F238E27FC236}">
                      <a16:creationId xmlns="" xmlns:a16="http://schemas.microsoft.com/office/drawing/2014/main" id="{0965471D-FE3A-4997-99E8-3B04EA522ED5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106" name="자유형: 도형 105">
                    <a:extLst>
                      <a:ext uri="{FF2B5EF4-FFF2-40B4-BE49-F238E27FC236}">
                        <a16:creationId xmlns="" xmlns:a16="http://schemas.microsoft.com/office/drawing/2014/main" id="{4741C2F7-0746-4328-A8B0-7BD004745216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7" name="자유형: 도형 106">
                    <a:extLst>
                      <a:ext uri="{FF2B5EF4-FFF2-40B4-BE49-F238E27FC236}">
                        <a16:creationId xmlns="" xmlns:a16="http://schemas.microsoft.com/office/drawing/2014/main" id="{C921A9CF-708A-4A2F-B7EE-0A0B4B26A42C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8" name="자유형: 도형 107">
                    <a:extLst>
                      <a:ext uri="{FF2B5EF4-FFF2-40B4-BE49-F238E27FC236}">
                        <a16:creationId xmlns="" xmlns:a16="http://schemas.microsoft.com/office/drawing/2014/main" id="{556D8D43-1CF4-4D12-BAFC-5A2478839EF9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9" name="자유형: 도형 108">
                    <a:extLst>
                      <a:ext uri="{FF2B5EF4-FFF2-40B4-BE49-F238E27FC236}">
                        <a16:creationId xmlns="" xmlns:a16="http://schemas.microsoft.com/office/drawing/2014/main" id="{754824A1-C7F8-4789-9A49-F8B9419A74D0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0" name="자유형: 도형 109">
                    <a:extLst>
                      <a:ext uri="{FF2B5EF4-FFF2-40B4-BE49-F238E27FC236}">
                        <a16:creationId xmlns="" xmlns:a16="http://schemas.microsoft.com/office/drawing/2014/main" id="{9DA5EB4C-320F-45EA-95B7-890867BB8FB6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02" name="그래픽 13" descr="텐트">
                  <a:extLst>
                    <a:ext uri="{FF2B5EF4-FFF2-40B4-BE49-F238E27FC236}">
                      <a16:creationId xmlns="" xmlns:a16="http://schemas.microsoft.com/office/drawing/2014/main" id="{6C22691B-A816-4B6C-9134-7FC28560E41B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103" name="그래픽 15" descr="모닥불">
                  <a:extLst>
                    <a:ext uri="{FF2B5EF4-FFF2-40B4-BE49-F238E27FC236}">
                      <a16:creationId xmlns="" xmlns:a16="http://schemas.microsoft.com/office/drawing/2014/main" id="{B1B3C6F7-1DA2-4C1E-8820-F177244838DC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104" name="자유형: 도형 103">
                    <a:extLst>
                      <a:ext uri="{FF2B5EF4-FFF2-40B4-BE49-F238E27FC236}">
                        <a16:creationId xmlns="" xmlns:a16="http://schemas.microsoft.com/office/drawing/2014/main" id="{2353CD75-DE84-4E49-ACA7-34BE54672A04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5" name="자유형: 도형 104">
                    <a:extLst>
                      <a:ext uri="{FF2B5EF4-FFF2-40B4-BE49-F238E27FC236}">
                        <a16:creationId xmlns="" xmlns:a16="http://schemas.microsoft.com/office/drawing/2014/main" id="{33BB92FD-3FA6-4FB3-8CF3-A732A87BD95B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64" name="그룹 63">
                <a:extLst>
                  <a:ext uri="{FF2B5EF4-FFF2-40B4-BE49-F238E27FC236}">
                    <a16:creationId xmlns="" xmlns:a16="http://schemas.microsoft.com/office/drawing/2014/main" id="{88B6F9B7-11CE-4CF2-BD03-108F17A6F2F7}"/>
                  </a:ext>
                </a:extLst>
              </p:cNvPr>
              <p:cNvGrpSpPr/>
              <p:nvPr/>
            </p:nvGrpSpPr>
            <p:grpSpPr>
              <a:xfrm>
                <a:off x="4584122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82" name="그래픽 5" descr="트레일러">
                  <a:extLst>
                    <a:ext uri="{FF2B5EF4-FFF2-40B4-BE49-F238E27FC236}">
                      <a16:creationId xmlns="" xmlns:a16="http://schemas.microsoft.com/office/drawing/2014/main" id="{A82D1EFF-EF8A-409A-9B64-720879EFED78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95" name="자유형: 도형 94">
                    <a:extLst>
                      <a:ext uri="{FF2B5EF4-FFF2-40B4-BE49-F238E27FC236}">
                        <a16:creationId xmlns="" xmlns:a16="http://schemas.microsoft.com/office/drawing/2014/main" id="{CF254E8D-52CF-45B5-86DD-8F18B13002E8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6" name="자유형: 도형 95">
                    <a:extLst>
                      <a:ext uri="{FF2B5EF4-FFF2-40B4-BE49-F238E27FC236}">
                        <a16:creationId xmlns="" xmlns:a16="http://schemas.microsoft.com/office/drawing/2014/main" id="{7D7A3606-BCC7-4A8A-965F-275A839757EF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7" name="자유형: 도형 96">
                    <a:extLst>
                      <a:ext uri="{FF2B5EF4-FFF2-40B4-BE49-F238E27FC236}">
                        <a16:creationId xmlns="" xmlns:a16="http://schemas.microsoft.com/office/drawing/2014/main" id="{873C5EA9-B01C-4216-BD7A-9A4D1BC69ECA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83" name="그래픽 7" descr="백팩">
                  <a:extLst>
                    <a:ext uri="{FF2B5EF4-FFF2-40B4-BE49-F238E27FC236}">
                      <a16:creationId xmlns="" xmlns:a16="http://schemas.microsoft.com/office/drawing/2014/main" id="{D3BCDD47-ED95-4627-A2E6-42BA0FD590C2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그래픽 9" descr="피크닉 테이블">
                  <a:extLst>
                    <a:ext uri="{FF2B5EF4-FFF2-40B4-BE49-F238E27FC236}">
                      <a16:creationId xmlns="" xmlns:a16="http://schemas.microsoft.com/office/drawing/2014/main" id="{9A14ED3C-C213-4D09-8582-A4D5E10B4B1E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85" name="그래픽 11" descr="하이킹">
                  <a:extLst>
                    <a:ext uri="{FF2B5EF4-FFF2-40B4-BE49-F238E27FC236}">
                      <a16:creationId xmlns="" xmlns:a16="http://schemas.microsoft.com/office/drawing/2014/main" id="{D11DAAD1-6387-450C-8615-CCBE795C9859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90" name="자유형: 도형 89">
                    <a:extLst>
                      <a:ext uri="{FF2B5EF4-FFF2-40B4-BE49-F238E27FC236}">
                        <a16:creationId xmlns="" xmlns:a16="http://schemas.microsoft.com/office/drawing/2014/main" id="{20681C6E-FDEE-41AF-9BE4-AC5D1C3F01E4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1" name="자유형: 도형 90">
                    <a:extLst>
                      <a:ext uri="{FF2B5EF4-FFF2-40B4-BE49-F238E27FC236}">
                        <a16:creationId xmlns="" xmlns:a16="http://schemas.microsoft.com/office/drawing/2014/main" id="{4EE94AE2-AC39-483E-8129-ECBB8890AB9C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" name="자유형: 도형 91">
                    <a:extLst>
                      <a:ext uri="{FF2B5EF4-FFF2-40B4-BE49-F238E27FC236}">
                        <a16:creationId xmlns="" xmlns:a16="http://schemas.microsoft.com/office/drawing/2014/main" id="{665D4FE9-84AE-40CC-8F6F-E83F63FE07A7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3" name="자유형: 도형 92">
                    <a:extLst>
                      <a:ext uri="{FF2B5EF4-FFF2-40B4-BE49-F238E27FC236}">
                        <a16:creationId xmlns="" xmlns:a16="http://schemas.microsoft.com/office/drawing/2014/main" id="{87EE5F08-6ECD-4314-B1F9-F4BA10C99BC0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4" name="자유형: 도형 93">
                    <a:extLst>
                      <a:ext uri="{FF2B5EF4-FFF2-40B4-BE49-F238E27FC236}">
                        <a16:creationId xmlns="" xmlns:a16="http://schemas.microsoft.com/office/drawing/2014/main" id="{F574FA8F-42E5-444A-ABC4-415827F88273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86" name="그래픽 13" descr="텐트">
                  <a:extLst>
                    <a:ext uri="{FF2B5EF4-FFF2-40B4-BE49-F238E27FC236}">
                      <a16:creationId xmlns="" xmlns:a16="http://schemas.microsoft.com/office/drawing/2014/main" id="{DD1191E0-64E6-46DE-945F-EA7D216C3C8B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87" name="그래픽 15" descr="모닥불">
                  <a:extLst>
                    <a:ext uri="{FF2B5EF4-FFF2-40B4-BE49-F238E27FC236}">
                      <a16:creationId xmlns="" xmlns:a16="http://schemas.microsoft.com/office/drawing/2014/main" id="{FE38B467-8873-4BC5-A9C6-FCDD72646167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88" name="자유형: 도형 87">
                    <a:extLst>
                      <a:ext uri="{FF2B5EF4-FFF2-40B4-BE49-F238E27FC236}">
                        <a16:creationId xmlns="" xmlns:a16="http://schemas.microsoft.com/office/drawing/2014/main" id="{8856FC99-6A7D-4495-A495-091F0B5DDF98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9" name="자유형: 도형 88">
                    <a:extLst>
                      <a:ext uri="{FF2B5EF4-FFF2-40B4-BE49-F238E27FC236}">
                        <a16:creationId xmlns="" xmlns:a16="http://schemas.microsoft.com/office/drawing/2014/main" id="{9D6F04E2-8566-4A86-BCD6-9DCC51EEFEF1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65" name="그룹 64">
                <a:extLst>
                  <a:ext uri="{FF2B5EF4-FFF2-40B4-BE49-F238E27FC236}">
                    <a16:creationId xmlns="" xmlns:a16="http://schemas.microsoft.com/office/drawing/2014/main" id="{A066CA14-32DC-415F-A039-F6414392B036}"/>
                  </a:ext>
                </a:extLst>
              </p:cNvPr>
              <p:cNvGrpSpPr/>
              <p:nvPr/>
            </p:nvGrpSpPr>
            <p:grpSpPr>
              <a:xfrm>
                <a:off x="9046178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66" name="그래픽 5" descr="트레일러">
                  <a:extLst>
                    <a:ext uri="{FF2B5EF4-FFF2-40B4-BE49-F238E27FC236}">
                      <a16:creationId xmlns="" xmlns:a16="http://schemas.microsoft.com/office/drawing/2014/main" id="{B5FD3A89-4D12-48C5-8CA1-CFDD41DF3DC4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79" name="자유형: 도형 78">
                    <a:extLst>
                      <a:ext uri="{FF2B5EF4-FFF2-40B4-BE49-F238E27FC236}">
                        <a16:creationId xmlns="" xmlns:a16="http://schemas.microsoft.com/office/drawing/2014/main" id="{E25AD41E-F7B1-4D1A-AD2E-198F9FB1A9C7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0" name="자유형: 도형 79">
                    <a:extLst>
                      <a:ext uri="{FF2B5EF4-FFF2-40B4-BE49-F238E27FC236}">
                        <a16:creationId xmlns="" xmlns:a16="http://schemas.microsoft.com/office/drawing/2014/main" id="{9F22857E-F27C-4787-B81F-795F8B5103F9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1" name="자유형: 도형 80">
                    <a:extLst>
                      <a:ext uri="{FF2B5EF4-FFF2-40B4-BE49-F238E27FC236}">
                        <a16:creationId xmlns="" xmlns:a16="http://schemas.microsoft.com/office/drawing/2014/main" id="{3C6B1E76-AE37-4008-A053-1526281D5DA4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67" name="그래픽 7" descr="백팩">
                  <a:extLst>
                    <a:ext uri="{FF2B5EF4-FFF2-40B4-BE49-F238E27FC236}">
                      <a16:creationId xmlns="" xmlns:a16="http://schemas.microsoft.com/office/drawing/2014/main" id="{A95BE408-FC87-4DBA-82B3-5F8AABB6D021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68" name="그래픽 9" descr="피크닉 테이블">
                  <a:extLst>
                    <a:ext uri="{FF2B5EF4-FFF2-40B4-BE49-F238E27FC236}">
                      <a16:creationId xmlns="" xmlns:a16="http://schemas.microsoft.com/office/drawing/2014/main" id="{1C4048B0-F90C-4647-8432-9F6F450A4921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69" name="그래픽 11" descr="하이킹">
                  <a:extLst>
                    <a:ext uri="{FF2B5EF4-FFF2-40B4-BE49-F238E27FC236}">
                      <a16:creationId xmlns="" xmlns:a16="http://schemas.microsoft.com/office/drawing/2014/main" id="{6E47A2DD-2D80-49FB-B956-984D81C7962F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74" name="자유형: 도형 73">
                    <a:extLst>
                      <a:ext uri="{FF2B5EF4-FFF2-40B4-BE49-F238E27FC236}">
                        <a16:creationId xmlns="" xmlns:a16="http://schemas.microsoft.com/office/drawing/2014/main" id="{71EAAF3F-D17D-40E7-9FC8-D69BA3CEA54F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5" name="자유형: 도형 74">
                    <a:extLst>
                      <a:ext uri="{FF2B5EF4-FFF2-40B4-BE49-F238E27FC236}">
                        <a16:creationId xmlns="" xmlns:a16="http://schemas.microsoft.com/office/drawing/2014/main" id="{B9B0BAFB-63D1-46A1-B9BB-881B315F7682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6" name="자유형: 도형 75">
                    <a:extLst>
                      <a:ext uri="{FF2B5EF4-FFF2-40B4-BE49-F238E27FC236}">
                        <a16:creationId xmlns="" xmlns:a16="http://schemas.microsoft.com/office/drawing/2014/main" id="{7143FFB6-91B8-469D-968C-7B145A80BF4E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7" name="자유형: 도형 76">
                    <a:extLst>
                      <a:ext uri="{FF2B5EF4-FFF2-40B4-BE49-F238E27FC236}">
                        <a16:creationId xmlns="" xmlns:a16="http://schemas.microsoft.com/office/drawing/2014/main" id="{224ECF7B-ACBC-4A42-83EB-9462ECC11C78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8" name="자유형: 도형 77">
                    <a:extLst>
                      <a:ext uri="{FF2B5EF4-FFF2-40B4-BE49-F238E27FC236}">
                        <a16:creationId xmlns="" xmlns:a16="http://schemas.microsoft.com/office/drawing/2014/main" id="{16C960BE-AF90-47A7-8CBB-B1F1C70555AC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70" name="그래픽 13" descr="텐트">
                  <a:extLst>
                    <a:ext uri="{FF2B5EF4-FFF2-40B4-BE49-F238E27FC236}">
                      <a16:creationId xmlns="" xmlns:a16="http://schemas.microsoft.com/office/drawing/2014/main" id="{37A27FBA-FA1D-4CC3-A78D-F15273F5EE52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71" name="그래픽 15" descr="모닥불">
                  <a:extLst>
                    <a:ext uri="{FF2B5EF4-FFF2-40B4-BE49-F238E27FC236}">
                      <a16:creationId xmlns="" xmlns:a16="http://schemas.microsoft.com/office/drawing/2014/main" id="{3E9F265E-941D-48B4-AD65-28D66362E4FD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72" name="자유형: 도형 71">
                    <a:extLst>
                      <a:ext uri="{FF2B5EF4-FFF2-40B4-BE49-F238E27FC236}">
                        <a16:creationId xmlns="" xmlns:a16="http://schemas.microsoft.com/office/drawing/2014/main" id="{F89BFA44-76E8-4F68-B997-EB8AB68C86D6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" name="자유형: 도형 72">
                    <a:extLst>
                      <a:ext uri="{FF2B5EF4-FFF2-40B4-BE49-F238E27FC236}">
                        <a16:creationId xmlns="" xmlns:a16="http://schemas.microsoft.com/office/drawing/2014/main" id="{D7E88C38-C02F-4CEE-9D44-630A1689E675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D6866890-037B-4C05-A76F-F3F35E2DAEF4}"/>
                </a:ext>
              </a:extLst>
            </p:cNvPr>
            <p:cNvGrpSpPr/>
            <p:nvPr/>
          </p:nvGrpSpPr>
          <p:grpSpPr>
            <a:xfrm>
              <a:off x="6211743" y="6532152"/>
              <a:ext cx="5895961" cy="325848"/>
              <a:chOff x="122066" y="5855368"/>
              <a:chExt cx="13139823" cy="726189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="" xmlns:a16="http://schemas.microsoft.com/office/drawing/2014/main" id="{EC67B6D4-CF55-4C23-9B04-C212A0C4034B}"/>
                  </a:ext>
                </a:extLst>
              </p:cNvPr>
              <p:cNvGrpSpPr/>
              <p:nvPr/>
            </p:nvGrpSpPr>
            <p:grpSpPr>
              <a:xfrm>
                <a:off x="122066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47" name="그래픽 5" descr="트레일러">
                  <a:extLst>
                    <a:ext uri="{FF2B5EF4-FFF2-40B4-BE49-F238E27FC236}">
                      <a16:creationId xmlns="" xmlns:a16="http://schemas.microsoft.com/office/drawing/2014/main" id="{493842FC-FE1E-462A-B242-99BDD8BD4047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60" name="자유형: 도형 59">
                    <a:extLst>
                      <a:ext uri="{FF2B5EF4-FFF2-40B4-BE49-F238E27FC236}">
                        <a16:creationId xmlns="" xmlns:a16="http://schemas.microsoft.com/office/drawing/2014/main" id="{EB283B33-FE31-4AB1-95E3-39D2D06C1CF4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1" name="자유형: 도형 60">
                    <a:extLst>
                      <a:ext uri="{FF2B5EF4-FFF2-40B4-BE49-F238E27FC236}">
                        <a16:creationId xmlns="" xmlns:a16="http://schemas.microsoft.com/office/drawing/2014/main" id="{C0D78906-B7E4-421B-A210-2AC2DFB0E355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2" name="자유형: 도형 61">
                    <a:extLst>
                      <a:ext uri="{FF2B5EF4-FFF2-40B4-BE49-F238E27FC236}">
                        <a16:creationId xmlns="" xmlns:a16="http://schemas.microsoft.com/office/drawing/2014/main" id="{F31CE4E4-C25E-4AE7-85C1-CA4BD032CDF2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8" name="그래픽 7" descr="백팩">
                  <a:extLst>
                    <a:ext uri="{FF2B5EF4-FFF2-40B4-BE49-F238E27FC236}">
                      <a16:creationId xmlns="" xmlns:a16="http://schemas.microsoft.com/office/drawing/2014/main" id="{ED79E836-AE36-49C7-92D6-2BAACDB0E3CC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그래픽 9" descr="피크닉 테이블">
                  <a:extLst>
                    <a:ext uri="{FF2B5EF4-FFF2-40B4-BE49-F238E27FC236}">
                      <a16:creationId xmlns="" xmlns:a16="http://schemas.microsoft.com/office/drawing/2014/main" id="{4F32E29D-2668-4673-BFA1-5891280A256C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50" name="그래픽 11" descr="하이킹">
                  <a:extLst>
                    <a:ext uri="{FF2B5EF4-FFF2-40B4-BE49-F238E27FC236}">
                      <a16:creationId xmlns="" xmlns:a16="http://schemas.microsoft.com/office/drawing/2014/main" id="{8B1942DB-D1AA-418F-BA55-810EFD0F9DD6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55" name="자유형: 도형 54">
                    <a:extLst>
                      <a:ext uri="{FF2B5EF4-FFF2-40B4-BE49-F238E27FC236}">
                        <a16:creationId xmlns="" xmlns:a16="http://schemas.microsoft.com/office/drawing/2014/main" id="{ACB92962-72C2-4B36-873E-303A7AF22BCF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자유형: 도형 55">
                    <a:extLst>
                      <a:ext uri="{FF2B5EF4-FFF2-40B4-BE49-F238E27FC236}">
                        <a16:creationId xmlns="" xmlns:a16="http://schemas.microsoft.com/office/drawing/2014/main" id="{3C9D772A-C280-4072-846D-2786D5C1D05F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자유형: 도형 56">
                    <a:extLst>
                      <a:ext uri="{FF2B5EF4-FFF2-40B4-BE49-F238E27FC236}">
                        <a16:creationId xmlns="" xmlns:a16="http://schemas.microsoft.com/office/drawing/2014/main" id="{8AB59415-F525-4FF7-AE17-533D7BF6A868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8" name="자유형: 도형 57">
                    <a:extLst>
                      <a:ext uri="{FF2B5EF4-FFF2-40B4-BE49-F238E27FC236}">
                        <a16:creationId xmlns="" xmlns:a16="http://schemas.microsoft.com/office/drawing/2014/main" id="{9000FFCD-4D26-4515-AC65-65684159CD00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9" name="자유형: 도형 58">
                    <a:extLst>
                      <a:ext uri="{FF2B5EF4-FFF2-40B4-BE49-F238E27FC236}">
                        <a16:creationId xmlns="" xmlns:a16="http://schemas.microsoft.com/office/drawing/2014/main" id="{32BCACE0-F4C1-4A90-97F6-CAB24959182B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51" name="그래픽 13" descr="텐트">
                  <a:extLst>
                    <a:ext uri="{FF2B5EF4-FFF2-40B4-BE49-F238E27FC236}">
                      <a16:creationId xmlns="" xmlns:a16="http://schemas.microsoft.com/office/drawing/2014/main" id="{6B7CEC7E-58E4-4ED9-8119-A0301BFA85F8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52" name="그래픽 15" descr="모닥불">
                  <a:extLst>
                    <a:ext uri="{FF2B5EF4-FFF2-40B4-BE49-F238E27FC236}">
                      <a16:creationId xmlns="" xmlns:a16="http://schemas.microsoft.com/office/drawing/2014/main" id="{DC386FFA-37A6-446D-8C4E-B868D1B26EEF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53" name="자유형: 도형 52">
                    <a:extLst>
                      <a:ext uri="{FF2B5EF4-FFF2-40B4-BE49-F238E27FC236}">
                        <a16:creationId xmlns="" xmlns:a16="http://schemas.microsoft.com/office/drawing/2014/main" id="{246B0323-F9DA-4F87-8B63-D59733EA7413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자유형: 도형 53">
                    <a:extLst>
                      <a:ext uri="{FF2B5EF4-FFF2-40B4-BE49-F238E27FC236}">
                        <a16:creationId xmlns="" xmlns:a16="http://schemas.microsoft.com/office/drawing/2014/main" id="{AF292C90-C57D-49EB-89C1-40FFDA875A52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13" name="그룹 12">
                <a:extLst>
                  <a:ext uri="{FF2B5EF4-FFF2-40B4-BE49-F238E27FC236}">
                    <a16:creationId xmlns="" xmlns:a16="http://schemas.microsoft.com/office/drawing/2014/main" id="{B3008ADF-6898-4F59-9ADA-BEFF04E98DCA}"/>
                  </a:ext>
                </a:extLst>
              </p:cNvPr>
              <p:cNvGrpSpPr/>
              <p:nvPr/>
            </p:nvGrpSpPr>
            <p:grpSpPr>
              <a:xfrm>
                <a:off x="4584122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31" name="그래픽 5" descr="트레일러">
                  <a:extLst>
                    <a:ext uri="{FF2B5EF4-FFF2-40B4-BE49-F238E27FC236}">
                      <a16:creationId xmlns="" xmlns:a16="http://schemas.microsoft.com/office/drawing/2014/main" id="{EBB63E92-2914-4C26-9B63-76AADC7B11C1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44" name="자유형: 도형 43">
                    <a:extLst>
                      <a:ext uri="{FF2B5EF4-FFF2-40B4-BE49-F238E27FC236}">
                        <a16:creationId xmlns="" xmlns:a16="http://schemas.microsoft.com/office/drawing/2014/main" id="{B1DB0E97-A551-40CE-B211-C16BFA0A9D59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" name="자유형: 도형 44">
                    <a:extLst>
                      <a:ext uri="{FF2B5EF4-FFF2-40B4-BE49-F238E27FC236}">
                        <a16:creationId xmlns="" xmlns:a16="http://schemas.microsoft.com/office/drawing/2014/main" id="{32CE7404-468A-4E94-A1F1-597E48615490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6" name="자유형: 도형 45">
                    <a:extLst>
                      <a:ext uri="{FF2B5EF4-FFF2-40B4-BE49-F238E27FC236}">
                        <a16:creationId xmlns="" xmlns:a16="http://schemas.microsoft.com/office/drawing/2014/main" id="{E44C59AE-7C64-4B9F-AC86-BDCB408B6853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2" name="그래픽 7" descr="백팩">
                  <a:extLst>
                    <a:ext uri="{FF2B5EF4-FFF2-40B4-BE49-F238E27FC236}">
                      <a16:creationId xmlns="" xmlns:a16="http://schemas.microsoft.com/office/drawing/2014/main" id="{6FC2E902-5F4C-4BD0-B5CC-55E84A84AE8D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3" name="그래픽 9" descr="피크닉 테이블">
                  <a:extLst>
                    <a:ext uri="{FF2B5EF4-FFF2-40B4-BE49-F238E27FC236}">
                      <a16:creationId xmlns="" xmlns:a16="http://schemas.microsoft.com/office/drawing/2014/main" id="{F85E6AAD-DF6D-4DE1-A7B7-B9CB122D6FC7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34" name="그래픽 11" descr="하이킹">
                  <a:extLst>
                    <a:ext uri="{FF2B5EF4-FFF2-40B4-BE49-F238E27FC236}">
                      <a16:creationId xmlns="" xmlns:a16="http://schemas.microsoft.com/office/drawing/2014/main" id="{935AEF7A-3419-49E9-8839-2D6CF2F6611D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39" name="자유형: 도형 38">
                    <a:extLst>
                      <a:ext uri="{FF2B5EF4-FFF2-40B4-BE49-F238E27FC236}">
                        <a16:creationId xmlns="" xmlns:a16="http://schemas.microsoft.com/office/drawing/2014/main" id="{ECB1715D-DE6D-4C93-B170-F991ADE95E12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" name="자유형: 도형 39">
                    <a:extLst>
                      <a:ext uri="{FF2B5EF4-FFF2-40B4-BE49-F238E27FC236}">
                        <a16:creationId xmlns="" xmlns:a16="http://schemas.microsoft.com/office/drawing/2014/main" id="{CAC6DB5F-25AE-4810-AC91-2352919445C2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" name="자유형: 도형 40">
                    <a:extLst>
                      <a:ext uri="{FF2B5EF4-FFF2-40B4-BE49-F238E27FC236}">
                        <a16:creationId xmlns="" xmlns:a16="http://schemas.microsoft.com/office/drawing/2014/main" id="{34D8AB51-A838-450B-8CE3-CDC9980644CB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" name="자유형: 도형 41">
                    <a:extLst>
                      <a:ext uri="{FF2B5EF4-FFF2-40B4-BE49-F238E27FC236}">
                        <a16:creationId xmlns="" xmlns:a16="http://schemas.microsoft.com/office/drawing/2014/main" id="{E402422C-1EE0-4671-AE9B-A6B817FFEE57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자유형: 도형 42">
                    <a:extLst>
                      <a:ext uri="{FF2B5EF4-FFF2-40B4-BE49-F238E27FC236}">
                        <a16:creationId xmlns="" xmlns:a16="http://schemas.microsoft.com/office/drawing/2014/main" id="{851E0422-B280-4BBF-8AF4-0AC891859341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5" name="그래픽 13" descr="텐트">
                  <a:extLst>
                    <a:ext uri="{FF2B5EF4-FFF2-40B4-BE49-F238E27FC236}">
                      <a16:creationId xmlns="" xmlns:a16="http://schemas.microsoft.com/office/drawing/2014/main" id="{BB989B65-877E-4B72-B1CB-CF062C8ACA61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36" name="그래픽 15" descr="모닥불">
                  <a:extLst>
                    <a:ext uri="{FF2B5EF4-FFF2-40B4-BE49-F238E27FC236}">
                      <a16:creationId xmlns="" xmlns:a16="http://schemas.microsoft.com/office/drawing/2014/main" id="{47798CD3-0614-4C9B-9F48-646E8C8A0A6D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37" name="자유형: 도형 36">
                    <a:extLst>
                      <a:ext uri="{FF2B5EF4-FFF2-40B4-BE49-F238E27FC236}">
                        <a16:creationId xmlns="" xmlns:a16="http://schemas.microsoft.com/office/drawing/2014/main" id="{75650974-41A6-4492-8440-3C0830F3262F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" name="자유형: 도형 37">
                    <a:extLst>
                      <a:ext uri="{FF2B5EF4-FFF2-40B4-BE49-F238E27FC236}">
                        <a16:creationId xmlns="" xmlns:a16="http://schemas.microsoft.com/office/drawing/2014/main" id="{A3ACE168-3B1A-4CBE-8394-AF1620D07EAC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14" name="그룹 13">
                <a:extLst>
                  <a:ext uri="{FF2B5EF4-FFF2-40B4-BE49-F238E27FC236}">
                    <a16:creationId xmlns="" xmlns:a16="http://schemas.microsoft.com/office/drawing/2014/main" id="{439BE0A7-A9F3-4C27-9842-396C7E31FAED}"/>
                  </a:ext>
                </a:extLst>
              </p:cNvPr>
              <p:cNvGrpSpPr/>
              <p:nvPr/>
            </p:nvGrpSpPr>
            <p:grpSpPr>
              <a:xfrm>
                <a:off x="9046178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15" name="그래픽 5" descr="트레일러">
                  <a:extLst>
                    <a:ext uri="{FF2B5EF4-FFF2-40B4-BE49-F238E27FC236}">
                      <a16:creationId xmlns="" xmlns:a16="http://schemas.microsoft.com/office/drawing/2014/main" id="{7D214997-2F52-4B85-AF58-9A795B543C3A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28" name="자유형: 도형 27">
                    <a:extLst>
                      <a:ext uri="{FF2B5EF4-FFF2-40B4-BE49-F238E27FC236}">
                        <a16:creationId xmlns="" xmlns:a16="http://schemas.microsoft.com/office/drawing/2014/main" id="{A561CBB7-5B10-419A-80B7-9925BF2E4DD7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" name="자유형: 도형 28">
                    <a:extLst>
                      <a:ext uri="{FF2B5EF4-FFF2-40B4-BE49-F238E27FC236}">
                        <a16:creationId xmlns="" xmlns:a16="http://schemas.microsoft.com/office/drawing/2014/main" id="{7C84DBC3-F999-4F7E-B169-8EEBC8E3C816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0" name="자유형: 도형 29">
                    <a:extLst>
                      <a:ext uri="{FF2B5EF4-FFF2-40B4-BE49-F238E27FC236}">
                        <a16:creationId xmlns="" xmlns:a16="http://schemas.microsoft.com/office/drawing/2014/main" id="{73D99FB2-075D-4501-877F-0C3798BA689D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6" name="그래픽 7" descr="백팩">
                  <a:extLst>
                    <a:ext uri="{FF2B5EF4-FFF2-40B4-BE49-F238E27FC236}">
                      <a16:creationId xmlns="" xmlns:a16="http://schemas.microsoft.com/office/drawing/2014/main" id="{CB48133D-6927-4042-A67A-2594D8DB6415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" name="그래픽 9" descr="피크닉 테이블">
                  <a:extLst>
                    <a:ext uri="{FF2B5EF4-FFF2-40B4-BE49-F238E27FC236}">
                      <a16:creationId xmlns="" xmlns:a16="http://schemas.microsoft.com/office/drawing/2014/main" id="{02A6E98E-6D3F-4567-84E8-5400B68B6C4E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18" name="그래픽 11" descr="하이킹">
                  <a:extLst>
                    <a:ext uri="{FF2B5EF4-FFF2-40B4-BE49-F238E27FC236}">
                      <a16:creationId xmlns="" xmlns:a16="http://schemas.microsoft.com/office/drawing/2014/main" id="{52B592FA-FC20-492F-B4C4-AD309B77B354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23" name="자유형: 도형 22">
                    <a:extLst>
                      <a:ext uri="{FF2B5EF4-FFF2-40B4-BE49-F238E27FC236}">
                        <a16:creationId xmlns="" xmlns:a16="http://schemas.microsoft.com/office/drawing/2014/main" id="{6A4E6CA9-F8D9-44B9-90B2-4E27AD685BED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" name="자유형: 도형 23">
                    <a:extLst>
                      <a:ext uri="{FF2B5EF4-FFF2-40B4-BE49-F238E27FC236}">
                        <a16:creationId xmlns="" xmlns:a16="http://schemas.microsoft.com/office/drawing/2014/main" id="{49B3A0D5-682A-4D95-AC20-A34C1C4AA09D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" name="자유형: 도형 24">
                    <a:extLst>
                      <a:ext uri="{FF2B5EF4-FFF2-40B4-BE49-F238E27FC236}">
                        <a16:creationId xmlns="" xmlns:a16="http://schemas.microsoft.com/office/drawing/2014/main" id="{4BEAB40E-C0DC-4956-8230-16DFEE29EFDD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6" name="자유형: 도형 25">
                    <a:extLst>
                      <a:ext uri="{FF2B5EF4-FFF2-40B4-BE49-F238E27FC236}">
                        <a16:creationId xmlns="" xmlns:a16="http://schemas.microsoft.com/office/drawing/2014/main" id="{C7DFA9DD-18CD-41BC-8F87-FF1E15E5E9D3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7" name="자유형: 도형 26">
                    <a:extLst>
                      <a:ext uri="{FF2B5EF4-FFF2-40B4-BE49-F238E27FC236}">
                        <a16:creationId xmlns="" xmlns:a16="http://schemas.microsoft.com/office/drawing/2014/main" id="{BF4D0FE4-E38F-437E-AECB-C7D6B89B9A11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9" name="그래픽 13" descr="텐트">
                  <a:extLst>
                    <a:ext uri="{FF2B5EF4-FFF2-40B4-BE49-F238E27FC236}">
                      <a16:creationId xmlns="" xmlns:a16="http://schemas.microsoft.com/office/drawing/2014/main" id="{C31F4230-7B0F-4EA8-AE88-523D52EB414C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20" name="그래픽 15" descr="모닥불">
                  <a:extLst>
                    <a:ext uri="{FF2B5EF4-FFF2-40B4-BE49-F238E27FC236}">
                      <a16:creationId xmlns="" xmlns:a16="http://schemas.microsoft.com/office/drawing/2014/main" id="{2FAAEAD7-7190-41AF-A50C-D3022DB5A727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21" name="자유형: 도형 20">
                    <a:extLst>
                      <a:ext uri="{FF2B5EF4-FFF2-40B4-BE49-F238E27FC236}">
                        <a16:creationId xmlns="" xmlns:a16="http://schemas.microsoft.com/office/drawing/2014/main" id="{D948BB75-207E-4EC7-8C74-74D3AB5A146A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" name="자유형: 도형 21">
                    <a:extLst>
                      <a:ext uri="{FF2B5EF4-FFF2-40B4-BE49-F238E27FC236}">
                        <a16:creationId xmlns="" xmlns:a16="http://schemas.microsoft.com/office/drawing/2014/main" id="{788288F3-1387-422C-8DCD-E4835F069568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</p:grp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45342DC-EAEC-420E-B445-19D303A7D8E8}"/>
              </a:ext>
            </a:extLst>
          </p:cNvPr>
          <p:cNvSpPr/>
          <p:nvPr/>
        </p:nvSpPr>
        <p:spPr>
          <a:xfrm>
            <a:off x="6094967" y="0"/>
            <a:ext cx="6096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74D325B4-02E7-4AD6-8E95-74A40B69D101}"/>
              </a:ext>
            </a:extLst>
          </p:cNvPr>
          <p:cNvSpPr txBox="1"/>
          <p:nvPr/>
        </p:nvSpPr>
        <p:spPr>
          <a:xfrm>
            <a:off x="6641321" y="2321005"/>
            <a:ext cx="500329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 smtClean="0">
                <a:solidFill>
                  <a:schemeClr val="bg1"/>
                </a:solidFill>
              </a:rPr>
              <a:t>Q &amp; A</a:t>
            </a:r>
            <a:endParaRPr lang="ko-KR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1665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="" xmlns:a16="http://schemas.microsoft.com/office/drawing/2014/main" id="{6E1B89E4-0C99-44DA-82D1-5BC2DEC0499F}"/>
              </a:ext>
            </a:extLst>
          </p:cNvPr>
          <p:cNvGrpSpPr/>
          <p:nvPr/>
        </p:nvGrpSpPr>
        <p:grpSpPr>
          <a:xfrm>
            <a:off x="122067" y="6532152"/>
            <a:ext cx="11985637" cy="325848"/>
            <a:chOff x="122067" y="6532152"/>
            <a:chExt cx="11985637" cy="325848"/>
          </a:xfrm>
        </p:grpSpPr>
        <p:grpSp>
          <p:nvGrpSpPr>
            <p:cNvPr id="5" name="그룹 4">
              <a:extLst>
                <a:ext uri="{FF2B5EF4-FFF2-40B4-BE49-F238E27FC236}">
                  <a16:creationId xmlns="" xmlns:a16="http://schemas.microsoft.com/office/drawing/2014/main" id="{2B22961A-BC64-4A6E-BF0E-B26BAB4A5B7A}"/>
                </a:ext>
              </a:extLst>
            </p:cNvPr>
            <p:cNvGrpSpPr/>
            <p:nvPr/>
          </p:nvGrpSpPr>
          <p:grpSpPr>
            <a:xfrm>
              <a:off x="122067" y="6532152"/>
              <a:ext cx="5895961" cy="325848"/>
              <a:chOff x="122066" y="5855368"/>
              <a:chExt cx="13139823" cy="726189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="" xmlns:a16="http://schemas.microsoft.com/office/drawing/2014/main" id="{D16B763D-A06B-4642-AB1C-009D2A291165}"/>
                  </a:ext>
                </a:extLst>
              </p:cNvPr>
              <p:cNvGrpSpPr/>
              <p:nvPr/>
            </p:nvGrpSpPr>
            <p:grpSpPr>
              <a:xfrm>
                <a:off x="122066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41" name="그래픽 5" descr="트레일러">
                  <a:extLst>
                    <a:ext uri="{FF2B5EF4-FFF2-40B4-BE49-F238E27FC236}">
                      <a16:creationId xmlns="" xmlns:a16="http://schemas.microsoft.com/office/drawing/2014/main" id="{740FACF4-3819-415C-88E4-9ACF9648619E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54" name="자유형: 도형 53">
                    <a:extLst>
                      <a:ext uri="{FF2B5EF4-FFF2-40B4-BE49-F238E27FC236}">
                        <a16:creationId xmlns="" xmlns:a16="http://schemas.microsoft.com/office/drawing/2014/main" id="{D1E74219-285D-49BA-BA55-1E01BA3A2034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5" name="자유형: 도형 54">
                    <a:extLst>
                      <a:ext uri="{FF2B5EF4-FFF2-40B4-BE49-F238E27FC236}">
                        <a16:creationId xmlns="" xmlns:a16="http://schemas.microsoft.com/office/drawing/2014/main" id="{7ABD6F8B-2363-4FAE-B538-690EE8EA7872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6" name="자유형: 도형 55">
                    <a:extLst>
                      <a:ext uri="{FF2B5EF4-FFF2-40B4-BE49-F238E27FC236}">
                        <a16:creationId xmlns="" xmlns:a16="http://schemas.microsoft.com/office/drawing/2014/main" id="{DC6BC432-47CC-4135-8FEC-2E52425F53EA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</p:grpSp>
            <p:sp>
              <p:nvSpPr>
                <p:cNvPr id="42" name="그래픽 7" descr="백팩">
                  <a:extLst>
                    <a:ext uri="{FF2B5EF4-FFF2-40B4-BE49-F238E27FC236}">
                      <a16:creationId xmlns="" xmlns:a16="http://schemas.microsoft.com/office/drawing/2014/main" id="{C6082566-B857-4646-A314-8B697B777D8B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43" name="그래픽 9" descr="피크닉 테이블">
                  <a:extLst>
                    <a:ext uri="{FF2B5EF4-FFF2-40B4-BE49-F238E27FC236}">
                      <a16:creationId xmlns="" xmlns:a16="http://schemas.microsoft.com/office/drawing/2014/main" id="{5F673A73-FD0B-4269-AA6D-EFB1DB0FFBAE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grpSp>
              <p:nvGrpSpPr>
                <p:cNvPr id="44" name="그래픽 11" descr="하이킹">
                  <a:extLst>
                    <a:ext uri="{FF2B5EF4-FFF2-40B4-BE49-F238E27FC236}">
                      <a16:creationId xmlns="" xmlns:a16="http://schemas.microsoft.com/office/drawing/2014/main" id="{A6B3E4DD-9FB0-4F14-9240-BE6F2B0085DB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49" name="자유형: 도형 48">
                    <a:extLst>
                      <a:ext uri="{FF2B5EF4-FFF2-40B4-BE49-F238E27FC236}">
                        <a16:creationId xmlns="" xmlns:a16="http://schemas.microsoft.com/office/drawing/2014/main" id="{2EC70BE9-B28D-48DA-97A8-9A5F715888BA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0" name="자유형: 도형 49">
                    <a:extLst>
                      <a:ext uri="{FF2B5EF4-FFF2-40B4-BE49-F238E27FC236}">
                        <a16:creationId xmlns="" xmlns:a16="http://schemas.microsoft.com/office/drawing/2014/main" id="{5B7028AD-2928-4803-B070-79EFF2C2E94B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1" name="자유형: 도형 50">
                    <a:extLst>
                      <a:ext uri="{FF2B5EF4-FFF2-40B4-BE49-F238E27FC236}">
                        <a16:creationId xmlns="" xmlns:a16="http://schemas.microsoft.com/office/drawing/2014/main" id="{51287008-FC3C-4A29-9D52-D8FB6E84F908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2" name="자유형: 도형 51">
                    <a:extLst>
                      <a:ext uri="{FF2B5EF4-FFF2-40B4-BE49-F238E27FC236}">
                        <a16:creationId xmlns="" xmlns:a16="http://schemas.microsoft.com/office/drawing/2014/main" id="{EE21922C-2859-4B47-943B-8EEDAB491907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3" name="자유형: 도형 52">
                    <a:extLst>
                      <a:ext uri="{FF2B5EF4-FFF2-40B4-BE49-F238E27FC236}">
                        <a16:creationId xmlns="" xmlns:a16="http://schemas.microsoft.com/office/drawing/2014/main" id="{F59D8051-5390-44D4-A6F4-80A0D1AAD621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</p:grpSp>
            <p:sp>
              <p:nvSpPr>
                <p:cNvPr id="45" name="그래픽 13" descr="텐트">
                  <a:extLst>
                    <a:ext uri="{FF2B5EF4-FFF2-40B4-BE49-F238E27FC236}">
                      <a16:creationId xmlns="" xmlns:a16="http://schemas.microsoft.com/office/drawing/2014/main" id="{E01D57F9-49DD-406B-8E21-26FEF7F342F4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grpSp>
              <p:nvGrpSpPr>
                <p:cNvPr id="46" name="그래픽 15" descr="모닥불">
                  <a:extLst>
                    <a:ext uri="{FF2B5EF4-FFF2-40B4-BE49-F238E27FC236}">
                      <a16:creationId xmlns="" xmlns:a16="http://schemas.microsoft.com/office/drawing/2014/main" id="{179F3E3C-5252-43D6-A435-CC795DDD745F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47" name="자유형: 도형 46">
                    <a:extLst>
                      <a:ext uri="{FF2B5EF4-FFF2-40B4-BE49-F238E27FC236}">
                        <a16:creationId xmlns="" xmlns:a16="http://schemas.microsoft.com/office/drawing/2014/main" id="{6303412C-2C3A-43A2-BCB4-7024743F7FC7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8" name="자유형: 도형 47">
                    <a:extLst>
                      <a:ext uri="{FF2B5EF4-FFF2-40B4-BE49-F238E27FC236}">
                        <a16:creationId xmlns="" xmlns:a16="http://schemas.microsoft.com/office/drawing/2014/main" id="{F8A3F79E-8835-4A2E-B085-D4CAA59FC554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</p:grpSp>
          </p:grpSp>
          <p:grpSp>
            <p:nvGrpSpPr>
              <p:cNvPr id="7" name="그룹 6">
                <a:extLst>
                  <a:ext uri="{FF2B5EF4-FFF2-40B4-BE49-F238E27FC236}">
                    <a16:creationId xmlns="" xmlns:a16="http://schemas.microsoft.com/office/drawing/2014/main" id="{D3F90257-328E-4EA4-AB0A-B4EFF565FAED}"/>
                  </a:ext>
                </a:extLst>
              </p:cNvPr>
              <p:cNvGrpSpPr/>
              <p:nvPr/>
            </p:nvGrpSpPr>
            <p:grpSpPr>
              <a:xfrm>
                <a:off x="4584122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25" name="그래픽 5" descr="트레일러">
                  <a:extLst>
                    <a:ext uri="{FF2B5EF4-FFF2-40B4-BE49-F238E27FC236}">
                      <a16:creationId xmlns="" xmlns:a16="http://schemas.microsoft.com/office/drawing/2014/main" id="{B3DA79F4-3384-4821-86C6-ABD3229EC012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38" name="자유형: 도형 37">
                    <a:extLst>
                      <a:ext uri="{FF2B5EF4-FFF2-40B4-BE49-F238E27FC236}">
                        <a16:creationId xmlns="" xmlns:a16="http://schemas.microsoft.com/office/drawing/2014/main" id="{64E6F18B-58F3-4560-903B-92DBA87EAC81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39" name="자유형: 도형 38">
                    <a:extLst>
                      <a:ext uri="{FF2B5EF4-FFF2-40B4-BE49-F238E27FC236}">
                        <a16:creationId xmlns="" xmlns:a16="http://schemas.microsoft.com/office/drawing/2014/main" id="{202A69FB-5149-4671-B124-1184F960589F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0" name="자유형: 도형 39">
                    <a:extLst>
                      <a:ext uri="{FF2B5EF4-FFF2-40B4-BE49-F238E27FC236}">
                        <a16:creationId xmlns="" xmlns:a16="http://schemas.microsoft.com/office/drawing/2014/main" id="{1A4B3C3D-D65C-4506-A007-CEBD41C10365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</p:grpSp>
            <p:sp>
              <p:nvSpPr>
                <p:cNvPr id="26" name="그래픽 7" descr="백팩">
                  <a:extLst>
                    <a:ext uri="{FF2B5EF4-FFF2-40B4-BE49-F238E27FC236}">
                      <a16:creationId xmlns="" xmlns:a16="http://schemas.microsoft.com/office/drawing/2014/main" id="{1A50620D-B943-4495-A12F-6CC92197CA11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27" name="그래픽 9" descr="피크닉 테이블">
                  <a:extLst>
                    <a:ext uri="{FF2B5EF4-FFF2-40B4-BE49-F238E27FC236}">
                      <a16:creationId xmlns="" xmlns:a16="http://schemas.microsoft.com/office/drawing/2014/main" id="{E3D12424-05B8-4ABD-B400-05C7080978F4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grpSp>
              <p:nvGrpSpPr>
                <p:cNvPr id="28" name="그래픽 11" descr="하이킹">
                  <a:extLst>
                    <a:ext uri="{FF2B5EF4-FFF2-40B4-BE49-F238E27FC236}">
                      <a16:creationId xmlns="" xmlns:a16="http://schemas.microsoft.com/office/drawing/2014/main" id="{F7C42D81-79F3-4F3D-82DE-BF633768756D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33" name="자유형: 도형 32">
                    <a:extLst>
                      <a:ext uri="{FF2B5EF4-FFF2-40B4-BE49-F238E27FC236}">
                        <a16:creationId xmlns="" xmlns:a16="http://schemas.microsoft.com/office/drawing/2014/main" id="{940D8D74-4A35-4EA5-B5DF-689D0662AC38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34" name="자유형: 도형 33">
                    <a:extLst>
                      <a:ext uri="{FF2B5EF4-FFF2-40B4-BE49-F238E27FC236}">
                        <a16:creationId xmlns="" xmlns:a16="http://schemas.microsoft.com/office/drawing/2014/main" id="{F3D6F6D1-82D4-4628-8ADA-90AA33DC3E81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35" name="자유형: 도형 34">
                    <a:extLst>
                      <a:ext uri="{FF2B5EF4-FFF2-40B4-BE49-F238E27FC236}">
                        <a16:creationId xmlns="" xmlns:a16="http://schemas.microsoft.com/office/drawing/2014/main" id="{90030200-0F6D-4C2C-A169-12E1A006DC71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36" name="자유형: 도형 35">
                    <a:extLst>
                      <a:ext uri="{FF2B5EF4-FFF2-40B4-BE49-F238E27FC236}">
                        <a16:creationId xmlns="" xmlns:a16="http://schemas.microsoft.com/office/drawing/2014/main" id="{0F00EE92-05C0-41D1-B6C9-A232562B17B2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37" name="자유형: 도형 36">
                    <a:extLst>
                      <a:ext uri="{FF2B5EF4-FFF2-40B4-BE49-F238E27FC236}">
                        <a16:creationId xmlns="" xmlns:a16="http://schemas.microsoft.com/office/drawing/2014/main" id="{92F6F8C3-F1B6-4431-BA3A-C47312F036FC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</p:grpSp>
            <p:sp>
              <p:nvSpPr>
                <p:cNvPr id="29" name="그래픽 13" descr="텐트">
                  <a:extLst>
                    <a:ext uri="{FF2B5EF4-FFF2-40B4-BE49-F238E27FC236}">
                      <a16:creationId xmlns="" xmlns:a16="http://schemas.microsoft.com/office/drawing/2014/main" id="{8FF1EF0D-313E-4E21-B26E-602233728953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grpSp>
              <p:nvGrpSpPr>
                <p:cNvPr id="30" name="그래픽 15" descr="모닥불">
                  <a:extLst>
                    <a:ext uri="{FF2B5EF4-FFF2-40B4-BE49-F238E27FC236}">
                      <a16:creationId xmlns="" xmlns:a16="http://schemas.microsoft.com/office/drawing/2014/main" id="{BD8BFCB1-2072-4BE3-B17E-BDCA62426B05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31" name="자유형: 도형 30">
                    <a:extLst>
                      <a:ext uri="{FF2B5EF4-FFF2-40B4-BE49-F238E27FC236}">
                        <a16:creationId xmlns="" xmlns:a16="http://schemas.microsoft.com/office/drawing/2014/main" id="{7A5A5D8E-3DEB-424C-8059-9DA6D3E8B6D7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32" name="자유형: 도형 31">
                    <a:extLst>
                      <a:ext uri="{FF2B5EF4-FFF2-40B4-BE49-F238E27FC236}">
                        <a16:creationId xmlns="" xmlns:a16="http://schemas.microsoft.com/office/drawing/2014/main" id="{46DBAF5C-92D7-4B61-8570-5B8BCE95FFFE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</p:grpSp>
          </p:grpSp>
          <p:grpSp>
            <p:nvGrpSpPr>
              <p:cNvPr id="8" name="그룹 7">
                <a:extLst>
                  <a:ext uri="{FF2B5EF4-FFF2-40B4-BE49-F238E27FC236}">
                    <a16:creationId xmlns="" xmlns:a16="http://schemas.microsoft.com/office/drawing/2014/main" id="{E994DD08-0BD4-4717-B076-D486C8CC9046}"/>
                  </a:ext>
                </a:extLst>
              </p:cNvPr>
              <p:cNvGrpSpPr/>
              <p:nvPr/>
            </p:nvGrpSpPr>
            <p:grpSpPr>
              <a:xfrm>
                <a:off x="9046178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9" name="그래픽 5" descr="트레일러">
                  <a:extLst>
                    <a:ext uri="{FF2B5EF4-FFF2-40B4-BE49-F238E27FC236}">
                      <a16:creationId xmlns="" xmlns:a16="http://schemas.microsoft.com/office/drawing/2014/main" id="{FD15DBFE-2AED-4216-BD50-AAFE095FDB46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22" name="자유형: 도형 21">
                    <a:extLst>
                      <a:ext uri="{FF2B5EF4-FFF2-40B4-BE49-F238E27FC236}">
                        <a16:creationId xmlns="" xmlns:a16="http://schemas.microsoft.com/office/drawing/2014/main" id="{E6C96118-5EAC-40B6-AC4E-6834477750DD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23" name="자유형: 도형 22">
                    <a:extLst>
                      <a:ext uri="{FF2B5EF4-FFF2-40B4-BE49-F238E27FC236}">
                        <a16:creationId xmlns="" xmlns:a16="http://schemas.microsoft.com/office/drawing/2014/main" id="{22DFCFAE-3DD4-4833-B337-D0ED2B05FDA4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24" name="자유형: 도형 23">
                    <a:extLst>
                      <a:ext uri="{FF2B5EF4-FFF2-40B4-BE49-F238E27FC236}">
                        <a16:creationId xmlns="" xmlns:a16="http://schemas.microsoft.com/office/drawing/2014/main" id="{16125A88-6F24-4D04-A29F-A9659912C1E7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</p:grpSp>
            <p:sp>
              <p:nvSpPr>
                <p:cNvPr id="10" name="그래픽 7" descr="백팩">
                  <a:extLst>
                    <a:ext uri="{FF2B5EF4-FFF2-40B4-BE49-F238E27FC236}">
                      <a16:creationId xmlns="" xmlns:a16="http://schemas.microsoft.com/office/drawing/2014/main" id="{43257188-62BD-4580-ACF4-33A43094134E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1" name="그래픽 9" descr="피크닉 테이블">
                  <a:extLst>
                    <a:ext uri="{FF2B5EF4-FFF2-40B4-BE49-F238E27FC236}">
                      <a16:creationId xmlns="" xmlns:a16="http://schemas.microsoft.com/office/drawing/2014/main" id="{D0DE8062-0ED5-4454-9512-3B0B31AAACE6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grpSp>
              <p:nvGrpSpPr>
                <p:cNvPr id="12" name="그래픽 11" descr="하이킹">
                  <a:extLst>
                    <a:ext uri="{FF2B5EF4-FFF2-40B4-BE49-F238E27FC236}">
                      <a16:creationId xmlns="" xmlns:a16="http://schemas.microsoft.com/office/drawing/2014/main" id="{4EFB7A03-9E91-4F38-B5BB-4FB9F16217CF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17" name="자유형: 도형 16">
                    <a:extLst>
                      <a:ext uri="{FF2B5EF4-FFF2-40B4-BE49-F238E27FC236}">
                        <a16:creationId xmlns="" xmlns:a16="http://schemas.microsoft.com/office/drawing/2014/main" id="{760C7C81-4B16-434B-BF1C-67D98D08CA3C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18" name="자유형: 도형 17">
                    <a:extLst>
                      <a:ext uri="{FF2B5EF4-FFF2-40B4-BE49-F238E27FC236}">
                        <a16:creationId xmlns="" xmlns:a16="http://schemas.microsoft.com/office/drawing/2014/main" id="{00D04423-2045-4F89-9BC3-3B46C597A457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19" name="자유형: 도형 18">
                    <a:extLst>
                      <a:ext uri="{FF2B5EF4-FFF2-40B4-BE49-F238E27FC236}">
                        <a16:creationId xmlns="" xmlns:a16="http://schemas.microsoft.com/office/drawing/2014/main" id="{903505BA-66DC-468A-ABC7-73A804977CAE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20" name="자유형: 도형 19">
                    <a:extLst>
                      <a:ext uri="{FF2B5EF4-FFF2-40B4-BE49-F238E27FC236}">
                        <a16:creationId xmlns="" xmlns:a16="http://schemas.microsoft.com/office/drawing/2014/main" id="{5BD6B099-0296-4C2C-B556-9BBB4D933434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21" name="자유형: 도형 20">
                    <a:extLst>
                      <a:ext uri="{FF2B5EF4-FFF2-40B4-BE49-F238E27FC236}">
                        <a16:creationId xmlns="" xmlns:a16="http://schemas.microsoft.com/office/drawing/2014/main" id="{C7067AD8-4595-4D57-AFDD-5F93D47601C8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</p:grpSp>
            <p:sp>
              <p:nvSpPr>
                <p:cNvPr id="13" name="그래픽 13" descr="텐트">
                  <a:extLst>
                    <a:ext uri="{FF2B5EF4-FFF2-40B4-BE49-F238E27FC236}">
                      <a16:creationId xmlns="" xmlns:a16="http://schemas.microsoft.com/office/drawing/2014/main" id="{003E0DEA-D495-4C2F-96D2-A3D913AB8118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grpSp>
              <p:nvGrpSpPr>
                <p:cNvPr id="14" name="그래픽 15" descr="모닥불">
                  <a:extLst>
                    <a:ext uri="{FF2B5EF4-FFF2-40B4-BE49-F238E27FC236}">
                      <a16:creationId xmlns="" xmlns:a16="http://schemas.microsoft.com/office/drawing/2014/main" id="{B1800242-8906-4907-9AF0-DEF7D2EC0B93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15" name="자유형: 도형 14">
                    <a:extLst>
                      <a:ext uri="{FF2B5EF4-FFF2-40B4-BE49-F238E27FC236}">
                        <a16:creationId xmlns="" xmlns:a16="http://schemas.microsoft.com/office/drawing/2014/main" id="{4A83EB1F-71BD-48BF-8E96-04C13B091444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16" name="자유형: 도형 15">
                    <a:extLst>
                      <a:ext uri="{FF2B5EF4-FFF2-40B4-BE49-F238E27FC236}">
                        <a16:creationId xmlns="" xmlns:a16="http://schemas.microsoft.com/office/drawing/2014/main" id="{786B41E5-CE2D-456B-A8B2-BE750904EBF5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</p:grpSp>
          </p:grp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7FAB7005-6EFD-4D2D-AF2B-8CB24BA2EF14}"/>
                </a:ext>
              </a:extLst>
            </p:cNvPr>
            <p:cNvGrpSpPr/>
            <p:nvPr/>
          </p:nvGrpSpPr>
          <p:grpSpPr>
            <a:xfrm>
              <a:off x="6211743" y="6532152"/>
              <a:ext cx="5895961" cy="325848"/>
              <a:chOff x="122066" y="5855368"/>
              <a:chExt cx="13139823" cy="726189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="" xmlns:a16="http://schemas.microsoft.com/office/drawing/2014/main" id="{33DFA6A1-902C-4F94-B126-A0E48770F3B7}"/>
                  </a:ext>
                </a:extLst>
              </p:cNvPr>
              <p:cNvGrpSpPr/>
              <p:nvPr/>
            </p:nvGrpSpPr>
            <p:grpSpPr>
              <a:xfrm>
                <a:off x="122066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93" name="그래픽 5" descr="트레일러">
                  <a:extLst>
                    <a:ext uri="{FF2B5EF4-FFF2-40B4-BE49-F238E27FC236}">
                      <a16:creationId xmlns="" xmlns:a16="http://schemas.microsoft.com/office/drawing/2014/main" id="{909D525F-CE3F-4DD6-8F96-F4989C248748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106" name="자유형: 도형 105">
                    <a:extLst>
                      <a:ext uri="{FF2B5EF4-FFF2-40B4-BE49-F238E27FC236}">
                        <a16:creationId xmlns="" xmlns:a16="http://schemas.microsoft.com/office/drawing/2014/main" id="{761FE0FA-F5B0-4C4C-A3F1-870F7A8525FE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107" name="자유형: 도형 106">
                    <a:extLst>
                      <a:ext uri="{FF2B5EF4-FFF2-40B4-BE49-F238E27FC236}">
                        <a16:creationId xmlns="" xmlns:a16="http://schemas.microsoft.com/office/drawing/2014/main" id="{326521BE-2197-449E-B4F0-9537E53229D2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108" name="자유형: 도형 107">
                    <a:extLst>
                      <a:ext uri="{FF2B5EF4-FFF2-40B4-BE49-F238E27FC236}">
                        <a16:creationId xmlns="" xmlns:a16="http://schemas.microsoft.com/office/drawing/2014/main" id="{6B30CE21-426B-48C6-9989-9642279F8EA7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</p:grpSp>
            <p:sp>
              <p:nvSpPr>
                <p:cNvPr id="94" name="그래픽 7" descr="백팩">
                  <a:extLst>
                    <a:ext uri="{FF2B5EF4-FFF2-40B4-BE49-F238E27FC236}">
                      <a16:creationId xmlns="" xmlns:a16="http://schemas.microsoft.com/office/drawing/2014/main" id="{D05961E3-4429-474B-9F13-F8988B47AAF1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95" name="그래픽 9" descr="피크닉 테이블">
                  <a:extLst>
                    <a:ext uri="{FF2B5EF4-FFF2-40B4-BE49-F238E27FC236}">
                      <a16:creationId xmlns="" xmlns:a16="http://schemas.microsoft.com/office/drawing/2014/main" id="{9A6B9B18-A055-46E8-8805-EF967A4514A0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grpSp>
              <p:nvGrpSpPr>
                <p:cNvPr id="96" name="그래픽 11" descr="하이킹">
                  <a:extLst>
                    <a:ext uri="{FF2B5EF4-FFF2-40B4-BE49-F238E27FC236}">
                      <a16:creationId xmlns="" xmlns:a16="http://schemas.microsoft.com/office/drawing/2014/main" id="{2D98EF97-59B1-4441-8EFA-789063B5D417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101" name="자유형: 도형 100">
                    <a:extLst>
                      <a:ext uri="{FF2B5EF4-FFF2-40B4-BE49-F238E27FC236}">
                        <a16:creationId xmlns="" xmlns:a16="http://schemas.microsoft.com/office/drawing/2014/main" id="{12741F37-9B25-45FF-B40E-929EBD475A66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102" name="자유형: 도형 101">
                    <a:extLst>
                      <a:ext uri="{FF2B5EF4-FFF2-40B4-BE49-F238E27FC236}">
                        <a16:creationId xmlns="" xmlns:a16="http://schemas.microsoft.com/office/drawing/2014/main" id="{33869EBD-6F8C-460F-9DDA-84404851F105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103" name="자유형: 도형 102">
                    <a:extLst>
                      <a:ext uri="{FF2B5EF4-FFF2-40B4-BE49-F238E27FC236}">
                        <a16:creationId xmlns="" xmlns:a16="http://schemas.microsoft.com/office/drawing/2014/main" id="{D7329695-A2E8-45DA-9203-599D2C865264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104" name="자유형: 도형 103">
                    <a:extLst>
                      <a:ext uri="{FF2B5EF4-FFF2-40B4-BE49-F238E27FC236}">
                        <a16:creationId xmlns="" xmlns:a16="http://schemas.microsoft.com/office/drawing/2014/main" id="{1D9D0908-CF1B-4694-8B7B-611E1E1152B4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105" name="자유형: 도형 104">
                    <a:extLst>
                      <a:ext uri="{FF2B5EF4-FFF2-40B4-BE49-F238E27FC236}">
                        <a16:creationId xmlns="" xmlns:a16="http://schemas.microsoft.com/office/drawing/2014/main" id="{29412EE0-F58A-4D6F-9572-64E7D21F9485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</p:grpSp>
            <p:sp>
              <p:nvSpPr>
                <p:cNvPr id="97" name="그래픽 13" descr="텐트">
                  <a:extLst>
                    <a:ext uri="{FF2B5EF4-FFF2-40B4-BE49-F238E27FC236}">
                      <a16:creationId xmlns="" xmlns:a16="http://schemas.microsoft.com/office/drawing/2014/main" id="{7C6B1DEB-7646-4141-81D3-7800552B3631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grpSp>
              <p:nvGrpSpPr>
                <p:cNvPr id="98" name="그래픽 15" descr="모닥불">
                  <a:extLst>
                    <a:ext uri="{FF2B5EF4-FFF2-40B4-BE49-F238E27FC236}">
                      <a16:creationId xmlns="" xmlns:a16="http://schemas.microsoft.com/office/drawing/2014/main" id="{254F225B-1246-430D-8CA3-AF32D4E5A3DC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99" name="자유형: 도형 98">
                    <a:extLst>
                      <a:ext uri="{FF2B5EF4-FFF2-40B4-BE49-F238E27FC236}">
                        <a16:creationId xmlns="" xmlns:a16="http://schemas.microsoft.com/office/drawing/2014/main" id="{5579C0D6-3332-4A30-9D86-2FB2B21FE3D2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100" name="자유형: 도형 99">
                    <a:extLst>
                      <a:ext uri="{FF2B5EF4-FFF2-40B4-BE49-F238E27FC236}">
                        <a16:creationId xmlns="" xmlns:a16="http://schemas.microsoft.com/office/drawing/2014/main" id="{052D0035-14B3-479B-A4EF-539D68CE8A43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</p:grpSp>
          </p:grpSp>
          <p:grpSp>
            <p:nvGrpSpPr>
              <p:cNvPr id="59" name="그룹 58">
                <a:extLst>
                  <a:ext uri="{FF2B5EF4-FFF2-40B4-BE49-F238E27FC236}">
                    <a16:creationId xmlns="" xmlns:a16="http://schemas.microsoft.com/office/drawing/2014/main" id="{9DB1440B-A5D3-44C1-AA2E-26460088A914}"/>
                  </a:ext>
                </a:extLst>
              </p:cNvPr>
              <p:cNvGrpSpPr/>
              <p:nvPr/>
            </p:nvGrpSpPr>
            <p:grpSpPr>
              <a:xfrm>
                <a:off x="4584122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77" name="그래픽 5" descr="트레일러">
                  <a:extLst>
                    <a:ext uri="{FF2B5EF4-FFF2-40B4-BE49-F238E27FC236}">
                      <a16:creationId xmlns="" xmlns:a16="http://schemas.microsoft.com/office/drawing/2014/main" id="{19A554FF-88C9-4367-8A90-87F82AFE9E47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90" name="자유형: 도형 89">
                    <a:extLst>
                      <a:ext uri="{FF2B5EF4-FFF2-40B4-BE49-F238E27FC236}">
                        <a16:creationId xmlns="" xmlns:a16="http://schemas.microsoft.com/office/drawing/2014/main" id="{A098D22E-4D49-485F-A82F-9C0F1CADC6CE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91" name="자유형: 도형 90">
                    <a:extLst>
                      <a:ext uri="{FF2B5EF4-FFF2-40B4-BE49-F238E27FC236}">
                        <a16:creationId xmlns="" xmlns:a16="http://schemas.microsoft.com/office/drawing/2014/main" id="{0D8561DB-D9EF-4B5A-B2EB-7771740B505F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92" name="자유형: 도형 91">
                    <a:extLst>
                      <a:ext uri="{FF2B5EF4-FFF2-40B4-BE49-F238E27FC236}">
                        <a16:creationId xmlns="" xmlns:a16="http://schemas.microsoft.com/office/drawing/2014/main" id="{A66ADD65-0896-4578-858B-48910F94FBE1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</p:grpSp>
            <p:sp>
              <p:nvSpPr>
                <p:cNvPr id="78" name="그래픽 7" descr="백팩">
                  <a:extLst>
                    <a:ext uri="{FF2B5EF4-FFF2-40B4-BE49-F238E27FC236}">
                      <a16:creationId xmlns="" xmlns:a16="http://schemas.microsoft.com/office/drawing/2014/main" id="{AD63E170-FF9C-496F-8E83-1FC922AE3D2B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79" name="그래픽 9" descr="피크닉 테이블">
                  <a:extLst>
                    <a:ext uri="{FF2B5EF4-FFF2-40B4-BE49-F238E27FC236}">
                      <a16:creationId xmlns="" xmlns:a16="http://schemas.microsoft.com/office/drawing/2014/main" id="{C98BA42A-7A67-4BD8-8EBE-DE5B53C22B47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grpSp>
              <p:nvGrpSpPr>
                <p:cNvPr id="80" name="그래픽 11" descr="하이킹">
                  <a:extLst>
                    <a:ext uri="{FF2B5EF4-FFF2-40B4-BE49-F238E27FC236}">
                      <a16:creationId xmlns="" xmlns:a16="http://schemas.microsoft.com/office/drawing/2014/main" id="{0B4DB441-DD43-46AE-9FFF-E1F2683A6286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85" name="자유형: 도형 84">
                    <a:extLst>
                      <a:ext uri="{FF2B5EF4-FFF2-40B4-BE49-F238E27FC236}">
                        <a16:creationId xmlns="" xmlns:a16="http://schemas.microsoft.com/office/drawing/2014/main" id="{BCF9D189-49CA-4039-AFD7-648951C45BD7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86" name="자유형: 도형 85">
                    <a:extLst>
                      <a:ext uri="{FF2B5EF4-FFF2-40B4-BE49-F238E27FC236}">
                        <a16:creationId xmlns="" xmlns:a16="http://schemas.microsoft.com/office/drawing/2014/main" id="{8D4A24B2-FD30-4EA1-A28C-27702301A376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87" name="자유형: 도형 86">
                    <a:extLst>
                      <a:ext uri="{FF2B5EF4-FFF2-40B4-BE49-F238E27FC236}">
                        <a16:creationId xmlns="" xmlns:a16="http://schemas.microsoft.com/office/drawing/2014/main" id="{E1BE3B8C-4E70-4A90-840B-51EB23F955AC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88" name="자유형: 도형 87">
                    <a:extLst>
                      <a:ext uri="{FF2B5EF4-FFF2-40B4-BE49-F238E27FC236}">
                        <a16:creationId xmlns="" xmlns:a16="http://schemas.microsoft.com/office/drawing/2014/main" id="{D46A68D1-AE67-4C3C-A049-B2C8324C1238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89" name="자유형: 도형 88">
                    <a:extLst>
                      <a:ext uri="{FF2B5EF4-FFF2-40B4-BE49-F238E27FC236}">
                        <a16:creationId xmlns="" xmlns:a16="http://schemas.microsoft.com/office/drawing/2014/main" id="{604EA2B6-BCD6-41C8-8C4D-E52F4D696B39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</p:grpSp>
            <p:sp>
              <p:nvSpPr>
                <p:cNvPr id="81" name="그래픽 13" descr="텐트">
                  <a:extLst>
                    <a:ext uri="{FF2B5EF4-FFF2-40B4-BE49-F238E27FC236}">
                      <a16:creationId xmlns="" xmlns:a16="http://schemas.microsoft.com/office/drawing/2014/main" id="{E7531674-1958-4F50-BA3A-8985A83F62E1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grpSp>
              <p:nvGrpSpPr>
                <p:cNvPr id="82" name="그래픽 15" descr="모닥불">
                  <a:extLst>
                    <a:ext uri="{FF2B5EF4-FFF2-40B4-BE49-F238E27FC236}">
                      <a16:creationId xmlns="" xmlns:a16="http://schemas.microsoft.com/office/drawing/2014/main" id="{0393AB83-DD7D-4BB1-84B6-B6B2DB10DEA9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83" name="자유형: 도형 82">
                    <a:extLst>
                      <a:ext uri="{FF2B5EF4-FFF2-40B4-BE49-F238E27FC236}">
                        <a16:creationId xmlns="" xmlns:a16="http://schemas.microsoft.com/office/drawing/2014/main" id="{04967FE8-46F8-4BD1-BF49-2D47C4A9C5CC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84" name="자유형: 도형 83">
                    <a:extLst>
                      <a:ext uri="{FF2B5EF4-FFF2-40B4-BE49-F238E27FC236}">
                        <a16:creationId xmlns="" xmlns:a16="http://schemas.microsoft.com/office/drawing/2014/main" id="{8D3869DB-83E1-45C4-94EF-D0A92A5BE08D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</p:grpSp>
          </p:grpSp>
          <p:grpSp>
            <p:nvGrpSpPr>
              <p:cNvPr id="60" name="그룹 59">
                <a:extLst>
                  <a:ext uri="{FF2B5EF4-FFF2-40B4-BE49-F238E27FC236}">
                    <a16:creationId xmlns="" xmlns:a16="http://schemas.microsoft.com/office/drawing/2014/main" id="{3EA6E349-5A13-4D8A-BCFC-36246A8F9BE2}"/>
                  </a:ext>
                </a:extLst>
              </p:cNvPr>
              <p:cNvGrpSpPr/>
              <p:nvPr/>
            </p:nvGrpSpPr>
            <p:grpSpPr>
              <a:xfrm>
                <a:off x="9046178" y="5855368"/>
                <a:ext cx="4215711" cy="726189"/>
                <a:chOff x="122066" y="4845692"/>
                <a:chExt cx="12182991" cy="2098616"/>
              </a:xfrm>
            </p:grpSpPr>
            <p:grpSp>
              <p:nvGrpSpPr>
                <p:cNvPr id="61" name="그래픽 5" descr="트레일러">
                  <a:extLst>
                    <a:ext uri="{FF2B5EF4-FFF2-40B4-BE49-F238E27FC236}">
                      <a16:creationId xmlns="" xmlns:a16="http://schemas.microsoft.com/office/drawing/2014/main" id="{7FEEA008-76C3-47E3-B6B1-BE3D870214B7}"/>
                    </a:ext>
                  </a:extLst>
                </p:cNvPr>
                <p:cNvGrpSpPr/>
                <p:nvPr/>
              </p:nvGrpSpPr>
              <p:grpSpPr>
                <a:xfrm>
                  <a:off x="122066" y="5799610"/>
                  <a:ext cx="2045843" cy="1144698"/>
                  <a:chOff x="5784928" y="3580678"/>
                  <a:chExt cx="2045843" cy="1144698"/>
                </a:xfrm>
                <a:solidFill>
                  <a:srgbClr val="FFFFFF"/>
                </a:solidFill>
              </p:grpSpPr>
              <p:sp>
                <p:nvSpPr>
                  <p:cNvPr id="74" name="자유형: 도형 73">
                    <a:extLst>
                      <a:ext uri="{FF2B5EF4-FFF2-40B4-BE49-F238E27FC236}">
                        <a16:creationId xmlns="" xmlns:a16="http://schemas.microsoft.com/office/drawing/2014/main" id="{B19BAEDE-07E6-4939-AFE2-403827383668}"/>
                      </a:ext>
                    </a:extLst>
                  </p:cNvPr>
                  <p:cNvSpPr/>
                  <p:nvPr/>
                </p:nvSpPr>
                <p:spPr>
                  <a:xfrm>
                    <a:off x="6832206" y="3799877"/>
                    <a:ext cx="414039" cy="292263"/>
                  </a:xfrm>
                  <a:custGeom>
                    <a:avLst/>
                    <a:gdLst>
                      <a:gd name="connsiteX0" fmla="*/ 0 w 414039"/>
                      <a:gd name="connsiteY0" fmla="*/ 0 h 292263"/>
                      <a:gd name="connsiteX1" fmla="*/ 0 w 414039"/>
                      <a:gd name="connsiteY1" fmla="*/ 292263 h 292263"/>
                      <a:gd name="connsiteX2" fmla="*/ 414039 w 414039"/>
                      <a:gd name="connsiteY2" fmla="*/ 292263 h 292263"/>
                      <a:gd name="connsiteX3" fmla="*/ 414039 w 414039"/>
                      <a:gd name="connsiteY3" fmla="*/ 0 h 292263"/>
                      <a:gd name="connsiteX4" fmla="*/ 365329 w 414039"/>
                      <a:gd name="connsiteY4" fmla="*/ 243553 h 292263"/>
                      <a:gd name="connsiteX5" fmla="*/ 48711 w 414039"/>
                      <a:gd name="connsiteY5" fmla="*/ 243553 h 292263"/>
                      <a:gd name="connsiteX6" fmla="*/ 48711 w 414039"/>
                      <a:gd name="connsiteY6" fmla="*/ 48711 h 292263"/>
                      <a:gd name="connsiteX7" fmla="*/ 365329 w 414039"/>
                      <a:gd name="connsiteY7" fmla="*/ 48711 h 292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4039" h="292263">
                        <a:moveTo>
                          <a:pt x="0" y="0"/>
                        </a:moveTo>
                        <a:lnTo>
                          <a:pt x="0" y="292263"/>
                        </a:lnTo>
                        <a:lnTo>
                          <a:pt x="414039" y="292263"/>
                        </a:lnTo>
                        <a:lnTo>
                          <a:pt x="414039" y="0"/>
                        </a:lnTo>
                        <a:close/>
                        <a:moveTo>
                          <a:pt x="365329" y="243553"/>
                        </a:moveTo>
                        <a:lnTo>
                          <a:pt x="48711" y="243553"/>
                        </a:lnTo>
                        <a:lnTo>
                          <a:pt x="48711" y="48711"/>
                        </a:lnTo>
                        <a:lnTo>
                          <a:pt x="365329" y="487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75" name="자유형: 도형 74">
                    <a:extLst>
                      <a:ext uri="{FF2B5EF4-FFF2-40B4-BE49-F238E27FC236}">
                        <a16:creationId xmlns="" xmlns:a16="http://schemas.microsoft.com/office/drawing/2014/main" id="{4CC46FEF-60C4-44BC-8365-2DCF26D9DEA2}"/>
                      </a:ext>
                    </a:extLst>
                  </p:cNvPr>
                  <p:cNvSpPr/>
                  <p:nvPr/>
                </p:nvSpPr>
                <p:spPr>
                  <a:xfrm>
                    <a:off x="6320746" y="4335693"/>
                    <a:ext cx="389684" cy="389684"/>
                  </a:xfrm>
                  <a:custGeom>
                    <a:avLst/>
                    <a:gdLst>
                      <a:gd name="connsiteX0" fmla="*/ 194842 w 389684"/>
                      <a:gd name="connsiteY0" fmla="*/ 0 h 389684"/>
                      <a:gd name="connsiteX1" fmla="*/ 0 w 389684"/>
                      <a:gd name="connsiteY1" fmla="*/ 194842 h 389684"/>
                      <a:gd name="connsiteX2" fmla="*/ 194842 w 389684"/>
                      <a:gd name="connsiteY2" fmla="*/ 389684 h 389684"/>
                      <a:gd name="connsiteX3" fmla="*/ 389684 w 389684"/>
                      <a:gd name="connsiteY3" fmla="*/ 194842 h 389684"/>
                      <a:gd name="connsiteX4" fmla="*/ 194842 w 389684"/>
                      <a:gd name="connsiteY4" fmla="*/ 0 h 389684"/>
                      <a:gd name="connsiteX5" fmla="*/ 194842 w 389684"/>
                      <a:gd name="connsiteY5" fmla="*/ 340974 h 389684"/>
                      <a:gd name="connsiteX6" fmla="*/ 48711 w 389684"/>
                      <a:gd name="connsiteY6" fmla="*/ 194842 h 389684"/>
                      <a:gd name="connsiteX7" fmla="*/ 194842 w 389684"/>
                      <a:gd name="connsiteY7" fmla="*/ 48711 h 389684"/>
                      <a:gd name="connsiteX8" fmla="*/ 340974 w 389684"/>
                      <a:gd name="connsiteY8" fmla="*/ 194842 h 389684"/>
                      <a:gd name="connsiteX9" fmla="*/ 194842 w 389684"/>
                      <a:gd name="connsiteY9" fmla="*/ 340974 h 389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9684" h="389684">
                        <a:moveTo>
                          <a:pt x="194842" y="0"/>
                        </a:moveTo>
                        <a:cubicBezTo>
                          <a:pt x="87233" y="0"/>
                          <a:pt x="0" y="87233"/>
                          <a:pt x="0" y="194842"/>
                        </a:cubicBezTo>
                        <a:cubicBezTo>
                          <a:pt x="0" y="302451"/>
                          <a:pt x="87233" y="389684"/>
                          <a:pt x="194842" y="389684"/>
                        </a:cubicBezTo>
                        <a:cubicBezTo>
                          <a:pt x="302451" y="389684"/>
                          <a:pt x="389684" y="302451"/>
                          <a:pt x="389684" y="194842"/>
                        </a:cubicBezTo>
                        <a:cubicBezTo>
                          <a:pt x="389550" y="87289"/>
                          <a:pt x="302395" y="134"/>
                          <a:pt x="194842" y="0"/>
                        </a:cubicBezTo>
                        <a:close/>
                        <a:moveTo>
                          <a:pt x="194842" y="340974"/>
                        </a:moveTo>
                        <a:cubicBezTo>
                          <a:pt x="114136" y="340974"/>
                          <a:pt x="48711" y="275548"/>
                          <a:pt x="48711" y="194842"/>
                        </a:cubicBezTo>
                        <a:cubicBezTo>
                          <a:pt x="48711" y="114136"/>
                          <a:pt x="114136" y="48711"/>
                          <a:pt x="194842" y="48711"/>
                        </a:cubicBezTo>
                        <a:cubicBezTo>
                          <a:pt x="275548" y="48711"/>
                          <a:pt x="340974" y="114136"/>
                          <a:pt x="340974" y="194842"/>
                        </a:cubicBezTo>
                        <a:cubicBezTo>
                          <a:pt x="340879" y="275509"/>
                          <a:pt x="275509" y="340879"/>
                          <a:pt x="194842" y="3409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76" name="자유형: 도형 75">
                    <a:extLst>
                      <a:ext uri="{FF2B5EF4-FFF2-40B4-BE49-F238E27FC236}">
                        <a16:creationId xmlns="" xmlns:a16="http://schemas.microsoft.com/office/drawing/2014/main" id="{14D34868-BA14-4C48-A7FD-F2884B986078}"/>
                      </a:ext>
                    </a:extLst>
                  </p:cNvPr>
                  <p:cNvSpPr/>
                  <p:nvPr/>
                </p:nvSpPr>
                <p:spPr>
                  <a:xfrm>
                    <a:off x="5784928" y="3580678"/>
                    <a:ext cx="2045843" cy="1144698"/>
                  </a:xfrm>
                  <a:custGeom>
                    <a:avLst/>
                    <a:gdLst>
                      <a:gd name="connsiteX0" fmla="*/ 1802291 w 2045843"/>
                      <a:gd name="connsiteY0" fmla="*/ 974212 h 1144698"/>
                      <a:gd name="connsiteX1" fmla="*/ 1802291 w 2045843"/>
                      <a:gd name="connsiteY1" fmla="*/ 1144699 h 1144698"/>
                      <a:gd name="connsiteX2" fmla="*/ 1851002 w 2045843"/>
                      <a:gd name="connsiteY2" fmla="*/ 1144699 h 1144698"/>
                      <a:gd name="connsiteX3" fmla="*/ 1851002 w 2045843"/>
                      <a:gd name="connsiteY3" fmla="*/ 974212 h 1144698"/>
                      <a:gd name="connsiteX4" fmla="*/ 2045844 w 2045843"/>
                      <a:gd name="connsiteY4" fmla="*/ 974212 h 1144698"/>
                      <a:gd name="connsiteX5" fmla="*/ 2045844 w 2045843"/>
                      <a:gd name="connsiteY5" fmla="*/ 925502 h 1144698"/>
                      <a:gd name="connsiteX6" fmla="*/ 1656159 w 2045843"/>
                      <a:gd name="connsiteY6" fmla="*/ 925502 h 1144698"/>
                      <a:gd name="connsiteX7" fmla="*/ 1656159 w 2045843"/>
                      <a:gd name="connsiteY7" fmla="*/ 97423 h 1144698"/>
                      <a:gd name="connsiteX8" fmla="*/ 1558738 w 2045843"/>
                      <a:gd name="connsiteY8" fmla="*/ 2 h 1144698"/>
                      <a:gd name="connsiteX9" fmla="*/ 584528 w 2045843"/>
                      <a:gd name="connsiteY9" fmla="*/ 2 h 1144698"/>
                      <a:gd name="connsiteX10" fmla="*/ 2 w 2045843"/>
                      <a:gd name="connsiteY10" fmla="*/ 581700 h 1144698"/>
                      <a:gd name="connsiteX11" fmla="*/ 2 w 2045843"/>
                      <a:gd name="connsiteY11" fmla="*/ 584528 h 1144698"/>
                      <a:gd name="connsiteX12" fmla="*/ 2 w 2045843"/>
                      <a:gd name="connsiteY12" fmla="*/ 974212 h 1144698"/>
                      <a:gd name="connsiteX13" fmla="*/ 463969 w 2045843"/>
                      <a:gd name="connsiteY13" fmla="*/ 974212 h 1144698"/>
                      <a:gd name="connsiteX14" fmla="*/ 462752 w 2045843"/>
                      <a:gd name="connsiteY14" fmla="*/ 949857 h 1144698"/>
                      <a:gd name="connsiteX15" fmla="*/ 463969 w 2045843"/>
                      <a:gd name="connsiteY15" fmla="*/ 925502 h 1144698"/>
                      <a:gd name="connsiteX16" fmla="*/ 48712 w 2045843"/>
                      <a:gd name="connsiteY16" fmla="*/ 925502 h 1144698"/>
                      <a:gd name="connsiteX17" fmla="*/ 48712 w 2045843"/>
                      <a:gd name="connsiteY17" fmla="*/ 584528 h 1144698"/>
                      <a:gd name="connsiteX18" fmla="*/ 584528 w 2045843"/>
                      <a:gd name="connsiteY18" fmla="*/ 48712 h 1144698"/>
                      <a:gd name="connsiteX19" fmla="*/ 1558738 w 2045843"/>
                      <a:gd name="connsiteY19" fmla="*/ 48712 h 1144698"/>
                      <a:gd name="connsiteX20" fmla="*/ 1607449 w 2045843"/>
                      <a:gd name="connsiteY20" fmla="*/ 97423 h 1144698"/>
                      <a:gd name="connsiteX21" fmla="*/ 1607449 w 2045843"/>
                      <a:gd name="connsiteY21" fmla="*/ 925502 h 1144698"/>
                      <a:gd name="connsiteX22" fmla="*/ 997325 w 2045843"/>
                      <a:gd name="connsiteY22" fmla="*/ 925502 h 1144698"/>
                      <a:gd name="connsiteX23" fmla="*/ 998567 w 2045843"/>
                      <a:gd name="connsiteY23" fmla="*/ 949857 h 1144698"/>
                      <a:gd name="connsiteX24" fmla="*/ 997325 w 2045843"/>
                      <a:gd name="connsiteY24" fmla="*/ 974212 h 1144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045843" h="1144698">
                        <a:moveTo>
                          <a:pt x="1802291" y="974212"/>
                        </a:moveTo>
                        <a:lnTo>
                          <a:pt x="1802291" y="1144699"/>
                        </a:lnTo>
                        <a:lnTo>
                          <a:pt x="1851002" y="1144699"/>
                        </a:lnTo>
                        <a:lnTo>
                          <a:pt x="1851002" y="974212"/>
                        </a:lnTo>
                        <a:lnTo>
                          <a:pt x="2045844" y="974212"/>
                        </a:lnTo>
                        <a:lnTo>
                          <a:pt x="2045844" y="925502"/>
                        </a:lnTo>
                        <a:lnTo>
                          <a:pt x="1656159" y="925502"/>
                        </a:lnTo>
                        <a:lnTo>
                          <a:pt x="1656159" y="97423"/>
                        </a:lnTo>
                        <a:cubicBezTo>
                          <a:pt x="1655999" y="43685"/>
                          <a:pt x="1612476" y="162"/>
                          <a:pt x="1558738" y="2"/>
                        </a:cubicBezTo>
                        <a:lnTo>
                          <a:pt x="584528" y="2"/>
                        </a:lnTo>
                        <a:cubicBezTo>
                          <a:pt x="262483" y="-780"/>
                          <a:pt x="783" y="259656"/>
                          <a:pt x="2" y="581700"/>
                        </a:cubicBezTo>
                        <a:cubicBezTo>
                          <a:pt x="-1" y="582643"/>
                          <a:pt x="-1" y="583585"/>
                          <a:pt x="2" y="584528"/>
                        </a:cubicBezTo>
                        <a:lnTo>
                          <a:pt x="2" y="974212"/>
                        </a:lnTo>
                        <a:lnTo>
                          <a:pt x="463969" y="974212"/>
                        </a:lnTo>
                        <a:cubicBezTo>
                          <a:pt x="463239" y="966199"/>
                          <a:pt x="462752" y="958113"/>
                          <a:pt x="462752" y="949857"/>
                        </a:cubicBezTo>
                        <a:cubicBezTo>
                          <a:pt x="462752" y="941600"/>
                          <a:pt x="463239" y="933515"/>
                          <a:pt x="463969" y="925502"/>
                        </a:cubicBezTo>
                        <a:lnTo>
                          <a:pt x="48712" y="925502"/>
                        </a:lnTo>
                        <a:lnTo>
                          <a:pt x="48712" y="584528"/>
                        </a:lnTo>
                        <a:cubicBezTo>
                          <a:pt x="49048" y="288743"/>
                          <a:pt x="288743" y="49048"/>
                          <a:pt x="584528" y="48712"/>
                        </a:cubicBezTo>
                        <a:lnTo>
                          <a:pt x="1558738" y="48712"/>
                        </a:lnTo>
                        <a:cubicBezTo>
                          <a:pt x="1585641" y="48712"/>
                          <a:pt x="1607449" y="70520"/>
                          <a:pt x="1607449" y="97423"/>
                        </a:cubicBezTo>
                        <a:lnTo>
                          <a:pt x="1607449" y="925502"/>
                        </a:lnTo>
                        <a:lnTo>
                          <a:pt x="997325" y="925502"/>
                        </a:lnTo>
                        <a:cubicBezTo>
                          <a:pt x="998056" y="933563"/>
                          <a:pt x="998567" y="941674"/>
                          <a:pt x="998567" y="949857"/>
                        </a:cubicBezTo>
                        <a:cubicBezTo>
                          <a:pt x="998567" y="958040"/>
                          <a:pt x="998056" y="966151"/>
                          <a:pt x="997325" y="97421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</p:grpSp>
            <p:sp>
              <p:nvSpPr>
                <p:cNvPr id="62" name="그래픽 7" descr="백팩">
                  <a:extLst>
                    <a:ext uri="{FF2B5EF4-FFF2-40B4-BE49-F238E27FC236}">
                      <a16:creationId xmlns="" xmlns:a16="http://schemas.microsoft.com/office/drawing/2014/main" id="{B796240F-9FBD-4554-8E69-89D24F196771}"/>
                    </a:ext>
                  </a:extLst>
                </p:cNvPr>
                <p:cNvSpPr/>
                <p:nvPr/>
              </p:nvSpPr>
              <p:spPr>
                <a:xfrm>
                  <a:off x="8417025" y="5068759"/>
                  <a:ext cx="1656157" cy="1875549"/>
                </a:xfrm>
                <a:custGeom>
                  <a:avLst/>
                  <a:gdLst>
                    <a:gd name="connsiteX0" fmla="*/ 1534381 w 1656157"/>
                    <a:gd name="connsiteY0" fmla="*/ 1071826 h 1875549"/>
                    <a:gd name="connsiteX1" fmla="*/ 1510026 w 1656157"/>
                    <a:gd name="connsiteY1" fmla="*/ 1071826 h 1875549"/>
                    <a:gd name="connsiteX2" fmla="*/ 1510026 w 1656157"/>
                    <a:gd name="connsiteY2" fmla="*/ 560365 h 1875549"/>
                    <a:gd name="connsiteX3" fmla="*/ 1242118 w 1656157"/>
                    <a:gd name="connsiteY3" fmla="*/ 292458 h 1875549"/>
                    <a:gd name="connsiteX4" fmla="*/ 1143455 w 1656157"/>
                    <a:gd name="connsiteY4" fmla="*/ 292458 h 1875549"/>
                    <a:gd name="connsiteX5" fmla="*/ 804196 w 1656157"/>
                    <a:gd name="connsiteY5" fmla="*/ 916 h 1875549"/>
                    <a:gd name="connsiteX6" fmla="*/ 512654 w 1656157"/>
                    <a:gd name="connsiteY6" fmla="*/ 292458 h 1875549"/>
                    <a:gd name="connsiteX7" fmla="*/ 414039 w 1656157"/>
                    <a:gd name="connsiteY7" fmla="*/ 292458 h 1875549"/>
                    <a:gd name="connsiteX8" fmla="*/ 146132 w 1656157"/>
                    <a:gd name="connsiteY8" fmla="*/ 560365 h 1875549"/>
                    <a:gd name="connsiteX9" fmla="*/ 146132 w 1656157"/>
                    <a:gd name="connsiteY9" fmla="*/ 1071826 h 1875549"/>
                    <a:gd name="connsiteX10" fmla="*/ 121776 w 1656157"/>
                    <a:gd name="connsiteY10" fmla="*/ 1071826 h 1875549"/>
                    <a:gd name="connsiteX11" fmla="*/ 0 w 1656157"/>
                    <a:gd name="connsiteY11" fmla="*/ 1193602 h 1875549"/>
                    <a:gd name="connsiteX12" fmla="*/ 0 w 1656157"/>
                    <a:gd name="connsiteY12" fmla="*/ 1534576 h 1875549"/>
                    <a:gd name="connsiteX13" fmla="*/ 121776 w 1656157"/>
                    <a:gd name="connsiteY13" fmla="*/ 1656352 h 1875549"/>
                    <a:gd name="connsiteX14" fmla="*/ 146132 w 1656157"/>
                    <a:gd name="connsiteY14" fmla="*/ 1656352 h 1875549"/>
                    <a:gd name="connsiteX15" fmla="*/ 146132 w 1656157"/>
                    <a:gd name="connsiteY15" fmla="*/ 1705063 h 1875549"/>
                    <a:gd name="connsiteX16" fmla="*/ 316618 w 1656157"/>
                    <a:gd name="connsiteY16" fmla="*/ 1875550 h 1875549"/>
                    <a:gd name="connsiteX17" fmla="*/ 1388250 w 1656157"/>
                    <a:gd name="connsiteY17" fmla="*/ 1875550 h 1875549"/>
                    <a:gd name="connsiteX18" fmla="*/ 1510026 w 1656157"/>
                    <a:gd name="connsiteY18" fmla="*/ 1753773 h 1875549"/>
                    <a:gd name="connsiteX19" fmla="*/ 1510026 w 1656157"/>
                    <a:gd name="connsiteY19" fmla="*/ 1656352 h 1875549"/>
                    <a:gd name="connsiteX20" fmla="*/ 1534381 w 1656157"/>
                    <a:gd name="connsiteY20" fmla="*/ 1656352 h 1875549"/>
                    <a:gd name="connsiteX21" fmla="*/ 1656158 w 1656157"/>
                    <a:gd name="connsiteY21" fmla="*/ 1534576 h 1875549"/>
                    <a:gd name="connsiteX22" fmla="*/ 1656158 w 1656157"/>
                    <a:gd name="connsiteY22" fmla="*/ 1193602 h 1875549"/>
                    <a:gd name="connsiteX23" fmla="*/ 1534381 w 1656157"/>
                    <a:gd name="connsiteY23" fmla="*/ 1071826 h 1875549"/>
                    <a:gd name="connsiteX24" fmla="*/ 828079 w 1656157"/>
                    <a:gd name="connsiteY24" fmla="*/ 48905 h 1875549"/>
                    <a:gd name="connsiteX25" fmla="*/ 1094745 w 1656157"/>
                    <a:gd name="connsiteY25" fmla="*/ 292458 h 1875549"/>
                    <a:gd name="connsiteX26" fmla="*/ 561364 w 1656157"/>
                    <a:gd name="connsiteY26" fmla="*/ 292458 h 1875549"/>
                    <a:gd name="connsiteX27" fmla="*/ 828079 w 1656157"/>
                    <a:gd name="connsiteY27" fmla="*/ 48905 h 1875549"/>
                    <a:gd name="connsiteX28" fmla="*/ 1242118 w 1656157"/>
                    <a:gd name="connsiteY28" fmla="*/ 341168 h 1875549"/>
                    <a:gd name="connsiteX29" fmla="*/ 1266474 w 1656157"/>
                    <a:gd name="connsiteY29" fmla="*/ 342605 h 1875549"/>
                    <a:gd name="connsiteX30" fmla="*/ 1266474 w 1656157"/>
                    <a:gd name="connsiteY30" fmla="*/ 755208 h 1875549"/>
                    <a:gd name="connsiteX31" fmla="*/ 1193408 w 1656157"/>
                    <a:gd name="connsiteY31" fmla="*/ 828273 h 1875549"/>
                    <a:gd name="connsiteX32" fmla="*/ 925500 w 1656157"/>
                    <a:gd name="connsiteY32" fmla="*/ 828273 h 1875549"/>
                    <a:gd name="connsiteX33" fmla="*/ 925500 w 1656157"/>
                    <a:gd name="connsiteY33" fmla="*/ 779563 h 1875549"/>
                    <a:gd name="connsiteX34" fmla="*/ 852434 w 1656157"/>
                    <a:gd name="connsiteY34" fmla="*/ 706497 h 1875549"/>
                    <a:gd name="connsiteX35" fmla="*/ 803724 w 1656157"/>
                    <a:gd name="connsiteY35" fmla="*/ 706497 h 1875549"/>
                    <a:gd name="connsiteX36" fmla="*/ 730658 w 1656157"/>
                    <a:gd name="connsiteY36" fmla="*/ 779563 h 1875549"/>
                    <a:gd name="connsiteX37" fmla="*/ 730658 w 1656157"/>
                    <a:gd name="connsiteY37" fmla="*/ 828273 h 1875549"/>
                    <a:gd name="connsiteX38" fmla="*/ 462750 w 1656157"/>
                    <a:gd name="connsiteY38" fmla="*/ 828273 h 1875549"/>
                    <a:gd name="connsiteX39" fmla="*/ 389684 w 1656157"/>
                    <a:gd name="connsiteY39" fmla="*/ 755208 h 1875549"/>
                    <a:gd name="connsiteX40" fmla="*/ 389684 w 1656157"/>
                    <a:gd name="connsiteY40" fmla="*/ 342605 h 1875549"/>
                    <a:gd name="connsiteX41" fmla="*/ 414039 w 1656157"/>
                    <a:gd name="connsiteY41" fmla="*/ 341168 h 1875549"/>
                    <a:gd name="connsiteX42" fmla="*/ 876789 w 1656157"/>
                    <a:gd name="connsiteY42" fmla="*/ 779563 h 1875549"/>
                    <a:gd name="connsiteX43" fmla="*/ 876789 w 1656157"/>
                    <a:gd name="connsiteY43" fmla="*/ 925694 h 1875549"/>
                    <a:gd name="connsiteX44" fmla="*/ 852434 w 1656157"/>
                    <a:gd name="connsiteY44" fmla="*/ 950050 h 1875549"/>
                    <a:gd name="connsiteX45" fmla="*/ 803724 w 1656157"/>
                    <a:gd name="connsiteY45" fmla="*/ 950050 h 1875549"/>
                    <a:gd name="connsiteX46" fmla="*/ 779368 w 1656157"/>
                    <a:gd name="connsiteY46" fmla="*/ 925694 h 1875549"/>
                    <a:gd name="connsiteX47" fmla="*/ 779368 w 1656157"/>
                    <a:gd name="connsiteY47" fmla="*/ 779563 h 1875549"/>
                    <a:gd name="connsiteX48" fmla="*/ 803724 w 1656157"/>
                    <a:gd name="connsiteY48" fmla="*/ 755208 h 1875549"/>
                    <a:gd name="connsiteX49" fmla="*/ 852434 w 1656157"/>
                    <a:gd name="connsiteY49" fmla="*/ 755208 h 1875549"/>
                    <a:gd name="connsiteX50" fmla="*/ 876789 w 1656157"/>
                    <a:gd name="connsiteY50" fmla="*/ 779563 h 1875549"/>
                    <a:gd name="connsiteX51" fmla="*/ 121776 w 1656157"/>
                    <a:gd name="connsiteY51" fmla="*/ 1607642 h 1875549"/>
                    <a:gd name="connsiteX52" fmla="*/ 48711 w 1656157"/>
                    <a:gd name="connsiteY52" fmla="*/ 1534576 h 1875549"/>
                    <a:gd name="connsiteX53" fmla="*/ 48711 w 1656157"/>
                    <a:gd name="connsiteY53" fmla="*/ 1193602 h 1875549"/>
                    <a:gd name="connsiteX54" fmla="*/ 121776 w 1656157"/>
                    <a:gd name="connsiteY54" fmla="*/ 1120536 h 1875549"/>
                    <a:gd name="connsiteX55" fmla="*/ 146132 w 1656157"/>
                    <a:gd name="connsiteY55" fmla="*/ 1120536 h 1875549"/>
                    <a:gd name="connsiteX56" fmla="*/ 146132 w 1656157"/>
                    <a:gd name="connsiteY56" fmla="*/ 1607642 h 1875549"/>
                    <a:gd name="connsiteX57" fmla="*/ 1193408 w 1656157"/>
                    <a:gd name="connsiteY57" fmla="*/ 1826839 h 1875549"/>
                    <a:gd name="connsiteX58" fmla="*/ 462750 w 1656157"/>
                    <a:gd name="connsiteY58" fmla="*/ 1826839 h 1875549"/>
                    <a:gd name="connsiteX59" fmla="*/ 462750 w 1656157"/>
                    <a:gd name="connsiteY59" fmla="*/ 1558931 h 1875549"/>
                    <a:gd name="connsiteX60" fmla="*/ 535816 w 1656157"/>
                    <a:gd name="connsiteY60" fmla="*/ 1485865 h 1875549"/>
                    <a:gd name="connsiteX61" fmla="*/ 1120342 w 1656157"/>
                    <a:gd name="connsiteY61" fmla="*/ 1485865 h 1875549"/>
                    <a:gd name="connsiteX62" fmla="*/ 1193408 w 1656157"/>
                    <a:gd name="connsiteY62" fmla="*/ 1558931 h 1875549"/>
                    <a:gd name="connsiteX63" fmla="*/ 1461316 w 1656157"/>
                    <a:gd name="connsiteY63" fmla="*/ 1753773 h 1875549"/>
                    <a:gd name="connsiteX64" fmla="*/ 1388250 w 1656157"/>
                    <a:gd name="connsiteY64" fmla="*/ 1826839 h 1875549"/>
                    <a:gd name="connsiteX65" fmla="*/ 1242118 w 1656157"/>
                    <a:gd name="connsiteY65" fmla="*/ 1826839 h 1875549"/>
                    <a:gd name="connsiteX66" fmla="*/ 1242118 w 1656157"/>
                    <a:gd name="connsiteY66" fmla="*/ 1558931 h 1875549"/>
                    <a:gd name="connsiteX67" fmla="*/ 1120342 w 1656157"/>
                    <a:gd name="connsiteY67" fmla="*/ 1437155 h 1875549"/>
                    <a:gd name="connsiteX68" fmla="*/ 535816 w 1656157"/>
                    <a:gd name="connsiteY68" fmla="*/ 1437155 h 1875549"/>
                    <a:gd name="connsiteX69" fmla="*/ 414039 w 1656157"/>
                    <a:gd name="connsiteY69" fmla="*/ 1558931 h 1875549"/>
                    <a:gd name="connsiteX70" fmla="*/ 414039 w 1656157"/>
                    <a:gd name="connsiteY70" fmla="*/ 1826839 h 1875549"/>
                    <a:gd name="connsiteX71" fmla="*/ 316618 w 1656157"/>
                    <a:gd name="connsiteY71" fmla="*/ 1826839 h 1875549"/>
                    <a:gd name="connsiteX72" fmla="*/ 194842 w 1656157"/>
                    <a:gd name="connsiteY72" fmla="*/ 1705063 h 1875549"/>
                    <a:gd name="connsiteX73" fmla="*/ 194842 w 1656157"/>
                    <a:gd name="connsiteY73" fmla="*/ 560365 h 1875549"/>
                    <a:gd name="connsiteX74" fmla="*/ 340974 w 1656157"/>
                    <a:gd name="connsiteY74" fmla="*/ 353955 h 1875549"/>
                    <a:gd name="connsiteX75" fmla="*/ 340974 w 1656157"/>
                    <a:gd name="connsiteY75" fmla="*/ 755208 h 1875549"/>
                    <a:gd name="connsiteX76" fmla="*/ 462750 w 1656157"/>
                    <a:gd name="connsiteY76" fmla="*/ 876984 h 1875549"/>
                    <a:gd name="connsiteX77" fmla="*/ 730658 w 1656157"/>
                    <a:gd name="connsiteY77" fmla="*/ 876984 h 1875549"/>
                    <a:gd name="connsiteX78" fmla="*/ 730658 w 1656157"/>
                    <a:gd name="connsiteY78" fmla="*/ 925694 h 1875549"/>
                    <a:gd name="connsiteX79" fmla="*/ 803724 w 1656157"/>
                    <a:gd name="connsiteY79" fmla="*/ 998760 h 1875549"/>
                    <a:gd name="connsiteX80" fmla="*/ 852434 w 1656157"/>
                    <a:gd name="connsiteY80" fmla="*/ 998760 h 1875549"/>
                    <a:gd name="connsiteX81" fmla="*/ 925500 w 1656157"/>
                    <a:gd name="connsiteY81" fmla="*/ 925694 h 1875549"/>
                    <a:gd name="connsiteX82" fmla="*/ 925500 w 1656157"/>
                    <a:gd name="connsiteY82" fmla="*/ 876984 h 1875549"/>
                    <a:gd name="connsiteX83" fmla="*/ 1193408 w 1656157"/>
                    <a:gd name="connsiteY83" fmla="*/ 876984 h 1875549"/>
                    <a:gd name="connsiteX84" fmla="*/ 1315184 w 1656157"/>
                    <a:gd name="connsiteY84" fmla="*/ 755208 h 1875549"/>
                    <a:gd name="connsiteX85" fmla="*/ 1315184 w 1656157"/>
                    <a:gd name="connsiteY85" fmla="*/ 353955 h 1875549"/>
                    <a:gd name="connsiteX86" fmla="*/ 1461316 w 1656157"/>
                    <a:gd name="connsiteY86" fmla="*/ 560365 h 1875549"/>
                    <a:gd name="connsiteX87" fmla="*/ 1461316 w 1656157"/>
                    <a:gd name="connsiteY87" fmla="*/ 1753773 h 1875549"/>
                    <a:gd name="connsiteX88" fmla="*/ 1607447 w 1656157"/>
                    <a:gd name="connsiteY88" fmla="*/ 1534576 h 1875549"/>
                    <a:gd name="connsiteX89" fmla="*/ 1534381 w 1656157"/>
                    <a:gd name="connsiteY89" fmla="*/ 1607642 h 1875549"/>
                    <a:gd name="connsiteX90" fmla="*/ 1510026 w 1656157"/>
                    <a:gd name="connsiteY90" fmla="*/ 1607642 h 1875549"/>
                    <a:gd name="connsiteX91" fmla="*/ 1510026 w 1656157"/>
                    <a:gd name="connsiteY91" fmla="*/ 1120536 h 1875549"/>
                    <a:gd name="connsiteX92" fmla="*/ 1534381 w 1656157"/>
                    <a:gd name="connsiteY92" fmla="*/ 1120536 h 1875549"/>
                    <a:gd name="connsiteX93" fmla="*/ 1607447 w 1656157"/>
                    <a:gd name="connsiteY93" fmla="*/ 1193602 h 1875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656157" h="1875549">
                      <a:moveTo>
                        <a:pt x="1534381" y="1071826"/>
                      </a:moveTo>
                      <a:lnTo>
                        <a:pt x="1510026" y="1071826"/>
                      </a:lnTo>
                      <a:lnTo>
                        <a:pt x="1510026" y="560365"/>
                      </a:lnTo>
                      <a:cubicBezTo>
                        <a:pt x="1509851" y="412475"/>
                        <a:pt x="1390008" y="292633"/>
                        <a:pt x="1242118" y="292458"/>
                      </a:cubicBezTo>
                      <a:lnTo>
                        <a:pt x="1143455" y="292458"/>
                      </a:lnTo>
                      <a:cubicBezTo>
                        <a:pt x="1130279" y="118266"/>
                        <a:pt x="978387" y="-12261"/>
                        <a:pt x="804196" y="916"/>
                      </a:cubicBezTo>
                      <a:cubicBezTo>
                        <a:pt x="648327" y="12707"/>
                        <a:pt x="524444" y="136589"/>
                        <a:pt x="512654" y="292458"/>
                      </a:cubicBezTo>
                      <a:lnTo>
                        <a:pt x="414039" y="292458"/>
                      </a:lnTo>
                      <a:cubicBezTo>
                        <a:pt x="266149" y="292633"/>
                        <a:pt x="146307" y="412475"/>
                        <a:pt x="146132" y="560365"/>
                      </a:cubicBezTo>
                      <a:lnTo>
                        <a:pt x="146132" y="1071826"/>
                      </a:lnTo>
                      <a:lnTo>
                        <a:pt x="121776" y="1071826"/>
                      </a:lnTo>
                      <a:cubicBezTo>
                        <a:pt x="54553" y="1071906"/>
                        <a:pt x="80" y="1126379"/>
                        <a:pt x="0" y="1193602"/>
                      </a:cubicBezTo>
                      <a:lnTo>
                        <a:pt x="0" y="1534576"/>
                      </a:lnTo>
                      <a:cubicBezTo>
                        <a:pt x="80" y="1601799"/>
                        <a:pt x="54553" y="1656272"/>
                        <a:pt x="121776" y="1656352"/>
                      </a:cubicBezTo>
                      <a:lnTo>
                        <a:pt x="146132" y="1656352"/>
                      </a:lnTo>
                      <a:lnTo>
                        <a:pt x="146132" y="1705063"/>
                      </a:lnTo>
                      <a:cubicBezTo>
                        <a:pt x="146239" y="1799176"/>
                        <a:pt x="222505" y="1875442"/>
                        <a:pt x="316618" y="1875550"/>
                      </a:cubicBezTo>
                      <a:lnTo>
                        <a:pt x="1388250" y="1875550"/>
                      </a:lnTo>
                      <a:cubicBezTo>
                        <a:pt x="1455473" y="1875469"/>
                        <a:pt x="1509946" y="1820996"/>
                        <a:pt x="1510026" y="1753773"/>
                      </a:cubicBezTo>
                      <a:lnTo>
                        <a:pt x="1510026" y="1656352"/>
                      </a:lnTo>
                      <a:lnTo>
                        <a:pt x="1534381" y="1656352"/>
                      </a:lnTo>
                      <a:cubicBezTo>
                        <a:pt x="1601604" y="1656272"/>
                        <a:pt x="1656077" y="1601799"/>
                        <a:pt x="1656158" y="1534576"/>
                      </a:cubicBezTo>
                      <a:lnTo>
                        <a:pt x="1656158" y="1193602"/>
                      </a:lnTo>
                      <a:cubicBezTo>
                        <a:pt x="1656077" y="1126379"/>
                        <a:pt x="1601604" y="1071906"/>
                        <a:pt x="1534381" y="1071826"/>
                      </a:cubicBezTo>
                      <a:close/>
                      <a:moveTo>
                        <a:pt x="828079" y="48905"/>
                      </a:moveTo>
                      <a:cubicBezTo>
                        <a:pt x="966507" y="49088"/>
                        <a:pt x="1082046" y="154612"/>
                        <a:pt x="1094745" y="292458"/>
                      </a:cubicBezTo>
                      <a:lnTo>
                        <a:pt x="561364" y="292458"/>
                      </a:lnTo>
                      <a:cubicBezTo>
                        <a:pt x="574066" y="154595"/>
                        <a:pt x="689631" y="49063"/>
                        <a:pt x="828079" y="48905"/>
                      </a:cubicBezTo>
                      <a:close/>
                      <a:moveTo>
                        <a:pt x="1242118" y="341168"/>
                      </a:moveTo>
                      <a:cubicBezTo>
                        <a:pt x="1250258" y="341192"/>
                        <a:pt x="1258388" y="341670"/>
                        <a:pt x="1266474" y="342605"/>
                      </a:cubicBezTo>
                      <a:lnTo>
                        <a:pt x="1266474" y="755208"/>
                      </a:lnTo>
                      <a:cubicBezTo>
                        <a:pt x="1266474" y="795562"/>
                        <a:pt x="1233762" y="828273"/>
                        <a:pt x="1193408" y="828273"/>
                      </a:cubicBezTo>
                      <a:lnTo>
                        <a:pt x="925500" y="828273"/>
                      </a:lnTo>
                      <a:lnTo>
                        <a:pt x="925500" y="779563"/>
                      </a:lnTo>
                      <a:cubicBezTo>
                        <a:pt x="925500" y="739209"/>
                        <a:pt x="892788" y="706497"/>
                        <a:pt x="852434" y="706497"/>
                      </a:cubicBezTo>
                      <a:lnTo>
                        <a:pt x="803724" y="706497"/>
                      </a:lnTo>
                      <a:cubicBezTo>
                        <a:pt x="763369" y="706497"/>
                        <a:pt x="730658" y="739209"/>
                        <a:pt x="730658" y="779563"/>
                      </a:cubicBezTo>
                      <a:lnTo>
                        <a:pt x="730658" y="828273"/>
                      </a:lnTo>
                      <a:lnTo>
                        <a:pt x="462750" y="828273"/>
                      </a:lnTo>
                      <a:cubicBezTo>
                        <a:pt x="422396" y="828273"/>
                        <a:pt x="389684" y="795562"/>
                        <a:pt x="389684" y="755208"/>
                      </a:cubicBezTo>
                      <a:lnTo>
                        <a:pt x="389684" y="342605"/>
                      </a:lnTo>
                      <a:cubicBezTo>
                        <a:pt x="397770" y="341670"/>
                        <a:pt x="405900" y="341192"/>
                        <a:pt x="414039" y="341168"/>
                      </a:cubicBezTo>
                      <a:close/>
                      <a:moveTo>
                        <a:pt x="876789" y="779563"/>
                      </a:moveTo>
                      <a:lnTo>
                        <a:pt x="876789" y="925694"/>
                      </a:lnTo>
                      <a:cubicBezTo>
                        <a:pt x="876789" y="939146"/>
                        <a:pt x="865886" y="950050"/>
                        <a:pt x="852434" y="950050"/>
                      </a:cubicBezTo>
                      <a:lnTo>
                        <a:pt x="803724" y="950050"/>
                      </a:lnTo>
                      <a:cubicBezTo>
                        <a:pt x="790272" y="950050"/>
                        <a:pt x="779368" y="939146"/>
                        <a:pt x="779368" y="925694"/>
                      </a:cubicBezTo>
                      <a:lnTo>
                        <a:pt x="779368" y="779563"/>
                      </a:lnTo>
                      <a:cubicBezTo>
                        <a:pt x="779368" y="766111"/>
                        <a:pt x="790272" y="755208"/>
                        <a:pt x="803724" y="755208"/>
                      </a:cubicBezTo>
                      <a:lnTo>
                        <a:pt x="852434" y="755208"/>
                      </a:lnTo>
                      <a:cubicBezTo>
                        <a:pt x="865886" y="755208"/>
                        <a:pt x="876789" y="766111"/>
                        <a:pt x="876789" y="779563"/>
                      </a:cubicBezTo>
                      <a:close/>
                      <a:moveTo>
                        <a:pt x="121776" y="1607642"/>
                      </a:moveTo>
                      <a:cubicBezTo>
                        <a:pt x="81422" y="1607642"/>
                        <a:pt x="48711" y="1574930"/>
                        <a:pt x="48711" y="1534576"/>
                      </a:cubicBezTo>
                      <a:lnTo>
                        <a:pt x="48711" y="1193602"/>
                      </a:lnTo>
                      <a:cubicBezTo>
                        <a:pt x="48711" y="1153248"/>
                        <a:pt x="81422" y="1120536"/>
                        <a:pt x="121776" y="1120536"/>
                      </a:cubicBezTo>
                      <a:lnTo>
                        <a:pt x="146132" y="1120536"/>
                      </a:lnTo>
                      <a:lnTo>
                        <a:pt x="146132" y="1607642"/>
                      </a:lnTo>
                      <a:close/>
                      <a:moveTo>
                        <a:pt x="1193408" y="1826839"/>
                      </a:moveTo>
                      <a:lnTo>
                        <a:pt x="462750" y="1826839"/>
                      </a:lnTo>
                      <a:lnTo>
                        <a:pt x="462750" y="1558931"/>
                      </a:lnTo>
                      <a:cubicBezTo>
                        <a:pt x="462750" y="1518577"/>
                        <a:pt x="495462" y="1485865"/>
                        <a:pt x="535816" y="1485865"/>
                      </a:cubicBezTo>
                      <a:lnTo>
                        <a:pt x="1120342" y="1485865"/>
                      </a:lnTo>
                      <a:cubicBezTo>
                        <a:pt x="1160696" y="1485865"/>
                        <a:pt x="1193408" y="1518577"/>
                        <a:pt x="1193408" y="1558931"/>
                      </a:cubicBezTo>
                      <a:close/>
                      <a:moveTo>
                        <a:pt x="1461316" y="1753773"/>
                      </a:moveTo>
                      <a:cubicBezTo>
                        <a:pt x="1461316" y="1794127"/>
                        <a:pt x="1428604" y="1826839"/>
                        <a:pt x="1388250" y="1826839"/>
                      </a:cubicBezTo>
                      <a:lnTo>
                        <a:pt x="1242118" y="1826839"/>
                      </a:lnTo>
                      <a:lnTo>
                        <a:pt x="1242118" y="1558931"/>
                      </a:lnTo>
                      <a:cubicBezTo>
                        <a:pt x="1242038" y="1491708"/>
                        <a:pt x="1187565" y="1437235"/>
                        <a:pt x="1120342" y="1437155"/>
                      </a:cubicBezTo>
                      <a:lnTo>
                        <a:pt x="535816" y="1437155"/>
                      </a:lnTo>
                      <a:cubicBezTo>
                        <a:pt x="468593" y="1437235"/>
                        <a:pt x="414120" y="1491708"/>
                        <a:pt x="414039" y="1558931"/>
                      </a:cubicBezTo>
                      <a:lnTo>
                        <a:pt x="414039" y="1826839"/>
                      </a:lnTo>
                      <a:lnTo>
                        <a:pt x="316618" y="1826839"/>
                      </a:lnTo>
                      <a:cubicBezTo>
                        <a:pt x="249395" y="1826759"/>
                        <a:pt x="194922" y="1772286"/>
                        <a:pt x="194842" y="1705063"/>
                      </a:cubicBezTo>
                      <a:lnTo>
                        <a:pt x="194842" y="560365"/>
                      </a:lnTo>
                      <a:cubicBezTo>
                        <a:pt x="195005" y="467584"/>
                        <a:pt x="253516" y="384937"/>
                        <a:pt x="340974" y="353955"/>
                      </a:cubicBezTo>
                      <a:lnTo>
                        <a:pt x="340974" y="755208"/>
                      </a:lnTo>
                      <a:cubicBezTo>
                        <a:pt x="341054" y="822431"/>
                        <a:pt x="395527" y="876903"/>
                        <a:pt x="462750" y="876984"/>
                      </a:cubicBezTo>
                      <a:lnTo>
                        <a:pt x="730658" y="876984"/>
                      </a:lnTo>
                      <a:lnTo>
                        <a:pt x="730658" y="925694"/>
                      </a:lnTo>
                      <a:cubicBezTo>
                        <a:pt x="730658" y="966049"/>
                        <a:pt x="763369" y="998760"/>
                        <a:pt x="803724" y="998760"/>
                      </a:cubicBezTo>
                      <a:lnTo>
                        <a:pt x="852434" y="998760"/>
                      </a:lnTo>
                      <a:cubicBezTo>
                        <a:pt x="892788" y="998760"/>
                        <a:pt x="925500" y="966049"/>
                        <a:pt x="925500" y="925694"/>
                      </a:cubicBezTo>
                      <a:lnTo>
                        <a:pt x="925500" y="876984"/>
                      </a:lnTo>
                      <a:lnTo>
                        <a:pt x="1193408" y="876984"/>
                      </a:lnTo>
                      <a:cubicBezTo>
                        <a:pt x="1260631" y="876903"/>
                        <a:pt x="1315104" y="822431"/>
                        <a:pt x="1315184" y="755208"/>
                      </a:cubicBezTo>
                      <a:lnTo>
                        <a:pt x="1315184" y="353955"/>
                      </a:lnTo>
                      <a:cubicBezTo>
                        <a:pt x="1402641" y="384937"/>
                        <a:pt x="1461153" y="467584"/>
                        <a:pt x="1461316" y="560365"/>
                      </a:cubicBezTo>
                      <a:lnTo>
                        <a:pt x="1461316" y="1753773"/>
                      </a:lnTo>
                      <a:close/>
                      <a:moveTo>
                        <a:pt x="1607447" y="1534576"/>
                      </a:moveTo>
                      <a:cubicBezTo>
                        <a:pt x="1607447" y="1574930"/>
                        <a:pt x="1574736" y="1607642"/>
                        <a:pt x="1534381" y="1607642"/>
                      </a:cubicBezTo>
                      <a:lnTo>
                        <a:pt x="1510026" y="1607642"/>
                      </a:lnTo>
                      <a:lnTo>
                        <a:pt x="1510026" y="1120536"/>
                      </a:lnTo>
                      <a:lnTo>
                        <a:pt x="1534381" y="1120536"/>
                      </a:lnTo>
                      <a:cubicBezTo>
                        <a:pt x="1574736" y="1120536"/>
                        <a:pt x="1607447" y="1153248"/>
                        <a:pt x="1607447" y="11936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63" name="그래픽 9" descr="피크닉 테이블">
                  <a:extLst>
                    <a:ext uri="{FF2B5EF4-FFF2-40B4-BE49-F238E27FC236}">
                      <a16:creationId xmlns="" xmlns:a16="http://schemas.microsoft.com/office/drawing/2014/main" id="{6E5ABE04-E128-40E3-93EE-9D107A00FF6E}"/>
                    </a:ext>
                  </a:extLst>
                </p:cNvPr>
                <p:cNvSpPr/>
                <p:nvPr/>
              </p:nvSpPr>
              <p:spPr>
                <a:xfrm>
                  <a:off x="4107989" y="5677835"/>
                  <a:ext cx="2143262" cy="1266473"/>
                </a:xfrm>
                <a:custGeom>
                  <a:avLst/>
                  <a:gdLst>
                    <a:gd name="connsiteX0" fmla="*/ 1514264 w 2143262"/>
                    <a:gd name="connsiteY0" fmla="*/ 633237 h 1266473"/>
                    <a:gd name="connsiteX1" fmla="*/ 1278213 w 2143262"/>
                    <a:gd name="connsiteY1" fmla="*/ 48711 h 1266473"/>
                    <a:gd name="connsiteX2" fmla="*/ 1753579 w 2143262"/>
                    <a:gd name="connsiteY2" fmla="*/ 48711 h 1266473"/>
                    <a:gd name="connsiteX3" fmla="*/ 1753579 w 2143262"/>
                    <a:gd name="connsiteY3" fmla="*/ 0 h 1266473"/>
                    <a:gd name="connsiteX4" fmla="*/ 389684 w 2143262"/>
                    <a:gd name="connsiteY4" fmla="*/ 0 h 1266473"/>
                    <a:gd name="connsiteX5" fmla="*/ 389684 w 2143262"/>
                    <a:gd name="connsiteY5" fmla="*/ 48711 h 1266473"/>
                    <a:gd name="connsiteX6" fmla="*/ 865050 w 2143262"/>
                    <a:gd name="connsiteY6" fmla="*/ 48711 h 1266473"/>
                    <a:gd name="connsiteX7" fmla="*/ 628999 w 2143262"/>
                    <a:gd name="connsiteY7" fmla="*/ 633237 h 1266473"/>
                    <a:gd name="connsiteX8" fmla="*/ 0 w 2143262"/>
                    <a:gd name="connsiteY8" fmla="*/ 633237 h 1266473"/>
                    <a:gd name="connsiteX9" fmla="*/ 0 w 2143262"/>
                    <a:gd name="connsiteY9" fmla="*/ 681947 h 1266473"/>
                    <a:gd name="connsiteX10" fmla="*/ 609320 w 2143262"/>
                    <a:gd name="connsiteY10" fmla="*/ 681947 h 1266473"/>
                    <a:gd name="connsiteX11" fmla="*/ 373269 w 2143262"/>
                    <a:gd name="connsiteY11" fmla="*/ 1266474 h 1266473"/>
                    <a:gd name="connsiteX12" fmla="*/ 425779 w 2143262"/>
                    <a:gd name="connsiteY12" fmla="*/ 1266474 h 1266473"/>
                    <a:gd name="connsiteX13" fmla="*/ 661830 w 2143262"/>
                    <a:gd name="connsiteY13" fmla="*/ 681947 h 1266473"/>
                    <a:gd name="connsiteX14" fmla="*/ 1481433 w 2143262"/>
                    <a:gd name="connsiteY14" fmla="*/ 681947 h 1266473"/>
                    <a:gd name="connsiteX15" fmla="*/ 1717484 w 2143262"/>
                    <a:gd name="connsiteY15" fmla="*/ 1266474 h 1266473"/>
                    <a:gd name="connsiteX16" fmla="*/ 1769994 w 2143262"/>
                    <a:gd name="connsiteY16" fmla="*/ 1266474 h 1266473"/>
                    <a:gd name="connsiteX17" fmla="*/ 1533943 w 2143262"/>
                    <a:gd name="connsiteY17" fmla="*/ 681947 h 1266473"/>
                    <a:gd name="connsiteX18" fmla="*/ 2143263 w 2143262"/>
                    <a:gd name="connsiteY18" fmla="*/ 681947 h 1266473"/>
                    <a:gd name="connsiteX19" fmla="*/ 2143263 w 2143262"/>
                    <a:gd name="connsiteY19" fmla="*/ 633237 h 1266473"/>
                    <a:gd name="connsiteX20" fmla="*/ 681509 w 2143262"/>
                    <a:gd name="connsiteY20" fmla="*/ 633237 h 1266473"/>
                    <a:gd name="connsiteX21" fmla="*/ 917560 w 2143262"/>
                    <a:gd name="connsiteY21" fmla="*/ 48711 h 1266473"/>
                    <a:gd name="connsiteX22" fmla="*/ 1225703 w 2143262"/>
                    <a:gd name="connsiteY22" fmla="*/ 48711 h 1266473"/>
                    <a:gd name="connsiteX23" fmla="*/ 1461754 w 2143262"/>
                    <a:gd name="connsiteY23" fmla="*/ 633237 h 126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43262" h="1266473">
                      <a:moveTo>
                        <a:pt x="1514264" y="633237"/>
                      </a:moveTo>
                      <a:lnTo>
                        <a:pt x="1278213" y="48711"/>
                      </a:lnTo>
                      <a:lnTo>
                        <a:pt x="1753579" y="48711"/>
                      </a:lnTo>
                      <a:lnTo>
                        <a:pt x="1753579" y="0"/>
                      </a:lnTo>
                      <a:lnTo>
                        <a:pt x="389684" y="0"/>
                      </a:lnTo>
                      <a:lnTo>
                        <a:pt x="389684" y="48711"/>
                      </a:lnTo>
                      <a:lnTo>
                        <a:pt x="865050" y="48711"/>
                      </a:lnTo>
                      <a:lnTo>
                        <a:pt x="628999" y="633237"/>
                      </a:lnTo>
                      <a:lnTo>
                        <a:pt x="0" y="633237"/>
                      </a:lnTo>
                      <a:lnTo>
                        <a:pt x="0" y="681947"/>
                      </a:lnTo>
                      <a:lnTo>
                        <a:pt x="609320" y="681947"/>
                      </a:lnTo>
                      <a:lnTo>
                        <a:pt x="373269" y="1266474"/>
                      </a:lnTo>
                      <a:lnTo>
                        <a:pt x="425779" y="1266474"/>
                      </a:lnTo>
                      <a:lnTo>
                        <a:pt x="661830" y="681947"/>
                      </a:lnTo>
                      <a:lnTo>
                        <a:pt x="1481433" y="681947"/>
                      </a:lnTo>
                      <a:lnTo>
                        <a:pt x="1717484" y="1266474"/>
                      </a:lnTo>
                      <a:lnTo>
                        <a:pt x="1769994" y="1266474"/>
                      </a:lnTo>
                      <a:lnTo>
                        <a:pt x="1533943" y="681947"/>
                      </a:lnTo>
                      <a:lnTo>
                        <a:pt x="2143263" y="681947"/>
                      </a:lnTo>
                      <a:lnTo>
                        <a:pt x="2143263" y="633237"/>
                      </a:lnTo>
                      <a:close/>
                      <a:moveTo>
                        <a:pt x="681509" y="633237"/>
                      </a:moveTo>
                      <a:lnTo>
                        <a:pt x="917560" y="48711"/>
                      </a:lnTo>
                      <a:lnTo>
                        <a:pt x="1225703" y="48711"/>
                      </a:lnTo>
                      <a:lnTo>
                        <a:pt x="1461754" y="6332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grpSp>
              <p:nvGrpSpPr>
                <p:cNvPr id="64" name="그래픽 11" descr="하이킹">
                  <a:extLst>
                    <a:ext uri="{FF2B5EF4-FFF2-40B4-BE49-F238E27FC236}">
                      <a16:creationId xmlns="" xmlns:a16="http://schemas.microsoft.com/office/drawing/2014/main" id="{18B45A69-8E64-47FC-987C-D7DDECF0C07F}"/>
                    </a:ext>
                  </a:extLst>
                </p:cNvPr>
                <p:cNvGrpSpPr/>
                <p:nvPr/>
              </p:nvGrpSpPr>
              <p:grpSpPr>
                <a:xfrm>
                  <a:off x="2451362" y="4845692"/>
                  <a:ext cx="1373174" cy="2098616"/>
                  <a:chOff x="6563952" y="3540014"/>
                  <a:chExt cx="1373174" cy="2098616"/>
                </a:xfrm>
                <a:solidFill>
                  <a:srgbClr val="FFFFFF"/>
                </a:solidFill>
              </p:grpSpPr>
              <p:sp>
                <p:nvSpPr>
                  <p:cNvPr id="69" name="자유형: 도형 68">
                    <a:extLst>
                      <a:ext uri="{FF2B5EF4-FFF2-40B4-BE49-F238E27FC236}">
                        <a16:creationId xmlns="" xmlns:a16="http://schemas.microsoft.com/office/drawing/2014/main" id="{858713B5-78BC-4BBD-87C2-3804EB84EDB1}"/>
                      </a:ext>
                    </a:extLst>
                  </p:cNvPr>
                  <p:cNvSpPr/>
                  <p:nvPr/>
                </p:nvSpPr>
                <p:spPr>
                  <a:xfrm>
                    <a:off x="7201943" y="3540014"/>
                    <a:ext cx="389791" cy="389791"/>
                  </a:xfrm>
                  <a:custGeom>
                    <a:avLst/>
                    <a:gdLst>
                      <a:gd name="connsiteX0" fmla="*/ 194842 w 389791"/>
                      <a:gd name="connsiteY0" fmla="*/ 389791 h 389791"/>
                      <a:gd name="connsiteX1" fmla="*/ 389791 w 389791"/>
                      <a:gd name="connsiteY1" fmla="*/ 194949 h 389791"/>
                      <a:gd name="connsiteX2" fmla="*/ 194949 w 389791"/>
                      <a:gd name="connsiteY2" fmla="*/ 0 h 389791"/>
                      <a:gd name="connsiteX3" fmla="*/ 0 w 389791"/>
                      <a:gd name="connsiteY3" fmla="*/ 194842 h 389791"/>
                      <a:gd name="connsiteX4" fmla="*/ 0 w 389791"/>
                      <a:gd name="connsiteY4" fmla="*/ 194896 h 389791"/>
                      <a:gd name="connsiteX5" fmla="*/ 194842 w 389791"/>
                      <a:gd name="connsiteY5" fmla="*/ 389791 h 389791"/>
                      <a:gd name="connsiteX6" fmla="*/ 194842 w 389791"/>
                      <a:gd name="connsiteY6" fmla="*/ 48711 h 389791"/>
                      <a:gd name="connsiteX7" fmla="*/ 341081 w 389791"/>
                      <a:gd name="connsiteY7" fmla="*/ 194842 h 389791"/>
                      <a:gd name="connsiteX8" fmla="*/ 194949 w 389791"/>
                      <a:gd name="connsiteY8" fmla="*/ 341081 h 389791"/>
                      <a:gd name="connsiteX9" fmla="*/ 48711 w 389791"/>
                      <a:gd name="connsiteY9" fmla="*/ 194949 h 389791"/>
                      <a:gd name="connsiteX10" fmla="*/ 48711 w 389791"/>
                      <a:gd name="connsiteY10" fmla="*/ 194896 h 389791"/>
                      <a:gd name="connsiteX11" fmla="*/ 194842 w 389791"/>
                      <a:gd name="connsiteY11" fmla="*/ 48711 h 389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89791" h="389791">
                        <a:moveTo>
                          <a:pt x="194842" y="389791"/>
                        </a:moveTo>
                        <a:cubicBezTo>
                          <a:pt x="302480" y="389821"/>
                          <a:pt x="389762" y="302587"/>
                          <a:pt x="389791" y="194949"/>
                        </a:cubicBezTo>
                        <a:cubicBezTo>
                          <a:pt x="389821" y="87311"/>
                          <a:pt x="302587" y="30"/>
                          <a:pt x="194949" y="0"/>
                        </a:cubicBezTo>
                        <a:cubicBezTo>
                          <a:pt x="87311" y="-29"/>
                          <a:pt x="29" y="87204"/>
                          <a:pt x="0" y="194842"/>
                        </a:cubicBezTo>
                        <a:cubicBezTo>
                          <a:pt x="0" y="194859"/>
                          <a:pt x="0" y="194879"/>
                          <a:pt x="0" y="194896"/>
                        </a:cubicBezTo>
                        <a:cubicBezTo>
                          <a:pt x="-10" y="302517"/>
                          <a:pt x="87221" y="389772"/>
                          <a:pt x="194842" y="389791"/>
                        </a:cubicBezTo>
                        <a:close/>
                        <a:moveTo>
                          <a:pt x="194842" y="48711"/>
                        </a:moveTo>
                        <a:cubicBezTo>
                          <a:pt x="275577" y="48681"/>
                          <a:pt x="341052" y="114106"/>
                          <a:pt x="341081" y="194842"/>
                        </a:cubicBezTo>
                        <a:cubicBezTo>
                          <a:pt x="341110" y="275577"/>
                          <a:pt x="275685" y="341052"/>
                          <a:pt x="194949" y="341081"/>
                        </a:cubicBezTo>
                        <a:cubicBezTo>
                          <a:pt x="114214" y="341110"/>
                          <a:pt x="48740" y="275685"/>
                          <a:pt x="48711" y="194949"/>
                        </a:cubicBezTo>
                        <a:cubicBezTo>
                          <a:pt x="48711" y="194932"/>
                          <a:pt x="48711" y="194913"/>
                          <a:pt x="48711" y="194896"/>
                        </a:cubicBezTo>
                        <a:cubicBezTo>
                          <a:pt x="48788" y="114214"/>
                          <a:pt x="114160" y="48819"/>
                          <a:pt x="194842" y="4871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70" name="자유형: 도형 69">
                    <a:extLst>
                      <a:ext uri="{FF2B5EF4-FFF2-40B4-BE49-F238E27FC236}">
                        <a16:creationId xmlns="" xmlns:a16="http://schemas.microsoft.com/office/drawing/2014/main" id="{4E9660F6-D1E1-40E9-92F0-EB103C170B64}"/>
                      </a:ext>
                    </a:extLst>
                  </p:cNvPr>
                  <p:cNvSpPr/>
                  <p:nvPr/>
                </p:nvSpPr>
                <p:spPr>
                  <a:xfrm>
                    <a:off x="6563952" y="4792491"/>
                    <a:ext cx="602240" cy="845639"/>
                  </a:xfrm>
                  <a:custGeom>
                    <a:avLst/>
                    <a:gdLst>
                      <a:gd name="connsiteX0" fmla="*/ 564024 w 602240"/>
                      <a:gd name="connsiteY0" fmla="*/ 348709 h 845639"/>
                      <a:gd name="connsiteX1" fmla="*/ 602240 w 602240"/>
                      <a:gd name="connsiteY1" fmla="*/ 163891 h 845639"/>
                      <a:gd name="connsiteX2" fmla="*/ 558944 w 602240"/>
                      <a:gd name="connsiteY2" fmla="*/ 132697 h 845639"/>
                      <a:gd name="connsiteX3" fmla="*/ 516147 w 602240"/>
                      <a:gd name="connsiteY3" fmla="*/ 339778 h 845639"/>
                      <a:gd name="connsiteX4" fmla="*/ 502447 w 602240"/>
                      <a:gd name="connsiteY4" fmla="*/ 368485 h 845639"/>
                      <a:gd name="connsiteX5" fmla="*/ 171369 w 602240"/>
                      <a:gd name="connsiteY5" fmla="*/ 770596 h 845639"/>
                      <a:gd name="connsiteX6" fmla="*/ 117115 w 602240"/>
                      <a:gd name="connsiteY6" fmla="*/ 796926 h 845639"/>
                      <a:gd name="connsiteX7" fmla="*/ 73519 w 602240"/>
                      <a:gd name="connsiteY7" fmla="*/ 781205 h 845639"/>
                      <a:gd name="connsiteX8" fmla="*/ 48920 w 602240"/>
                      <a:gd name="connsiteY8" fmla="*/ 734372 h 845639"/>
                      <a:gd name="connsiteX9" fmla="*/ 65024 w 602240"/>
                      <a:gd name="connsiteY9" fmla="*/ 683095 h 845639"/>
                      <a:gd name="connsiteX10" fmla="*/ 381718 w 602240"/>
                      <a:gd name="connsiteY10" fmla="*/ 297763 h 845639"/>
                      <a:gd name="connsiteX11" fmla="*/ 386759 w 602240"/>
                      <a:gd name="connsiteY11" fmla="*/ 287178 h 845639"/>
                      <a:gd name="connsiteX12" fmla="*/ 436515 w 602240"/>
                      <a:gd name="connsiteY12" fmla="*/ 44137 h 845639"/>
                      <a:gd name="connsiteX13" fmla="*/ 395842 w 602240"/>
                      <a:gd name="connsiteY13" fmla="*/ 0 h 845639"/>
                      <a:gd name="connsiteX14" fmla="*/ 340260 w 602240"/>
                      <a:gd name="connsiteY14" fmla="*/ 271505 h 845639"/>
                      <a:gd name="connsiteX15" fmla="*/ 27424 w 602240"/>
                      <a:gd name="connsiteY15" fmla="*/ 652151 h 845639"/>
                      <a:gd name="connsiteX16" fmla="*/ 42171 w 602240"/>
                      <a:gd name="connsiteY16" fmla="*/ 818476 h 845639"/>
                      <a:gd name="connsiteX17" fmla="*/ 117115 w 602240"/>
                      <a:gd name="connsiteY17" fmla="*/ 845637 h 845639"/>
                      <a:gd name="connsiteX18" fmla="*/ 209210 w 602240"/>
                      <a:gd name="connsiteY18" fmla="*/ 801310 h 845639"/>
                      <a:gd name="connsiteX19" fmla="*/ 540288 w 602240"/>
                      <a:gd name="connsiteY19" fmla="*/ 399156 h 845639"/>
                      <a:gd name="connsiteX20" fmla="*/ 564024 w 602240"/>
                      <a:gd name="connsiteY20" fmla="*/ 348709 h 845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02240" h="845639">
                        <a:moveTo>
                          <a:pt x="564024" y="348709"/>
                        </a:moveTo>
                        <a:lnTo>
                          <a:pt x="602240" y="163891"/>
                        </a:lnTo>
                        <a:lnTo>
                          <a:pt x="558944" y="132697"/>
                        </a:lnTo>
                        <a:lnTo>
                          <a:pt x="516147" y="339778"/>
                        </a:lnTo>
                        <a:cubicBezTo>
                          <a:pt x="514023" y="350333"/>
                          <a:pt x="509318" y="360197"/>
                          <a:pt x="502447" y="368485"/>
                        </a:cubicBezTo>
                        <a:lnTo>
                          <a:pt x="171369" y="770596"/>
                        </a:lnTo>
                        <a:cubicBezTo>
                          <a:pt x="158429" y="787413"/>
                          <a:pt x="138333" y="797167"/>
                          <a:pt x="117115" y="796926"/>
                        </a:cubicBezTo>
                        <a:cubicBezTo>
                          <a:pt x="101167" y="797082"/>
                          <a:pt x="85697" y="791502"/>
                          <a:pt x="73519" y="781205"/>
                        </a:cubicBezTo>
                        <a:cubicBezTo>
                          <a:pt x="59320" y="769565"/>
                          <a:pt x="50443" y="752668"/>
                          <a:pt x="48920" y="734372"/>
                        </a:cubicBezTo>
                        <a:cubicBezTo>
                          <a:pt x="47325" y="715825"/>
                          <a:pt x="53112" y="697398"/>
                          <a:pt x="65024" y="683095"/>
                        </a:cubicBezTo>
                        <a:lnTo>
                          <a:pt x="381718" y="297763"/>
                        </a:lnTo>
                        <a:cubicBezTo>
                          <a:pt x="384244" y="294701"/>
                          <a:pt x="385973" y="291067"/>
                          <a:pt x="386759" y="287178"/>
                        </a:cubicBezTo>
                        <a:lnTo>
                          <a:pt x="436515" y="44137"/>
                        </a:lnTo>
                        <a:cubicBezTo>
                          <a:pt x="420440" y="31961"/>
                          <a:pt x="406665" y="17015"/>
                          <a:pt x="395842" y="0"/>
                        </a:cubicBezTo>
                        <a:lnTo>
                          <a:pt x="340260" y="271505"/>
                        </a:lnTo>
                        <a:lnTo>
                          <a:pt x="27424" y="652151"/>
                        </a:lnTo>
                        <a:cubicBezTo>
                          <a:pt x="-14274" y="702201"/>
                          <a:pt x="-7684" y="776541"/>
                          <a:pt x="42171" y="818476"/>
                        </a:cubicBezTo>
                        <a:cubicBezTo>
                          <a:pt x="63110" y="836182"/>
                          <a:pt x="89693" y="845817"/>
                          <a:pt x="117115" y="845637"/>
                        </a:cubicBezTo>
                        <a:cubicBezTo>
                          <a:pt x="153017" y="845900"/>
                          <a:pt x="187020" y="829533"/>
                          <a:pt x="209210" y="801310"/>
                        </a:cubicBezTo>
                        <a:lnTo>
                          <a:pt x="540288" y="399156"/>
                        </a:lnTo>
                        <a:cubicBezTo>
                          <a:pt x="552256" y="384567"/>
                          <a:pt x="560412" y="367231"/>
                          <a:pt x="564024" y="3487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71" name="자유형: 도형 70">
                    <a:extLst>
                      <a:ext uri="{FF2B5EF4-FFF2-40B4-BE49-F238E27FC236}">
                        <a16:creationId xmlns="" xmlns:a16="http://schemas.microsoft.com/office/drawing/2014/main" id="{3161455D-88FC-4AF5-8ACC-9C4EC510BFB6}"/>
                      </a:ext>
                    </a:extLst>
                  </p:cNvPr>
                  <p:cNvSpPr/>
                  <p:nvPr/>
                </p:nvSpPr>
                <p:spPr>
                  <a:xfrm>
                    <a:off x="6981113" y="3981969"/>
                    <a:ext cx="956013" cy="1656660"/>
                  </a:xfrm>
                  <a:custGeom>
                    <a:avLst/>
                    <a:gdLst>
                      <a:gd name="connsiteX0" fmla="*/ 875095 w 956013"/>
                      <a:gd name="connsiteY0" fmla="*/ 502376 h 1656660"/>
                      <a:gd name="connsiteX1" fmla="*/ 642067 w 956013"/>
                      <a:gd name="connsiteY1" fmla="*/ 425433 h 1656660"/>
                      <a:gd name="connsiteX2" fmla="*/ 505853 w 956013"/>
                      <a:gd name="connsiteY2" fmla="*/ 111737 h 1656660"/>
                      <a:gd name="connsiteX3" fmla="*/ 319160 w 956013"/>
                      <a:gd name="connsiteY3" fmla="*/ 0 h 1656660"/>
                      <a:gd name="connsiteX4" fmla="*/ 310477 w 956013"/>
                      <a:gd name="connsiteY4" fmla="*/ 0 h 1656660"/>
                      <a:gd name="connsiteX5" fmla="*/ 103945 w 956013"/>
                      <a:gd name="connsiteY5" fmla="*/ 202098 h 1656660"/>
                      <a:gd name="connsiteX6" fmla="*/ 2456 w 956013"/>
                      <a:gd name="connsiteY6" fmla="*/ 694291 h 1656660"/>
                      <a:gd name="connsiteX7" fmla="*/ 50680 w 956013"/>
                      <a:gd name="connsiteY7" fmla="*/ 817589 h 1656660"/>
                      <a:gd name="connsiteX8" fmla="*/ 410609 w 956013"/>
                      <a:gd name="connsiteY8" fmla="*/ 1076936 h 1656660"/>
                      <a:gd name="connsiteX9" fmla="*/ 410609 w 956013"/>
                      <a:gd name="connsiteY9" fmla="*/ 1108301 h 1656660"/>
                      <a:gd name="connsiteX10" fmla="*/ 11602 w 956013"/>
                      <a:gd name="connsiteY10" fmla="*/ 1591940 h 1656660"/>
                      <a:gd name="connsiteX11" fmla="*/ 14885 w 956013"/>
                      <a:gd name="connsiteY11" fmla="*/ 1626237 h 1656660"/>
                      <a:gd name="connsiteX12" fmla="*/ 49182 w 956013"/>
                      <a:gd name="connsiteY12" fmla="*/ 1622954 h 1656660"/>
                      <a:gd name="connsiteX13" fmla="*/ 410614 w 956013"/>
                      <a:gd name="connsiteY13" fmla="*/ 1184864 h 1656660"/>
                      <a:gd name="connsiteX14" fmla="*/ 410614 w 956013"/>
                      <a:gd name="connsiteY14" fmla="*/ 1537236 h 1656660"/>
                      <a:gd name="connsiteX15" fmla="*/ 528963 w 956013"/>
                      <a:gd name="connsiteY15" fmla="*/ 1656659 h 1656660"/>
                      <a:gd name="connsiteX16" fmla="*/ 648387 w 956013"/>
                      <a:gd name="connsiteY16" fmla="*/ 1538312 h 1656660"/>
                      <a:gd name="connsiteX17" fmla="*/ 648387 w 956013"/>
                      <a:gd name="connsiteY17" fmla="*/ 1537236 h 1656660"/>
                      <a:gd name="connsiteX18" fmla="*/ 648387 w 956013"/>
                      <a:gd name="connsiteY18" fmla="*/ 1017188 h 1656660"/>
                      <a:gd name="connsiteX19" fmla="*/ 616255 w 956013"/>
                      <a:gd name="connsiteY19" fmla="*/ 935598 h 1656660"/>
                      <a:gd name="connsiteX20" fmla="*/ 789745 w 956013"/>
                      <a:gd name="connsiteY20" fmla="*/ 725309 h 1656660"/>
                      <a:gd name="connsiteX21" fmla="*/ 800417 w 956013"/>
                      <a:gd name="connsiteY21" fmla="*/ 728865 h 1656660"/>
                      <a:gd name="connsiteX22" fmla="*/ 836736 w 956013"/>
                      <a:gd name="connsiteY22" fmla="*/ 734240 h 1656660"/>
                      <a:gd name="connsiteX23" fmla="*/ 949674 w 956013"/>
                      <a:gd name="connsiteY23" fmla="*/ 653763 h 1656660"/>
                      <a:gd name="connsiteX24" fmla="*/ 875095 w 956013"/>
                      <a:gd name="connsiteY24" fmla="*/ 502376 h 1656660"/>
                      <a:gd name="connsiteX25" fmla="*/ 599672 w 956013"/>
                      <a:gd name="connsiteY25" fmla="*/ 1017188 h 1656660"/>
                      <a:gd name="connsiteX26" fmla="*/ 599672 w 956013"/>
                      <a:gd name="connsiteY26" fmla="*/ 1537236 h 1656660"/>
                      <a:gd name="connsiteX27" fmla="*/ 529908 w 956013"/>
                      <a:gd name="connsiteY27" fmla="*/ 1607825 h 1656660"/>
                      <a:gd name="connsiteX28" fmla="*/ 459319 w 956013"/>
                      <a:gd name="connsiteY28" fmla="*/ 1538064 h 1656660"/>
                      <a:gd name="connsiteX29" fmla="*/ 459319 w 956013"/>
                      <a:gd name="connsiteY29" fmla="*/ 1537236 h 1656660"/>
                      <a:gd name="connsiteX30" fmla="*/ 459319 w 956013"/>
                      <a:gd name="connsiteY30" fmla="*/ 1125824 h 1656660"/>
                      <a:gd name="connsiteX31" fmla="*/ 584832 w 956013"/>
                      <a:gd name="connsiteY31" fmla="*/ 973687 h 1656660"/>
                      <a:gd name="connsiteX32" fmla="*/ 599672 w 956013"/>
                      <a:gd name="connsiteY32" fmla="*/ 1017188 h 1656660"/>
                      <a:gd name="connsiteX33" fmla="*/ 578012 w 956013"/>
                      <a:gd name="connsiteY33" fmla="*/ 905378 h 1656660"/>
                      <a:gd name="connsiteX34" fmla="*/ 383901 w 956013"/>
                      <a:gd name="connsiteY34" fmla="*/ 763243 h 1656660"/>
                      <a:gd name="connsiteX35" fmla="*/ 429377 w 956013"/>
                      <a:gd name="connsiteY35" fmla="*/ 535864 h 1656660"/>
                      <a:gd name="connsiteX36" fmla="*/ 443907 w 956013"/>
                      <a:gd name="connsiteY36" fmla="*/ 569494 h 1656660"/>
                      <a:gd name="connsiteX37" fmla="*/ 514689 w 956013"/>
                      <a:gd name="connsiteY37" fmla="*/ 633690 h 1656660"/>
                      <a:gd name="connsiteX38" fmla="*/ 740189 w 956013"/>
                      <a:gd name="connsiteY38" fmla="*/ 708811 h 1656660"/>
                      <a:gd name="connsiteX39" fmla="*/ 402452 w 956013"/>
                      <a:gd name="connsiteY39" fmla="*/ 353531 h 1656660"/>
                      <a:gd name="connsiteX40" fmla="*/ 369997 w 956013"/>
                      <a:gd name="connsiteY40" fmla="*/ 342004 h 1656660"/>
                      <a:gd name="connsiteX41" fmla="*/ 357882 w 956013"/>
                      <a:gd name="connsiteY41" fmla="*/ 373130 h 1656660"/>
                      <a:gd name="connsiteX42" fmla="*/ 395258 w 956013"/>
                      <a:gd name="connsiteY42" fmla="*/ 458093 h 1656660"/>
                      <a:gd name="connsiteX43" fmla="*/ 333096 w 956013"/>
                      <a:gd name="connsiteY43" fmla="*/ 768927 h 1656660"/>
                      <a:gd name="connsiteX44" fmla="*/ 342594 w 956013"/>
                      <a:gd name="connsiteY44" fmla="*/ 793353 h 1656660"/>
                      <a:gd name="connsiteX45" fmla="*/ 546986 w 956013"/>
                      <a:gd name="connsiteY45" fmla="*/ 943006 h 1656660"/>
                      <a:gd name="connsiteX46" fmla="*/ 456331 w 956013"/>
                      <a:gd name="connsiteY46" fmla="*/ 1052890 h 1656660"/>
                      <a:gd name="connsiteX47" fmla="*/ 449244 w 956013"/>
                      <a:gd name="connsiteY47" fmla="*/ 1044731 h 1656660"/>
                      <a:gd name="connsiteX48" fmla="*/ 79134 w 956013"/>
                      <a:gd name="connsiteY48" fmla="*/ 778041 h 1656660"/>
                      <a:gd name="connsiteX49" fmla="*/ 50188 w 956013"/>
                      <a:gd name="connsiteY49" fmla="*/ 704072 h 1656660"/>
                      <a:gd name="connsiteX50" fmla="*/ 151700 w 956013"/>
                      <a:gd name="connsiteY50" fmla="*/ 211757 h 1656660"/>
                      <a:gd name="connsiteX51" fmla="*/ 310477 w 956013"/>
                      <a:gd name="connsiteY51" fmla="*/ 48711 h 1656660"/>
                      <a:gd name="connsiteX52" fmla="*/ 319160 w 956013"/>
                      <a:gd name="connsiteY52" fmla="*/ 48711 h 1656660"/>
                      <a:gd name="connsiteX53" fmla="*/ 462746 w 956013"/>
                      <a:gd name="connsiteY53" fmla="*/ 134358 h 1656660"/>
                      <a:gd name="connsiteX54" fmla="*/ 601671 w 956013"/>
                      <a:gd name="connsiteY54" fmla="*/ 454783 h 1656660"/>
                      <a:gd name="connsiteX55" fmla="*/ 616394 w 956013"/>
                      <a:gd name="connsiteY55" fmla="*/ 468245 h 1656660"/>
                      <a:gd name="connsiteX56" fmla="*/ 859757 w 956013"/>
                      <a:gd name="connsiteY56" fmla="*/ 548588 h 1656660"/>
                      <a:gd name="connsiteX57" fmla="*/ 903732 w 956013"/>
                      <a:gd name="connsiteY57" fmla="*/ 637518 h 1656660"/>
                      <a:gd name="connsiteX58" fmla="*/ 836731 w 956013"/>
                      <a:gd name="connsiteY58" fmla="*/ 685540 h 1656660"/>
                      <a:gd name="connsiteX59" fmla="*/ 813708 w 956013"/>
                      <a:gd name="connsiteY59" fmla="*/ 682067 h 1656660"/>
                      <a:gd name="connsiteX60" fmla="*/ 530722 w 956013"/>
                      <a:gd name="connsiteY60" fmla="*/ 587714 h 1656660"/>
                      <a:gd name="connsiteX61" fmla="*/ 488051 w 956013"/>
                      <a:gd name="connsiteY61" fmla="*/ 548946 h 165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956013" h="1656660">
                        <a:moveTo>
                          <a:pt x="875095" y="502376"/>
                        </a:moveTo>
                        <a:lnTo>
                          <a:pt x="642067" y="425433"/>
                        </a:lnTo>
                        <a:cubicBezTo>
                          <a:pt x="612168" y="356196"/>
                          <a:pt x="510894" y="121801"/>
                          <a:pt x="505853" y="111737"/>
                        </a:cubicBezTo>
                        <a:cubicBezTo>
                          <a:pt x="468397" y="43481"/>
                          <a:pt x="397014" y="760"/>
                          <a:pt x="319160" y="0"/>
                        </a:cubicBezTo>
                        <a:lnTo>
                          <a:pt x="310477" y="0"/>
                        </a:lnTo>
                        <a:cubicBezTo>
                          <a:pt x="207849" y="0"/>
                          <a:pt x="128694" y="77513"/>
                          <a:pt x="103945" y="202098"/>
                        </a:cubicBezTo>
                        <a:lnTo>
                          <a:pt x="2456" y="694291"/>
                        </a:lnTo>
                        <a:cubicBezTo>
                          <a:pt x="-7113" y="741296"/>
                          <a:pt x="11760" y="789546"/>
                          <a:pt x="50680" y="817589"/>
                        </a:cubicBezTo>
                        <a:lnTo>
                          <a:pt x="410609" y="1076936"/>
                        </a:lnTo>
                        <a:lnTo>
                          <a:pt x="410609" y="1108301"/>
                        </a:lnTo>
                        <a:lnTo>
                          <a:pt x="11602" y="1591940"/>
                        </a:lnTo>
                        <a:cubicBezTo>
                          <a:pt x="3038" y="1602318"/>
                          <a:pt x="4507" y="1617674"/>
                          <a:pt x="14885" y="1626237"/>
                        </a:cubicBezTo>
                        <a:cubicBezTo>
                          <a:pt x="25262" y="1634801"/>
                          <a:pt x="40618" y="1633332"/>
                          <a:pt x="49182" y="1622954"/>
                        </a:cubicBezTo>
                        <a:lnTo>
                          <a:pt x="410614" y="1184864"/>
                        </a:lnTo>
                        <a:lnTo>
                          <a:pt x="410614" y="1537236"/>
                        </a:lnTo>
                        <a:cubicBezTo>
                          <a:pt x="410317" y="1602895"/>
                          <a:pt x="463304" y="1656362"/>
                          <a:pt x="528963" y="1656659"/>
                        </a:cubicBezTo>
                        <a:cubicBezTo>
                          <a:pt x="594623" y="1656957"/>
                          <a:pt x="648090" y="1603972"/>
                          <a:pt x="648387" y="1538312"/>
                        </a:cubicBezTo>
                        <a:cubicBezTo>
                          <a:pt x="648389" y="1537954"/>
                          <a:pt x="648389" y="1537594"/>
                          <a:pt x="648387" y="1537236"/>
                        </a:cubicBezTo>
                        <a:lnTo>
                          <a:pt x="648387" y="1017188"/>
                        </a:lnTo>
                        <a:cubicBezTo>
                          <a:pt x="648572" y="986870"/>
                          <a:pt x="637064" y="957646"/>
                          <a:pt x="616255" y="935598"/>
                        </a:cubicBezTo>
                        <a:lnTo>
                          <a:pt x="789745" y="725309"/>
                        </a:lnTo>
                        <a:lnTo>
                          <a:pt x="800417" y="728865"/>
                        </a:lnTo>
                        <a:cubicBezTo>
                          <a:pt x="812239" y="732224"/>
                          <a:pt x="824449" y="734031"/>
                          <a:pt x="836736" y="734240"/>
                        </a:cubicBezTo>
                        <a:cubicBezTo>
                          <a:pt x="887453" y="733505"/>
                          <a:pt x="932420" y="701461"/>
                          <a:pt x="949674" y="653763"/>
                        </a:cubicBezTo>
                        <a:cubicBezTo>
                          <a:pt x="970792" y="591370"/>
                          <a:pt x="937435" y="523655"/>
                          <a:pt x="875095" y="502376"/>
                        </a:cubicBezTo>
                        <a:close/>
                        <a:moveTo>
                          <a:pt x="599672" y="1017188"/>
                        </a:moveTo>
                        <a:lnTo>
                          <a:pt x="599672" y="1537236"/>
                        </a:lnTo>
                        <a:cubicBezTo>
                          <a:pt x="599900" y="1575993"/>
                          <a:pt x="568667" y="1607596"/>
                          <a:pt x="529908" y="1607825"/>
                        </a:cubicBezTo>
                        <a:cubicBezTo>
                          <a:pt x="491152" y="1608054"/>
                          <a:pt x="459548" y="1576821"/>
                          <a:pt x="459319" y="1538064"/>
                        </a:cubicBezTo>
                        <a:cubicBezTo>
                          <a:pt x="459317" y="1537786"/>
                          <a:pt x="459317" y="1537511"/>
                          <a:pt x="459319" y="1537236"/>
                        </a:cubicBezTo>
                        <a:lnTo>
                          <a:pt x="459319" y="1125824"/>
                        </a:lnTo>
                        <a:lnTo>
                          <a:pt x="584832" y="973687"/>
                        </a:lnTo>
                        <a:cubicBezTo>
                          <a:pt x="594545" y="986098"/>
                          <a:pt x="599774" y="1001427"/>
                          <a:pt x="599672" y="1017188"/>
                        </a:cubicBezTo>
                        <a:close/>
                        <a:moveTo>
                          <a:pt x="578012" y="905378"/>
                        </a:moveTo>
                        <a:lnTo>
                          <a:pt x="383901" y="763243"/>
                        </a:lnTo>
                        <a:lnTo>
                          <a:pt x="429377" y="535864"/>
                        </a:lnTo>
                        <a:lnTo>
                          <a:pt x="443907" y="569494"/>
                        </a:lnTo>
                        <a:cubicBezTo>
                          <a:pt x="458192" y="599329"/>
                          <a:pt x="483604" y="622377"/>
                          <a:pt x="514689" y="633690"/>
                        </a:cubicBezTo>
                        <a:lnTo>
                          <a:pt x="740189" y="708811"/>
                        </a:lnTo>
                        <a:close/>
                        <a:moveTo>
                          <a:pt x="402452" y="353531"/>
                        </a:moveTo>
                        <a:cubicBezTo>
                          <a:pt x="396673" y="341385"/>
                          <a:pt x="382143" y="336224"/>
                          <a:pt x="369997" y="342004"/>
                        </a:cubicBezTo>
                        <a:cubicBezTo>
                          <a:pt x="358360" y="347540"/>
                          <a:pt x="353050" y="361184"/>
                          <a:pt x="357882" y="373130"/>
                        </a:cubicBezTo>
                        <a:lnTo>
                          <a:pt x="395258" y="458093"/>
                        </a:lnTo>
                        <a:lnTo>
                          <a:pt x="333096" y="768927"/>
                        </a:lnTo>
                        <a:cubicBezTo>
                          <a:pt x="331233" y="778224"/>
                          <a:pt x="334940" y="787756"/>
                          <a:pt x="342594" y="793353"/>
                        </a:cubicBezTo>
                        <a:lnTo>
                          <a:pt x="546986" y="943006"/>
                        </a:lnTo>
                        <a:lnTo>
                          <a:pt x="456331" y="1052890"/>
                        </a:lnTo>
                        <a:cubicBezTo>
                          <a:pt x="454614" y="1049673"/>
                          <a:pt x="452191" y="1046882"/>
                          <a:pt x="449244" y="1044731"/>
                        </a:cubicBezTo>
                        <a:lnTo>
                          <a:pt x="79134" y="778041"/>
                        </a:lnTo>
                        <a:cubicBezTo>
                          <a:pt x="55787" y="761216"/>
                          <a:pt x="44459" y="732275"/>
                          <a:pt x="50188" y="704072"/>
                        </a:cubicBezTo>
                        <a:lnTo>
                          <a:pt x="151700" y="211757"/>
                        </a:lnTo>
                        <a:cubicBezTo>
                          <a:pt x="167344" y="132931"/>
                          <a:pt x="217289" y="48711"/>
                          <a:pt x="310477" y="48711"/>
                        </a:cubicBezTo>
                        <a:lnTo>
                          <a:pt x="319160" y="48711"/>
                        </a:lnTo>
                        <a:cubicBezTo>
                          <a:pt x="378942" y="49358"/>
                          <a:pt x="433771" y="82063"/>
                          <a:pt x="462746" y="134358"/>
                        </a:cubicBezTo>
                        <a:cubicBezTo>
                          <a:pt x="467169" y="143635"/>
                          <a:pt x="548250" y="331081"/>
                          <a:pt x="601671" y="454783"/>
                        </a:cubicBezTo>
                        <a:cubicBezTo>
                          <a:pt x="604428" y="461169"/>
                          <a:pt x="609786" y="466070"/>
                          <a:pt x="616394" y="468245"/>
                        </a:cubicBezTo>
                        <a:lnTo>
                          <a:pt x="859757" y="548588"/>
                        </a:lnTo>
                        <a:cubicBezTo>
                          <a:pt x="896301" y="561179"/>
                          <a:pt x="915910" y="600835"/>
                          <a:pt x="903732" y="637518"/>
                        </a:cubicBezTo>
                        <a:cubicBezTo>
                          <a:pt x="893496" y="665853"/>
                          <a:pt x="866854" y="684948"/>
                          <a:pt x="836731" y="685540"/>
                        </a:cubicBezTo>
                        <a:cubicBezTo>
                          <a:pt x="828945" y="685321"/>
                          <a:pt x="821214" y="684154"/>
                          <a:pt x="813708" y="682067"/>
                        </a:cubicBezTo>
                        <a:lnTo>
                          <a:pt x="530722" y="587714"/>
                        </a:lnTo>
                        <a:cubicBezTo>
                          <a:pt x="512090" y="580681"/>
                          <a:pt x="496836" y="566818"/>
                          <a:pt x="488051" y="54894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72" name="자유형: 도형 71">
                    <a:extLst>
                      <a:ext uri="{FF2B5EF4-FFF2-40B4-BE49-F238E27FC236}">
                        <a16:creationId xmlns="" xmlns:a16="http://schemas.microsoft.com/office/drawing/2014/main" id="{1132A6DA-7070-4B45-B5DE-2AA3A518A219}"/>
                      </a:ext>
                    </a:extLst>
                  </p:cNvPr>
                  <p:cNvSpPr/>
                  <p:nvPr/>
                </p:nvSpPr>
                <p:spPr>
                  <a:xfrm>
                    <a:off x="6623522" y="3750151"/>
                    <a:ext cx="464221" cy="936932"/>
                  </a:xfrm>
                  <a:custGeom>
                    <a:avLst/>
                    <a:gdLst>
                      <a:gd name="connsiteX0" fmla="*/ 129851 w 464221"/>
                      <a:gd name="connsiteY0" fmla="*/ 932127 h 936932"/>
                      <a:gd name="connsiteX1" fmla="*/ 170166 w 464221"/>
                      <a:gd name="connsiteY1" fmla="*/ 936932 h 936932"/>
                      <a:gd name="connsiteX2" fmla="*/ 336632 w 464221"/>
                      <a:gd name="connsiteY2" fmla="*/ 801171 h 936932"/>
                      <a:gd name="connsiteX3" fmla="*/ 416166 w 464221"/>
                      <a:gd name="connsiteY3" fmla="*/ 419692 h 936932"/>
                      <a:gd name="connsiteX4" fmla="*/ 376009 w 464221"/>
                      <a:gd name="connsiteY4" fmla="*/ 319570 h 936932"/>
                      <a:gd name="connsiteX5" fmla="*/ 443072 w 464221"/>
                      <a:gd name="connsiteY5" fmla="*/ 88213 h 936932"/>
                      <a:gd name="connsiteX6" fmla="*/ 211714 w 464221"/>
                      <a:gd name="connsiteY6" fmla="*/ 21150 h 936932"/>
                      <a:gd name="connsiteX7" fmla="*/ 144651 w 464221"/>
                      <a:gd name="connsiteY7" fmla="*/ 252508 h 936932"/>
                      <a:gd name="connsiteX8" fmla="*/ 151400 w 464221"/>
                      <a:gd name="connsiteY8" fmla="*/ 263724 h 936932"/>
                      <a:gd name="connsiteX9" fmla="*/ 159123 w 464221"/>
                      <a:gd name="connsiteY9" fmla="*/ 274355 h 936932"/>
                      <a:gd name="connsiteX10" fmla="*/ 82404 w 464221"/>
                      <a:gd name="connsiteY10" fmla="*/ 350100 h 936932"/>
                      <a:gd name="connsiteX11" fmla="*/ 4107 w 464221"/>
                      <a:gd name="connsiteY11" fmla="*/ 725585 h 936932"/>
                      <a:gd name="connsiteX12" fmla="*/ 129851 w 464221"/>
                      <a:gd name="connsiteY12" fmla="*/ 932127 h 936932"/>
                      <a:gd name="connsiteX13" fmla="*/ 174803 w 464221"/>
                      <a:gd name="connsiteY13" fmla="*/ 145452 h 936932"/>
                      <a:gd name="connsiteX14" fmla="*/ 293749 w 464221"/>
                      <a:gd name="connsiteY14" fmla="*/ 48484 h 936932"/>
                      <a:gd name="connsiteX15" fmla="*/ 318865 w 464221"/>
                      <a:gd name="connsiteY15" fmla="*/ 51076 h 936932"/>
                      <a:gd name="connsiteX16" fmla="*/ 413241 w 464221"/>
                      <a:gd name="connsiteY16" fmla="*/ 195137 h 936932"/>
                      <a:gd name="connsiteX17" fmla="*/ 269180 w 464221"/>
                      <a:gd name="connsiteY17" fmla="*/ 289514 h 936932"/>
                      <a:gd name="connsiteX18" fmla="*/ 269131 w 464221"/>
                      <a:gd name="connsiteY18" fmla="*/ 289514 h 936932"/>
                      <a:gd name="connsiteX19" fmla="*/ 174803 w 464221"/>
                      <a:gd name="connsiteY19" fmla="*/ 145457 h 936932"/>
                      <a:gd name="connsiteX20" fmla="*/ 51765 w 464221"/>
                      <a:gd name="connsiteY20" fmla="*/ 735524 h 936932"/>
                      <a:gd name="connsiteX21" fmla="*/ 130065 w 464221"/>
                      <a:gd name="connsiteY21" fmla="*/ 360039 h 936932"/>
                      <a:gd name="connsiteX22" fmla="*/ 177667 w 464221"/>
                      <a:gd name="connsiteY22" fmla="*/ 321249 h 936932"/>
                      <a:gd name="connsiteX23" fmla="*/ 187704 w 464221"/>
                      <a:gd name="connsiteY23" fmla="*/ 322271 h 936932"/>
                      <a:gd name="connsiteX24" fmla="*/ 330743 w 464221"/>
                      <a:gd name="connsiteY24" fmla="*/ 352097 h 936932"/>
                      <a:gd name="connsiteX25" fmla="*/ 368513 w 464221"/>
                      <a:gd name="connsiteY25" fmla="*/ 409751 h 936932"/>
                      <a:gd name="connsiteX26" fmla="*/ 288971 w 464221"/>
                      <a:gd name="connsiteY26" fmla="*/ 791230 h 936932"/>
                      <a:gd name="connsiteX27" fmla="*/ 144897 w 464221"/>
                      <a:gd name="connsiteY27" fmla="*/ 885579 h 936932"/>
                      <a:gd name="connsiteX28" fmla="*/ 141222 w 464221"/>
                      <a:gd name="connsiteY28" fmla="*/ 884754 h 936932"/>
                      <a:gd name="connsiteX29" fmla="*/ 51765 w 464221"/>
                      <a:gd name="connsiteY29" fmla="*/ 735524 h 936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64221" h="936932">
                        <a:moveTo>
                          <a:pt x="129851" y="932127"/>
                        </a:moveTo>
                        <a:cubicBezTo>
                          <a:pt x="143054" y="935308"/>
                          <a:pt x="156585" y="936920"/>
                          <a:pt x="170166" y="936932"/>
                        </a:cubicBezTo>
                        <a:cubicBezTo>
                          <a:pt x="250748" y="936655"/>
                          <a:pt x="320153" y="880051"/>
                          <a:pt x="336632" y="801171"/>
                        </a:cubicBezTo>
                        <a:lnTo>
                          <a:pt x="416166" y="419692"/>
                        </a:lnTo>
                        <a:cubicBezTo>
                          <a:pt x="424130" y="381279"/>
                          <a:pt x="408309" y="341834"/>
                          <a:pt x="376009" y="319570"/>
                        </a:cubicBezTo>
                        <a:cubicBezTo>
                          <a:pt x="458415" y="274201"/>
                          <a:pt x="488440" y="170619"/>
                          <a:pt x="443072" y="88213"/>
                        </a:cubicBezTo>
                        <a:cubicBezTo>
                          <a:pt x="397703" y="5806"/>
                          <a:pt x="294120" y="-24219"/>
                          <a:pt x="211714" y="21150"/>
                        </a:cubicBezTo>
                        <a:cubicBezTo>
                          <a:pt x="129308" y="66519"/>
                          <a:pt x="99282" y="170102"/>
                          <a:pt x="144651" y="252508"/>
                        </a:cubicBezTo>
                        <a:cubicBezTo>
                          <a:pt x="146756" y="256332"/>
                          <a:pt x="149009" y="260073"/>
                          <a:pt x="151400" y="263724"/>
                        </a:cubicBezTo>
                        <a:cubicBezTo>
                          <a:pt x="153816" y="267416"/>
                          <a:pt x="156466" y="270894"/>
                          <a:pt x="159123" y="274355"/>
                        </a:cubicBezTo>
                        <a:cubicBezTo>
                          <a:pt x="120644" y="281878"/>
                          <a:pt x="90417" y="311721"/>
                          <a:pt x="82404" y="350100"/>
                        </a:cubicBezTo>
                        <a:lnTo>
                          <a:pt x="4107" y="725585"/>
                        </a:lnTo>
                        <a:cubicBezTo>
                          <a:pt x="-15974" y="816983"/>
                          <a:pt x="39437" y="907998"/>
                          <a:pt x="129851" y="932127"/>
                        </a:cubicBezTo>
                        <a:close/>
                        <a:moveTo>
                          <a:pt x="174803" y="145452"/>
                        </a:moveTo>
                        <a:cubicBezTo>
                          <a:pt x="186555" y="89082"/>
                          <a:pt x="236169" y="48638"/>
                          <a:pt x="293749" y="48484"/>
                        </a:cubicBezTo>
                        <a:cubicBezTo>
                          <a:pt x="302189" y="48487"/>
                          <a:pt x="310603" y="49354"/>
                          <a:pt x="318865" y="51076"/>
                        </a:cubicBezTo>
                        <a:cubicBezTo>
                          <a:pt x="384707" y="64795"/>
                          <a:pt x="426961" y="129295"/>
                          <a:pt x="413241" y="195137"/>
                        </a:cubicBezTo>
                        <a:cubicBezTo>
                          <a:pt x="399522" y="260979"/>
                          <a:pt x="335022" y="303233"/>
                          <a:pt x="269180" y="289514"/>
                        </a:cubicBezTo>
                        <a:lnTo>
                          <a:pt x="269131" y="289514"/>
                        </a:lnTo>
                        <a:cubicBezTo>
                          <a:pt x="203309" y="275772"/>
                          <a:pt x="161081" y="211282"/>
                          <a:pt x="174803" y="145457"/>
                        </a:cubicBezTo>
                        <a:close/>
                        <a:moveTo>
                          <a:pt x="51765" y="735524"/>
                        </a:moveTo>
                        <a:lnTo>
                          <a:pt x="130065" y="360039"/>
                        </a:lnTo>
                        <a:cubicBezTo>
                          <a:pt x="134763" y="337479"/>
                          <a:pt x="154622" y="321295"/>
                          <a:pt x="177667" y="321249"/>
                        </a:cubicBezTo>
                        <a:cubicBezTo>
                          <a:pt x="181038" y="321246"/>
                          <a:pt x="184402" y="321589"/>
                          <a:pt x="187704" y="322271"/>
                        </a:cubicBezTo>
                        <a:lnTo>
                          <a:pt x="330743" y="352097"/>
                        </a:lnTo>
                        <a:cubicBezTo>
                          <a:pt x="357063" y="357630"/>
                          <a:pt x="373954" y="383410"/>
                          <a:pt x="368513" y="409751"/>
                        </a:cubicBezTo>
                        <a:lnTo>
                          <a:pt x="288971" y="791230"/>
                        </a:lnTo>
                        <a:cubicBezTo>
                          <a:pt x="275239" y="857069"/>
                          <a:pt x="210737" y="899311"/>
                          <a:pt x="144897" y="885579"/>
                        </a:cubicBezTo>
                        <a:cubicBezTo>
                          <a:pt x="143667" y="885324"/>
                          <a:pt x="142442" y="885048"/>
                          <a:pt x="141222" y="884754"/>
                        </a:cubicBezTo>
                        <a:cubicBezTo>
                          <a:pt x="76306" y="866923"/>
                          <a:pt x="36896" y="801184"/>
                          <a:pt x="51765" y="73552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73" name="자유형: 도형 72">
                    <a:extLst>
                      <a:ext uri="{FF2B5EF4-FFF2-40B4-BE49-F238E27FC236}">
                        <a16:creationId xmlns="" xmlns:a16="http://schemas.microsoft.com/office/drawing/2014/main" id="{E085335D-5508-4D00-B1B7-DD5A70984458}"/>
                      </a:ext>
                    </a:extLst>
                  </p:cNvPr>
                  <p:cNvSpPr/>
                  <p:nvPr/>
                </p:nvSpPr>
                <p:spPr>
                  <a:xfrm>
                    <a:off x="6881516" y="3884018"/>
                    <a:ext cx="72540" cy="72985"/>
                  </a:xfrm>
                  <a:custGeom>
                    <a:avLst/>
                    <a:gdLst>
                      <a:gd name="connsiteX0" fmla="*/ 28541 w 72540"/>
                      <a:gd name="connsiteY0" fmla="*/ 72194 h 72985"/>
                      <a:gd name="connsiteX1" fmla="*/ 71760 w 72540"/>
                      <a:gd name="connsiteY1" fmla="*/ 44022 h 72985"/>
                      <a:gd name="connsiteX2" fmla="*/ 71782 w 72540"/>
                      <a:gd name="connsiteY2" fmla="*/ 43915 h 72985"/>
                      <a:gd name="connsiteX3" fmla="*/ 71782 w 72540"/>
                      <a:gd name="connsiteY3" fmla="*/ 43883 h 72985"/>
                      <a:gd name="connsiteX4" fmla="*/ 43454 w 72540"/>
                      <a:gd name="connsiteY4" fmla="*/ 667 h 72985"/>
                      <a:gd name="connsiteX5" fmla="*/ 667 w 72540"/>
                      <a:gd name="connsiteY5" fmla="*/ 29623 h 72985"/>
                      <a:gd name="connsiteX6" fmla="*/ 28541 w 72540"/>
                      <a:gd name="connsiteY6" fmla="*/ 72186 h 72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540" h="72985">
                        <a:moveTo>
                          <a:pt x="28541" y="72194"/>
                        </a:moveTo>
                        <a:cubicBezTo>
                          <a:pt x="48255" y="76349"/>
                          <a:pt x="67605" y="63735"/>
                          <a:pt x="71760" y="44022"/>
                        </a:cubicBezTo>
                        <a:cubicBezTo>
                          <a:pt x="71767" y="43985"/>
                          <a:pt x="71774" y="43951"/>
                          <a:pt x="71782" y="43915"/>
                        </a:cubicBezTo>
                        <a:lnTo>
                          <a:pt x="71782" y="43883"/>
                        </a:lnTo>
                        <a:cubicBezTo>
                          <a:pt x="75847" y="24136"/>
                          <a:pt x="63184" y="4817"/>
                          <a:pt x="43454" y="667"/>
                        </a:cubicBezTo>
                        <a:cubicBezTo>
                          <a:pt x="23641" y="-3152"/>
                          <a:pt x="4486" y="9813"/>
                          <a:pt x="667" y="29623"/>
                        </a:cubicBezTo>
                        <a:cubicBezTo>
                          <a:pt x="-3072" y="49012"/>
                          <a:pt x="9274" y="67863"/>
                          <a:pt x="28541" y="721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</p:grpSp>
            <p:sp>
              <p:nvSpPr>
                <p:cNvPr id="65" name="그래픽 13" descr="텐트">
                  <a:extLst>
                    <a:ext uri="{FF2B5EF4-FFF2-40B4-BE49-F238E27FC236}">
                      <a16:creationId xmlns="" xmlns:a16="http://schemas.microsoft.com/office/drawing/2014/main" id="{34ADCD43-D2FB-4A17-B4D3-275DD3B0260B}"/>
                    </a:ext>
                  </a:extLst>
                </p:cNvPr>
                <p:cNvSpPr/>
                <p:nvPr/>
              </p:nvSpPr>
              <p:spPr>
                <a:xfrm>
                  <a:off x="10356637" y="5667387"/>
                  <a:ext cx="1948420" cy="1276921"/>
                </a:xfrm>
                <a:custGeom>
                  <a:avLst/>
                  <a:gdLst>
                    <a:gd name="connsiteX0" fmla="*/ 1948421 w 1948420"/>
                    <a:gd name="connsiteY0" fmla="*/ 1276922 h 1276921"/>
                    <a:gd name="connsiteX1" fmla="*/ 1948421 w 1948420"/>
                    <a:gd name="connsiteY1" fmla="*/ 1228212 h 1276921"/>
                    <a:gd name="connsiteX2" fmla="*/ 1788017 w 1948420"/>
                    <a:gd name="connsiteY2" fmla="*/ 1228212 h 1276921"/>
                    <a:gd name="connsiteX3" fmla="*/ 1916930 w 1948420"/>
                    <a:gd name="connsiteY3" fmla="*/ 1099299 h 1276921"/>
                    <a:gd name="connsiteX4" fmla="*/ 1882491 w 1948420"/>
                    <a:gd name="connsiteY4" fmla="*/ 1064861 h 1276921"/>
                    <a:gd name="connsiteX5" fmla="*/ 1719140 w 1948420"/>
                    <a:gd name="connsiteY5" fmla="*/ 1228212 h 1276921"/>
                    <a:gd name="connsiteX6" fmla="*/ 1718580 w 1948420"/>
                    <a:gd name="connsiteY6" fmla="*/ 1228212 h 1276921"/>
                    <a:gd name="connsiteX7" fmla="*/ 974210 w 1948420"/>
                    <a:gd name="connsiteY7" fmla="*/ 0 h 1276921"/>
                    <a:gd name="connsiteX8" fmla="*/ 229841 w 1948420"/>
                    <a:gd name="connsiteY8" fmla="*/ 1228212 h 1276921"/>
                    <a:gd name="connsiteX9" fmla="*/ 229280 w 1948420"/>
                    <a:gd name="connsiteY9" fmla="*/ 1228212 h 1276921"/>
                    <a:gd name="connsiteX10" fmla="*/ 65930 w 1948420"/>
                    <a:gd name="connsiteY10" fmla="*/ 1064861 h 1276921"/>
                    <a:gd name="connsiteX11" fmla="*/ 31491 w 1948420"/>
                    <a:gd name="connsiteY11" fmla="*/ 1099299 h 1276921"/>
                    <a:gd name="connsiteX12" fmla="*/ 160404 w 1948420"/>
                    <a:gd name="connsiteY12" fmla="*/ 1228212 h 1276921"/>
                    <a:gd name="connsiteX13" fmla="*/ 0 w 1948420"/>
                    <a:gd name="connsiteY13" fmla="*/ 1228212 h 1276921"/>
                    <a:gd name="connsiteX14" fmla="*/ 0 w 1948420"/>
                    <a:gd name="connsiteY14" fmla="*/ 1276922 h 1276921"/>
                    <a:gd name="connsiteX15" fmla="*/ 1450307 w 1948420"/>
                    <a:gd name="connsiteY15" fmla="*/ 1228212 h 1276921"/>
                    <a:gd name="connsiteX16" fmla="*/ 998566 w 1948420"/>
                    <a:gd name="connsiteY16" fmla="*/ 482941 h 1276921"/>
                    <a:gd name="connsiteX17" fmla="*/ 998566 w 1948420"/>
                    <a:gd name="connsiteY17" fmla="*/ 135026 h 1276921"/>
                    <a:gd name="connsiteX18" fmla="*/ 999028 w 1948420"/>
                    <a:gd name="connsiteY18" fmla="*/ 135026 h 1276921"/>
                    <a:gd name="connsiteX19" fmla="*/ 1661613 w 1948420"/>
                    <a:gd name="connsiteY19" fmla="*/ 1228212 h 1276921"/>
                    <a:gd name="connsiteX20" fmla="*/ 998566 w 1948420"/>
                    <a:gd name="connsiteY20" fmla="*/ 576854 h 1276921"/>
                    <a:gd name="connsiteX21" fmla="*/ 1393340 w 1948420"/>
                    <a:gd name="connsiteY21" fmla="*/ 1228212 h 1276921"/>
                    <a:gd name="connsiteX22" fmla="*/ 998566 w 1948420"/>
                    <a:gd name="connsiteY22" fmla="*/ 1228212 h 1276921"/>
                    <a:gd name="connsiteX23" fmla="*/ 949855 w 1948420"/>
                    <a:gd name="connsiteY23" fmla="*/ 135026 h 1276921"/>
                    <a:gd name="connsiteX24" fmla="*/ 949855 w 1948420"/>
                    <a:gd name="connsiteY24" fmla="*/ 1228212 h 1276921"/>
                    <a:gd name="connsiteX25" fmla="*/ 286808 w 1948420"/>
                    <a:gd name="connsiteY25" fmla="*/ 1228212 h 1276921"/>
                    <a:gd name="connsiteX26" fmla="*/ 949392 w 1948420"/>
                    <a:gd name="connsiteY26" fmla="*/ 134904 h 1276921"/>
                    <a:gd name="connsiteX27" fmla="*/ 949855 w 1948420"/>
                    <a:gd name="connsiteY27" fmla="*/ 135026 h 1276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48420" h="1276921">
                      <a:moveTo>
                        <a:pt x="1948421" y="1276922"/>
                      </a:moveTo>
                      <a:lnTo>
                        <a:pt x="1948421" y="1228212"/>
                      </a:lnTo>
                      <a:lnTo>
                        <a:pt x="1788017" y="1228212"/>
                      </a:lnTo>
                      <a:lnTo>
                        <a:pt x="1916930" y="1099299"/>
                      </a:lnTo>
                      <a:lnTo>
                        <a:pt x="1882491" y="1064861"/>
                      </a:lnTo>
                      <a:lnTo>
                        <a:pt x="1719140" y="1228212"/>
                      </a:lnTo>
                      <a:lnTo>
                        <a:pt x="1718580" y="1228212"/>
                      </a:lnTo>
                      <a:lnTo>
                        <a:pt x="974210" y="0"/>
                      </a:lnTo>
                      <a:lnTo>
                        <a:pt x="229841" y="1228212"/>
                      </a:lnTo>
                      <a:lnTo>
                        <a:pt x="229280" y="1228212"/>
                      </a:lnTo>
                      <a:lnTo>
                        <a:pt x="65930" y="1064861"/>
                      </a:lnTo>
                      <a:lnTo>
                        <a:pt x="31491" y="1099299"/>
                      </a:lnTo>
                      <a:lnTo>
                        <a:pt x="160404" y="1228212"/>
                      </a:lnTo>
                      <a:lnTo>
                        <a:pt x="0" y="1228212"/>
                      </a:lnTo>
                      <a:lnTo>
                        <a:pt x="0" y="1276922"/>
                      </a:lnTo>
                      <a:close/>
                      <a:moveTo>
                        <a:pt x="1450307" y="1228212"/>
                      </a:moveTo>
                      <a:lnTo>
                        <a:pt x="998566" y="482941"/>
                      </a:lnTo>
                      <a:lnTo>
                        <a:pt x="998566" y="135026"/>
                      </a:lnTo>
                      <a:cubicBezTo>
                        <a:pt x="998566" y="134538"/>
                        <a:pt x="998761" y="134490"/>
                        <a:pt x="999028" y="135026"/>
                      </a:cubicBezTo>
                      <a:lnTo>
                        <a:pt x="1661613" y="1228212"/>
                      </a:lnTo>
                      <a:close/>
                      <a:moveTo>
                        <a:pt x="998566" y="576854"/>
                      </a:moveTo>
                      <a:lnTo>
                        <a:pt x="1393340" y="1228212"/>
                      </a:lnTo>
                      <a:lnTo>
                        <a:pt x="998566" y="1228212"/>
                      </a:lnTo>
                      <a:close/>
                      <a:moveTo>
                        <a:pt x="949855" y="135026"/>
                      </a:moveTo>
                      <a:lnTo>
                        <a:pt x="949855" y="1228212"/>
                      </a:lnTo>
                      <a:lnTo>
                        <a:pt x="286808" y="1228212"/>
                      </a:lnTo>
                      <a:lnTo>
                        <a:pt x="949392" y="134904"/>
                      </a:lnTo>
                      <a:cubicBezTo>
                        <a:pt x="949660" y="134490"/>
                        <a:pt x="949855" y="134660"/>
                        <a:pt x="949855" y="1350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43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grpSp>
              <p:nvGrpSpPr>
                <p:cNvPr id="66" name="그래픽 15" descr="모닥불">
                  <a:extLst>
                    <a:ext uri="{FF2B5EF4-FFF2-40B4-BE49-F238E27FC236}">
                      <a16:creationId xmlns="" xmlns:a16="http://schemas.microsoft.com/office/drawing/2014/main" id="{F338AB6B-1187-4214-B74F-02B9BCFBB6E9}"/>
                    </a:ext>
                  </a:extLst>
                </p:cNvPr>
                <p:cNvGrpSpPr/>
                <p:nvPr/>
              </p:nvGrpSpPr>
              <p:grpSpPr>
                <a:xfrm>
                  <a:off x="6534704" y="4901151"/>
                  <a:ext cx="1598868" cy="2043157"/>
                  <a:chOff x="6755506" y="3867912"/>
                  <a:chExt cx="1598868" cy="2043157"/>
                </a:xfrm>
                <a:solidFill>
                  <a:srgbClr val="FFFFFF"/>
                </a:solidFill>
              </p:grpSpPr>
              <p:sp>
                <p:nvSpPr>
                  <p:cNvPr id="67" name="자유형: 도형 66">
                    <a:extLst>
                      <a:ext uri="{FF2B5EF4-FFF2-40B4-BE49-F238E27FC236}">
                        <a16:creationId xmlns="" xmlns:a16="http://schemas.microsoft.com/office/drawing/2014/main" id="{2F7BFBDA-7703-40F1-817B-BA7622F1D372}"/>
                      </a:ext>
                    </a:extLst>
                  </p:cNvPr>
                  <p:cNvSpPr/>
                  <p:nvPr/>
                </p:nvSpPr>
                <p:spPr>
                  <a:xfrm>
                    <a:off x="7104128" y="3867912"/>
                    <a:ext cx="913075" cy="1315180"/>
                  </a:xfrm>
                  <a:custGeom>
                    <a:avLst/>
                    <a:gdLst>
                      <a:gd name="connsiteX0" fmla="*/ 189298 w 913075"/>
                      <a:gd name="connsiteY0" fmla="*/ 1227937 h 1315180"/>
                      <a:gd name="connsiteX1" fmla="*/ 222363 w 913075"/>
                      <a:gd name="connsiteY1" fmla="*/ 1218290 h 1315180"/>
                      <a:gd name="connsiteX2" fmla="*/ 223274 w 913075"/>
                      <a:gd name="connsiteY2" fmla="*/ 1196714 h 1315180"/>
                      <a:gd name="connsiteX3" fmla="*/ 254205 w 913075"/>
                      <a:gd name="connsiteY3" fmla="*/ 818355 h 1315180"/>
                      <a:gd name="connsiteX4" fmla="*/ 254668 w 913075"/>
                      <a:gd name="connsiteY4" fmla="*/ 818355 h 1315180"/>
                      <a:gd name="connsiteX5" fmla="*/ 329536 w 913075"/>
                      <a:gd name="connsiteY5" fmla="*/ 1074353 h 1315180"/>
                      <a:gd name="connsiteX6" fmla="*/ 431828 w 913075"/>
                      <a:gd name="connsiteY6" fmla="*/ 1290822 h 1315180"/>
                      <a:gd name="connsiteX7" fmla="*/ 456183 w 913075"/>
                      <a:gd name="connsiteY7" fmla="*/ 1315178 h 1315180"/>
                      <a:gd name="connsiteX8" fmla="*/ 876238 w 913075"/>
                      <a:gd name="connsiteY8" fmla="*/ 1034240 h 1315180"/>
                      <a:gd name="connsiteX9" fmla="*/ 857314 w 913075"/>
                      <a:gd name="connsiteY9" fmla="*/ 660630 h 1315180"/>
                      <a:gd name="connsiteX10" fmla="*/ 823248 w 913075"/>
                      <a:gd name="connsiteY10" fmla="*/ 655542 h 1315180"/>
                      <a:gd name="connsiteX11" fmla="*/ 814059 w 913075"/>
                      <a:gd name="connsiteY11" fmla="*/ 680821 h 1315180"/>
                      <a:gd name="connsiteX12" fmla="*/ 772655 w 913075"/>
                      <a:gd name="connsiteY12" fmla="*/ 801014 h 1315180"/>
                      <a:gd name="connsiteX13" fmla="*/ 654118 w 913075"/>
                      <a:gd name="connsiteY13" fmla="*/ 820790 h 1315180"/>
                      <a:gd name="connsiteX14" fmla="*/ 580371 w 913075"/>
                      <a:gd name="connsiteY14" fmla="*/ 746775 h 1315180"/>
                      <a:gd name="connsiteX15" fmla="*/ 601974 w 913075"/>
                      <a:gd name="connsiteY15" fmla="*/ 628944 h 1315180"/>
                      <a:gd name="connsiteX16" fmla="*/ 657698 w 913075"/>
                      <a:gd name="connsiteY16" fmla="*/ 310109 h 1315180"/>
                      <a:gd name="connsiteX17" fmla="*/ 393346 w 913075"/>
                      <a:gd name="connsiteY17" fmla="*/ 2039 h 1315180"/>
                      <a:gd name="connsiteX18" fmla="*/ 361283 w 913075"/>
                      <a:gd name="connsiteY18" fmla="*/ 14619 h 1315180"/>
                      <a:gd name="connsiteX19" fmla="*/ 362074 w 913075"/>
                      <a:gd name="connsiteY19" fmla="*/ 35747 h 1315180"/>
                      <a:gd name="connsiteX20" fmla="*/ 215943 w 913075"/>
                      <a:gd name="connsiteY20" fmla="*/ 473776 h 1315180"/>
                      <a:gd name="connsiteX21" fmla="*/ 33278 w 913075"/>
                      <a:gd name="connsiteY21" fmla="*/ 689247 h 1315180"/>
                      <a:gd name="connsiteX22" fmla="*/ 189298 w 913075"/>
                      <a:gd name="connsiteY22" fmla="*/ 1227937 h 1315180"/>
                      <a:gd name="connsiteX23" fmla="*/ 78482 w 913075"/>
                      <a:gd name="connsiteY23" fmla="*/ 707636 h 1315180"/>
                      <a:gd name="connsiteX24" fmla="*/ 246996 w 913075"/>
                      <a:gd name="connsiteY24" fmla="*/ 511308 h 1315180"/>
                      <a:gd name="connsiteX25" fmla="*/ 431633 w 913075"/>
                      <a:gd name="connsiteY25" fmla="*/ 78077 h 1315180"/>
                      <a:gd name="connsiteX26" fmla="*/ 431998 w 913075"/>
                      <a:gd name="connsiteY26" fmla="*/ 77784 h 1315180"/>
                      <a:gd name="connsiteX27" fmla="*/ 610668 w 913075"/>
                      <a:gd name="connsiteY27" fmla="*/ 322506 h 1315180"/>
                      <a:gd name="connsiteX28" fmla="*/ 562567 w 913075"/>
                      <a:gd name="connsiteY28" fmla="*/ 600424 h 1315180"/>
                      <a:gd name="connsiteX29" fmla="*/ 534095 w 913075"/>
                      <a:gd name="connsiteY29" fmla="*/ 761631 h 1315180"/>
                      <a:gd name="connsiteX30" fmla="*/ 636534 w 913075"/>
                      <a:gd name="connsiteY30" fmla="*/ 866359 h 1315180"/>
                      <a:gd name="connsiteX31" fmla="*/ 804244 w 913075"/>
                      <a:gd name="connsiteY31" fmla="*/ 838180 h 1315180"/>
                      <a:gd name="connsiteX32" fmla="*/ 853904 w 913075"/>
                      <a:gd name="connsiteY32" fmla="*/ 769498 h 1315180"/>
                      <a:gd name="connsiteX33" fmla="*/ 854367 w 913075"/>
                      <a:gd name="connsiteY33" fmla="*/ 769498 h 1315180"/>
                      <a:gd name="connsiteX34" fmla="*/ 831644 w 913075"/>
                      <a:gd name="connsiteY34" fmla="*/ 1014877 h 1315180"/>
                      <a:gd name="connsiteX35" fmla="*/ 478078 w 913075"/>
                      <a:gd name="connsiteY35" fmla="*/ 1265931 h 1315180"/>
                      <a:gd name="connsiteX36" fmla="*/ 367432 w 913075"/>
                      <a:gd name="connsiteY36" fmla="*/ 1043641 h 1315180"/>
                      <a:gd name="connsiteX37" fmla="*/ 313705 w 913075"/>
                      <a:gd name="connsiteY37" fmla="*/ 742050 h 1315180"/>
                      <a:gd name="connsiteX38" fmla="*/ 296167 w 913075"/>
                      <a:gd name="connsiteY38" fmla="*/ 712407 h 1315180"/>
                      <a:gd name="connsiteX39" fmla="*/ 272520 w 913075"/>
                      <a:gd name="connsiteY39" fmla="*/ 719156 h 1315180"/>
                      <a:gd name="connsiteX40" fmla="*/ 150865 w 913075"/>
                      <a:gd name="connsiteY40" fmla="*/ 1132245 h 1315180"/>
                      <a:gd name="connsiteX41" fmla="*/ 150451 w 913075"/>
                      <a:gd name="connsiteY41" fmla="*/ 1132465 h 1315180"/>
                      <a:gd name="connsiteX42" fmla="*/ 78482 w 913075"/>
                      <a:gd name="connsiteY42" fmla="*/ 707636 h 1315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913075" h="1315180">
                        <a:moveTo>
                          <a:pt x="189298" y="1227937"/>
                        </a:moveTo>
                        <a:cubicBezTo>
                          <a:pt x="201093" y="1234403"/>
                          <a:pt x="215896" y="1230085"/>
                          <a:pt x="222363" y="1218290"/>
                        </a:cubicBezTo>
                        <a:cubicBezTo>
                          <a:pt x="226014" y="1211634"/>
                          <a:pt x="226350" y="1203655"/>
                          <a:pt x="223274" y="1196714"/>
                        </a:cubicBezTo>
                        <a:cubicBezTo>
                          <a:pt x="165364" y="1074104"/>
                          <a:pt x="177152" y="929931"/>
                          <a:pt x="254205" y="818355"/>
                        </a:cubicBezTo>
                        <a:cubicBezTo>
                          <a:pt x="254473" y="817941"/>
                          <a:pt x="254692" y="817989"/>
                          <a:pt x="254668" y="818355"/>
                        </a:cubicBezTo>
                        <a:cubicBezTo>
                          <a:pt x="251623" y="890130"/>
                          <a:pt x="262218" y="992397"/>
                          <a:pt x="329536" y="1074353"/>
                        </a:cubicBezTo>
                        <a:cubicBezTo>
                          <a:pt x="429392" y="1198224"/>
                          <a:pt x="431828" y="1290067"/>
                          <a:pt x="431828" y="1290822"/>
                        </a:cubicBezTo>
                        <a:cubicBezTo>
                          <a:pt x="431828" y="1304274"/>
                          <a:pt x="442732" y="1315178"/>
                          <a:pt x="456183" y="1315178"/>
                        </a:cubicBezTo>
                        <a:cubicBezTo>
                          <a:pt x="640370" y="1315884"/>
                          <a:pt x="806555" y="1204736"/>
                          <a:pt x="876238" y="1034240"/>
                        </a:cubicBezTo>
                        <a:cubicBezTo>
                          <a:pt x="925192" y="928976"/>
                          <a:pt x="931500" y="760438"/>
                          <a:pt x="857314" y="660630"/>
                        </a:cubicBezTo>
                        <a:cubicBezTo>
                          <a:pt x="849311" y="649819"/>
                          <a:pt x="834060" y="647542"/>
                          <a:pt x="823248" y="655542"/>
                        </a:cubicBezTo>
                        <a:cubicBezTo>
                          <a:pt x="815389" y="661361"/>
                          <a:pt x="811770" y="671315"/>
                          <a:pt x="814059" y="680821"/>
                        </a:cubicBezTo>
                        <a:cubicBezTo>
                          <a:pt x="824035" y="725488"/>
                          <a:pt x="808024" y="771968"/>
                          <a:pt x="772655" y="801014"/>
                        </a:cubicBezTo>
                        <a:cubicBezTo>
                          <a:pt x="740246" y="829877"/>
                          <a:pt x="694144" y="837569"/>
                          <a:pt x="654118" y="820790"/>
                        </a:cubicBezTo>
                        <a:cubicBezTo>
                          <a:pt x="619290" y="809049"/>
                          <a:pt x="591988" y="781646"/>
                          <a:pt x="580371" y="746775"/>
                        </a:cubicBezTo>
                        <a:cubicBezTo>
                          <a:pt x="568629" y="706286"/>
                          <a:pt x="576632" y="662634"/>
                          <a:pt x="601974" y="628944"/>
                        </a:cubicBezTo>
                        <a:cubicBezTo>
                          <a:pt x="668593" y="536891"/>
                          <a:pt x="689144" y="419301"/>
                          <a:pt x="657698" y="310109"/>
                        </a:cubicBezTo>
                        <a:cubicBezTo>
                          <a:pt x="620890" y="172626"/>
                          <a:pt x="523645" y="59298"/>
                          <a:pt x="393346" y="2039"/>
                        </a:cubicBezTo>
                        <a:cubicBezTo>
                          <a:pt x="381018" y="-3341"/>
                          <a:pt x="366663" y="2291"/>
                          <a:pt x="361283" y="14619"/>
                        </a:cubicBezTo>
                        <a:cubicBezTo>
                          <a:pt x="358316" y="21415"/>
                          <a:pt x="358609" y="29192"/>
                          <a:pt x="362074" y="35747"/>
                        </a:cubicBezTo>
                        <a:cubicBezTo>
                          <a:pt x="470139" y="240112"/>
                          <a:pt x="277513" y="422728"/>
                          <a:pt x="215943" y="473776"/>
                        </a:cubicBezTo>
                        <a:cubicBezTo>
                          <a:pt x="116573" y="555756"/>
                          <a:pt x="52592" y="641219"/>
                          <a:pt x="33278" y="689247"/>
                        </a:cubicBezTo>
                        <a:cubicBezTo>
                          <a:pt x="-67090" y="931850"/>
                          <a:pt x="81477" y="1168876"/>
                          <a:pt x="189298" y="1227937"/>
                        </a:cubicBezTo>
                        <a:close/>
                        <a:moveTo>
                          <a:pt x="78482" y="707636"/>
                        </a:moveTo>
                        <a:cubicBezTo>
                          <a:pt x="94970" y="666451"/>
                          <a:pt x="154714" y="587467"/>
                          <a:pt x="246996" y="511308"/>
                        </a:cubicBezTo>
                        <a:cubicBezTo>
                          <a:pt x="309370" y="459577"/>
                          <a:pt x="491766" y="286558"/>
                          <a:pt x="431633" y="78077"/>
                        </a:cubicBezTo>
                        <a:cubicBezTo>
                          <a:pt x="431633" y="77736"/>
                          <a:pt x="431633" y="77614"/>
                          <a:pt x="431998" y="77784"/>
                        </a:cubicBezTo>
                        <a:cubicBezTo>
                          <a:pt x="519928" y="134286"/>
                          <a:pt x="583634" y="221544"/>
                          <a:pt x="610668" y="322506"/>
                        </a:cubicBezTo>
                        <a:cubicBezTo>
                          <a:pt x="638938" y="417572"/>
                          <a:pt x="621141" y="520388"/>
                          <a:pt x="562567" y="600424"/>
                        </a:cubicBezTo>
                        <a:cubicBezTo>
                          <a:pt x="528433" y="646769"/>
                          <a:pt x="517902" y="706396"/>
                          <a:pt x="534095" y="761631"/>
                        </a:cubicBezTo>
                        <a:cubicBezTo>
                          <a:pt x="550024" y="810615"/>
                          <a:pt x="587913" y="849352"/>
                          <a:pt x="636534" y="866359"/>
                        </a:cubicBezTo>
                        <a:cubicBezTo>
                          <a:pt x="693218" y="889871"/>
                          <a:pt x="758356" y="878929"/>
                          <a:pt x="804244" y="838180"/>
                        </a:cubicBezTo>
                        <a:cubicBezTo>
                          <a:pt x="826108" y="819638"/>
                          <a:pt x="843147" y="796070"/>
                          <a:pt x="853904" y="769498"/>
                        </a:cubicBezTo>
                        <a:cubicBezTo>
                          <a:pt x="854050" y="769133"/>
                          <a:pt x="854270" y="769133"/>
                          <a:pt x="854367" y="769498"/>
                        </a:cubicBezTo>
                        <a:cubicBezTo>
                          <a:pt x="873067" y="851626"/>
                          <a:pt x="865108" y="937579"/>
                          <a:pt x="831644" y="1014877"/>
                        </a:cubicBezTo>
                        <a:cubicBezTo>
                          <a:pt x="772563" y="1160137"/>
                          <a:pt x="634695" y="1258033"/>
                          <a:pt x="478078" y="1265931"/>
                        </a:cubicBezTo>
                        <a:cubicBezTo>
                          <a:pt x="460832" y="1183586"/>
                          <a:pt x="422734" y="1107045"/>
                          <a:pt x="367432" y="1043641"/>
                        </a:cubicBezTo>
                        <a:cubicBezTo>
                          <a:pt x="269086" y="923910"/>
                          <a:pt x="313242" y="743852"/>
                          <a:pt x="313705" y="742050"/>
                        </a:cubicBezTo>
                        <a:cubicBezTo>
                          <a:pt x="317046" y="729020"/>
                          <a:pt x="309194" y="715748"/>
                          <a:pt x="296167" y="712407"/>
                        </a:cubicBezTo>
                        <a:cubicBezTo>
                          <a:pt x="287642" y="710220"/>
                          <a:pt x="278604" y="712799"/>
                          <a:pt x="272520" y="719156"/>
                        </a:cubicBezTo>
                        <a:cubicBezTo>
                          <a:pt x="127241" y="870329"/>
                          <a:pt x="126705" y="1028078"/>
                          <a:pt x="150865" y="1132245"/>
                        </a:cubicBezTo>
                        <a:cubicBezTo>
                          <a:pt x="150865" y="1132781"/>
                          <a:pt x="150865" y="1132854"/>
                          <a:pt x="150451" y="1132465"/>
                        </a:cubicBezTo>
                        <a:cubicBezTo>
                          <a:pt x="49053" y="1015386"/>
                          <a:pt x="21305" y="851580"/>
                          <a:pt x="78482" y="7076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68" name="자유형: 도형 67">
                    <a:extLst>
                      <a:ext uri="{FF2B5EF4-FFF2-40B4-BE49-F238E27FC236}">
                        <a16:creationId xmlns="" xmlns:a16="http://schemas.microsoft.com/office/drawing/2014/main" id="{855E8D6C-4E48-476B-922F-8D6D639E2C26}"/>
                      </a:ext>
                    </a:extLst>
                  </p:cNvPr>
                  <p:cNvSpPr/>
                  <p:nvPr/>
                </p:nvSpPr>
                <p:spPr>
                  <a:xfrm>
                    <a:off x="6755506" y="5088375"/>
                    <a:ext cx="1598868" cy="822694"/>
                  </a:xfrm>
                  <a:custGeom>
                    <a:avLst/>
                    <a:gdLst>
                      <a:gd name="connsiteX0" fmla="*/ 1542745 w 1598868"/>
                      <a:gd name="connsiteY0" fmla="*/ 567231 h 822694"/>
                      <a:gd name="connsiteX1" fmla="*/ 1158273 w 1598868"/>
                      <a:gd name="connsiteY1" fmla="*/ 410164 h 822694"/>
                      <a:gd name="connsiteX2" fmla="*/ 1536924 w 1598868"/>
                      <a:gd name="connsiteY2" fmla="*/ 255484 h 822694"/>
                      <a:gd name="connsiteX3" fmla="*/ 1592220 w 1598868"/>
                      <a:gd name="connsiteY3" fmla="*/ 133062 h 822694"/>
                      <a:gd name="connsiteX4" fmla="*/ 1590505 w 1598868"/>
                      <a:gd name="connsiteY4" fmla="*/ 128837 h 822694"/>
                      <a:gd name="connsiteX5" fmla="*/ 1561279 w 1598868"/>
                      <a:gd name="connsiteY5" fmla="*/ 60642 h 822694"/>
                      <a:gd name="connsiteX6" fmla="*/ 1467852 w 1598868"/>
                      <a:gd name="connsiteY6" fmla="*/ 22 h 822694"/>
                      <a:gd name="connsiteX7" fmla="*/ 1427325 w 1598868"/>
                      <a:gd name="connsiteY7" fmla="*/ 7060 h 822694"/>
                      <a:gd name="connsiteX8" fmla="*/ 799422 w 1598868"/>
                      <a:gd name="connsiteY8" fmla="*/ 263570 h 822694"/>
                      <a:gd name="connsiteX9" fmla="*/ 171544 w 1598868"/>
                      <a:gd name="connsiteY9" fmla="*/ 7060 h 822694"/>
                      <a:gd name="connsiteX10" fmla="*/ 131016 w 1598868"/>
                      <a:gd name="connsiteY10" fmla="*/ 22 h 822694"/>
                      <a:gd name="connsiteX11" fmla="*/ 37590 w 1598868"/>
                      <a:gd name="connsiteY11" fmla="*/ 60642 h 822694"/>
                      <a:gd name="connsiteX12" fmla="*/ 8363 w 1598868"/>
                      <a:gd name="connsiteY12" fmla="*/ 128837 h 822694"/>
                      <a:gd name="connsiteX13" fmla="*/ 57719 w 1598868"/>
                      <a:gd name="connsiteY13" fmla="*/ 253772 h 822694"/>
                      <a:gd name="connsiteX14" fmla="*/ 61945 w 1598868"/>
                      <a:gd name="connsiteY14" fmla="*/ 255484 h 822694"/>
                      <a:gd name="connsiteX15" fmla="*/ 440596 w 1598868"/>
                      <a:gd name="connsiteY15" fmla="*/ 410164 h 822694"/>
                      <a:gd name="connsiteX16" fmla="*/ 56124 w 1598868"/>
                      <a:gd name="connsiteY16" fmla="*/ 567231 h 822694"/>
                      <a:gd name="connsiteX17" fmla="*/ 7413 w 1598868"/>
                      <a:gd name="connsiteY17" fmla="*/ 693879 h 822694"/>
                      <a:gd name="connsiteX18" fmla="*/ 36640 w 1598868"/>
                      <a:gd name="connsiteY18" fmla="*/ 762073 h 822694"/>
                      <a:gd name="connsiteX19" fmla="*/ 127972 w 1598868"/>
                      <a:gd name="connsiteY19" fmla="*/ 822694 h 822694"/>
                      <a:gd name="connsiteX20" fmla="*/ 165723 w 1598868"/>
                      <a:gd name="connsiteY20" fmla="*/ 815655 h 822694"/>
                      <a:gd name="connsiteX21" fmla="*/ 799422 w 1598868"/>
                      <a:gd name="connsiteY21" fmla="*/ 556759 h 822694"/>
                      <a:gd name="connsiteX22" fmla="*/ 1433146 w 1598868"/>
                      <a:gd name="connsiteY22" fmla="*/ 815655 h 822694"/>
                      <a:gd name="connsiteX23" fmla="*/ 1470897 w 1598868"/>
                      <a:gd name="connsiteY23" fmla="*/ 822694 h 822694"/>
                      <a:gd name="connsiteX24" fmla="*/ 1562229 w 1598868"/>
                      <a:gd name="connsiteY24" fmla="*/ 762073 h 822694"/>
                      <a:gd name="connsiteX25" fmla="*/ 1591455 w 1598868"/>
                      <a:gd name="connsiteY25" fmla="*/ 693879 h 822694"/>
                      <a:gd name="connsiteX26" fmla="*/ 1542745 w 1598868"/>
                      <a:gd name="connsiteY26" fmla="*/ 567231 h 822694"/>
                      <a:gd name="connsiteX27" fmla="*/ 1444423 w 1598868"/>
                      <a:gd name="connsiteY27" fmla="*/ 52702 h 822694"/>
                      <a:gd name="connsiteX28" fmla="*/ 1467852 w 1598868"/>
                      <a:gd name="connsiteY28" fmla="*/ 48732 h 822694"/>
                      <a:gd name="connsiteX29" fmla="*/ 1516563 w 1598868"/>
                      <a:gd name="connsiteY29" fmla="*/ 79834 h 822694"/>
                      <a:gd name="connsiteX30" fmla="*/ 1546130 w 1598868"/>
                      <a:gd name="connsiteY30" fmla="*/ 148832 h 822694"/>
                      <a:gd name="connsiteX31" fmla="*/ 1546398 w 1598868"/>
                      <a:gd name="connsiteY31" fmla="*/ 183928 h 822694"/>
                      <a:gd name="connsiteX32" fmla="*/ 1518560 w 1598868"/>
                      <a:gd name="connsiteY32" fmla="*/ 210402 h 822694"/>
                      <a:gd name="connsiteX33" fmla="*/ 1093877 w 1598868"/>
                      <a:gd name="connsiteY33" fmla="*/ 383861 h 822694"/>
                      <a:gd name="connsiteX34" fmla="*/ 863842 w 1598868"/>
                      <a:gd name="connsiteY34" fmla="*/ 289874 h 822694"/>
                      <a:gd name="connsiteX35" fmla="*/ 148382 w 1598868"/>
                      <a:gd name="connsiteY35" fmla="*/ 770135 h 822694"/>
                      <a:gd name="connsiteX36" fmla="*/ 127972 w 1598868"/>
                      <a:gd name="connsiteY36" fmla="*/ 773983 h 822694"/>
                      <a:gd name="connsiteX37" fmla="*/ 81429 w 1598868"/>
                      <a:gd name="connsiteY37" fmla="*/ 742881 h 822694"/>
                      <a:gd name="connsiteX38" fmla="*/ 52666 w 1598868"/>
                      <a:gd name="connsiteY38" fmla="*/ 675783 h 822694"/>
                      <a:gd name="connsiteX39" fmla="*/ 74585 w 1598868"/>
                      <a:gd name="connsiteY39" fmla="*/ 612313 h 822694"/>
                      <a:gd name="connsiteX40" fmla="*/ 505040 w 1598868"/>
                      <a:gd name="connsiteY40" fmla="*/ 436468 h 822694"/>
                      <a:gd name="connsiteX41" fmla="*/ 735100 w 1598868"/>
                      <a:gd name="connsiteY41" fmla="*/ 530455 h 822694"/>
                      <a:gd name="connsiteX42" fmla="*/ 1546690 w 1598868"/>
                      <a:gd name="connsiteY42" fmla="*/ 674687 h 822694"/>
                      <a:gd name="connsiteX43" fmla="*/ 1517464 w 1598868"/>
                      <a:gd name="connsiteY43" fmla="*/ 742881 h 822694"/>
                      <a:gd name="connsiteX44" fmla="*/ 1470897 w 1598868"/>
                      <a:gd name="connsiteY44" fmla="*/ 773983 h 822694"/>
                      <a:gd name="connsiteX45" fmla="*/ 1451559 w 1598868"/>
                      <a:gd name="connsiteY45" fmla="*/ 770573 h 822694"/>
                      <a:gd name="connsiteX46" fmla="*/ 79286 w 1598868"/>
                      <a:gd name="connsiteY46" fmla="*/ 209964 h 822694"/>
                      <a:gd name="connsiteX47" fmla="*/ 52495 w 1598868"/>
                      <a:gd name="connsiteY47" fmla="*/ 183928 h 822694"/>
                      <a:gd name="connsiteX48" fmla="*/ 53104 w 1598868"/>
                      <a:gd name="connsiteY48" fmla="*/ 148029 h 822694"/>
                      <a:gd name="connsiteX49" fmla="*/ 82330 w 1598868"/>
                      <a:gd name="connsiteY49" fmla="*/ 79834 h 822694"/>
                      <a:gd name="connsiteX50" fmla="*/ 131041 w 1598868"/>
                      <a:gd name="connsiteY50" fmla="*/ 48732 h 822694"/>
                      <a:gd name="connsiteX51" fmla="*/ 154471 w 1598868"/>
                      <a:gd name="connsiteY51" fmla="*/ 52702 h 822694"/>
                      <a:gd name="connsiteX52" fmla="*/ 1523845 w 1598868"/>
                      <a:gd name="connsiteY52" fmla="*/ 612118 h 822694"/>
                      <a:gd name="connsiteX53" fmla="*/ 1546690 w 1598868"/>
                      <a:gd name="connsiteY53" fmla="*/ 674687 h 822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598868" h="822694">
                        <a:moveTo>
                          <a:pt x="1542745" y="567231"/>
                        </a:moveTo>
                        <a:lnTo>
                          <a:pt x="1158273" y="410164"/>
                        </a:lnTo>
                        <a:lnTo>
                          <a:pt x="1536924" y="255484"/>
                        </a:lnTo>
                        <a:cubicBezTo>
                          <a:pt x="1586000" y="236947"/>
                          <a:pt x="1610754" y="182138"/>
                          <a:pt x="1592220" y="133062"/>
                        </a:cubicBezTo>
                        <a:cubicBezTo>
                          <a:pt x="1591682" y="131640"/>
                          <a:pt x="1591110" y="130232"/>
                          <a:pt x="1590505" y="128837"/>
                        </a:cubicBezTo>
                        <a:lnTo>
                          <a:pt x="1561279" y="60642"/>
                        </a:lnTo>
                        <a:cubicBezTo>
                          <a:pt x="1545499" y="23200"/>
                          <a:pt x="1508474" y="-823"/>
                          <a:pt x="1467852" y="22"/>
                        </a:cubicBezTo>
                        <a:cubicBezTo>
                          <a:pt x="1454045" y="85"/>
                          <a:pt x="1440346" y="2464"/>
                          <a:pt x="1427325" y="7060"/>
                        </a:cubicBezTo>
                        <a:lnTo>
                          <a:pt x="799422" y="263570"/>
                        </a:lnTo>
                        <a:lnTo>
                          <a:pt x="171544" y="7060"/>
                        </a:lnTo>
                        <a:cubicBezTo>
                          <a:pt x="158523" y="2464"/>
                          <a:pt x="144823" y="85"/>
                          <a:pt x="131016" y="22"/>
                        </a:cubicBezTo>
                        <a:cubicBezTo>
                          <a:pt x="90394" y="-823"/>
                          <a:pt x="53369" y="23200"/>
                          <a:pt x="37590" y="60642"/>
                        </a:cubicBezTo>
                        <a:lnTo>
                          <a:pt x="8363" y="128837"/>
                        </a:lnTo>
                        <a:cubicBezTo>
                          <a:pt x="-12507" y="176965"/>
                          <a:pt x="9591" y="232899"/>
                          <a:pt x="57719" y="253772"/>
                        </a:cubicBezTo>
                        <a:cubicBezTo>
                          <a:pt x="59115" y="254376"/>
                          <a:pt x="60523" y="254946"/>
                          <a:pt x="61945" y="255484"/>
                        </a:cubicBezTo>
                        <a:lnTo>
                          <a:pt x="440596" y="410164"/>
                        </a:lnTo>
                        <a:lnTo>
                          <a:pt x="56124" y="567231"/>
                        </a:lnTo>
                        <a:cubicBezTo>
                          <a:pt x="8904" y="589879"/>
                          <a:pt x="-12458" y="645424"/>
                          <a:pt x="7413" y="693879"/>
                        </a:cubicBezTo>
                        <a:lnTo>
                          <a:pt x="36640" y="762073"/>
                        </a:lnTo>
                        <a:cubicBezTo>
                          <a:pt x="51967" y="798937"/>
                          <a:pt x="88049" y="822886"/>
                          <a:pt x="127972" y="822694"/>
                        </a:cubicBezTo>
                        <a:cubicBezTo>
                          <a:pt x="140880" y="822664"/>
                          <a:pt x="153672" y="820280"/>
                          <a:pt x="165723" y="815655"/>
                        </a:cubicBezTo>
                        <a:lnTo>
                          <a:pt x="799422" y="556759"/>
                        </a:lnTo>
                        <a:lnTo>
                          <a:pt x="1433146" y="815655"/>
                        </a:lnTo>
                        <a:cubicBezTo>
                          <a:pt x="1445197" y="820280"/>
                          <a:pt x="1457991" y="822664"/>
                          <a:pt x="1470897" y="822694"/>
                        </a:cubicBezTo>
                        <a:cubicBezTo>
                          <a:pt x="1510820" y="822886"/>
                          <a:pt x="1546902" y="798937"/>
                          <a:pt x="1562229" y="762073"/>
                        </a:cubicBezTo>
                        <a:lnTo>
                          <a:pt x="1591455" y="693879"/>
                        </a:lnTo>
                        <a:cubicBezTo>
                          <a:pt x="1611327" y="645424"/>
                          <a:pt x="1589965" y="589879"/>
                          <a:pt x="1542745" y="567231"/>
                        </a:cubicBezTo>
                        <a:close/>
                        <a:moveTo>
                          <a:pt x="1444423" y="52702"/>
                        </a:moveTo>
                        <a:cubicBezTo>
                          <a:pt x="1451968" y="50130"/>
                          <a:pt x="1459881" y="48791"/>
                          <a:pt x="1467852" y="48732"/>
                        </a:cubicBezTo>
                        <a:cubicBezTo>
                          <a:pt x="1489005" y="47863"/>
                          <a:pt x="1508453" y="60279"/>
                          <a:pt x="1516563" y="79834"/>
                        </a:cubicBezTo>
                        <a:lnTo>
                          <a:pt x="1546130" y="148832"/>
                        </a:lnTo>
                        <a:cubicBezTo>
                          <a:pt x="1551104" y="159982"/>
                          <a:pt x="1551201" y="172703"/>
                          <a:pt x="1546398" y="183928"/>
                        </a:cubicBezTo>
                        <a:cubicBezTo>
                          <a:pt x="1541259" y="196279"/>
                          <a:pt x="1531152" y="205889"/>
                          <a:pt x="1518560" y="210402"/>
                        </a:cubicBezTo>
                        <a:lnTo>
                          <a:pt x="1093877" y="383861"/>
                        </a:lnTo>
                        <a:lnTo>
                          <a:pt x="863842" y="289874"/>
                        </a:lnTo>
                        <a:close/>
                        <a:moveTo>
                          <a:pt x="148382" y="770135"/>
                        </a:moveTo>
                        <a:cubicBezTo>
                          <a:pt x="141869" y="772651"/>
                          <a:pt x="134952" y="773954"/>
                          <a:pt x="127972" y="773983"/>
                        </a:cubicBezTo>
                        <a:cubicBezTo>
                          <a:pt x="107528" y="774207"/>
                          <a:pt x="89043" y="761857"/>
                          <a:pt x="81429" y="742881"/>
                        </a:cubicBezTo>
                        <a:lnTo>
                          <a:pt x="52666" y="675783"/>
                        </a:lnTo>
                        <a:cubicBezTo>
                          <a:pt x="42794" y="652129"/>
                          <a:pt x="52220" y="624834"/>
                          <a:pt x="74585" y="612313"/>
                        </a:cubicBezTo>
                        <a:lnTo>
                          <a:pt x="505040" y="436468"/>
                        </a:lnTo>
                        <a:lnTo>
                          <a:pt x="735100" y="530455"/>
                        </a:lnTo>
                        <a:close/>
                        <a:moveTo>
                          <a:pt x="1546690" y="674687"/>
                        </a:moveTo>
                        <a:lnTo>
                          <a:pt x="1517464" y="742881"/>
                        </a:lnTo>
                        <a:cubicBezTo>
                          <a:pt x="1509846" y="761864"/>
                          <a:pt x="1491350" y="774219"/>
                          <a:pt x="1470897" y="773983"/>
                        </a:cubicBezTo>
                        <a:cubicBezTo>
                          <a:pt x="1464301" y="773986"/>
                          <a:pt x="1457755" y="772831"/>
                          <a:pt x="1451559" y="770573"/>
                        </a:cubicBezTo>
                        <a:lnTo>
                          <a:pt x="79286" y="209964"/>
                        </a:lnTo>
                        <a:cubicBezTo>
                          <a:pt x="67120" y="205392"/>
                          <a:pt x="57412" y="195957"/>
                          <a:pt x="52495" y="183928"/>
                        </a:cubicBezTo>
                        <a:cubicBezTo>
                          <a:pt x="47639" y="172408"/>
                          <a:pt x="47858" y="159376"/>
                          <a:pt x="53104" y="148029"/>
                        </a:cubicBezTo>
                        <a:lnTo>
                          <a:pt x="82330" y="79834"/>
                        </a:lnTo>
                        <a:cubicBezTo>
                          <a:pt x="90441" y="60279"/>
                          <a:pt x="109888" y="47863"/>
                          <a:pt x="131041" y="48732"/>
                        </a:cubicBezTo>
                        <a:cubicBezTo>
                          <a:pt x="139012" y="48791"/>
                          <a:pt x="146925" y="50130"/>
                          <a:pt x="154471" y="52702"/>
                        </a:cubicBezTo>
                        <a:lnTo>
                          <a:pt x="1523845" y="612118"/>
                        </a:lnTo>
                        <a:cubicBezTo>
                          <a:pt x="1546194" y="624191"/>
                          <a:pt x="1556004" y="651055"/>
                          <a:pt x="1546690" y="67468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43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</p:grpSp>
          </p:grpSp>
        </p:grpSp>
      </p:grp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6DF03269-39A2-4988-AED0-66C19AA5BAD9}"/>
              </a:ext>
            </a:extLst>
          </p:cNvPr>
          <p:cNvSpPr txBox="1"/>
          <p:nvPr/>
        </p:nvSpPr>
        <p:spPr>
          <a:xfrm>
            <a:off x="643314" y="55289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목차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0D1FCB38-B87C-4F7A-BCAF-9E77D9A0900D}"/>
              </a:ext>
            </a:extLst>
          </p:cNvPr>
          <p:cNvCxnSpPr/>
          <p:nvPr/>
        </p:nvCxnSpPr>
        <p:spPr>
          <a:xfrm>
            <a:off x="714468" y="1265274"/>
            <a:ext cx="10763064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/>
          <p:cNvGrpSpPr/>
          <p:nvPr/>
        </p:nvGrpSpPr>
        <p:grpSpPr>
          <a:xfrm>
            <a:off x="1671823" y="1673429"/>
            <a:ext cx="9079660" cy="4430475"/>
            <a:chOff x="1508842" y="1673429"/>
            <a:chExt cx="9079660" cy="4430475"/>
          </a:xfrm>
        </p:grpSpPr>
        <p:grpSp>
          <p:nvGrpSpPr>
            <p:cNvPr id="3" name="그룹 2"/>
            <p:cNvGrpSpPr/>
            <p:nvPr/>
          </p:nvGrpSpPr>
          <p:grpSpPr>
            <a:xfrm>
              <a:off x="1508842" y="1673429"/>
              <a:ext cx="3222138" cy="954107"/>
              <a:chOff x="904261" y="1796999"/>
              <a:chExt cx="3222138" cy="954107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="" xmlns:a16="http://schemas.microsoft.com/office/drawing/2014/main" id="{8845E4EB-90FD-41F5-90D7-DE1C0C1CE931}"/>
                  </a:ext>
                </a:extLst>
              </p:cNvPr>
              <p:cNvSpPr txBox="1"/>
              <p:nvPr/>
            </p:nvSpPr>
            <p:spPr>
              <a:xfrm>
                <a:off x="904261" y="1796999"/>
                <a:ext cx="908389" cy="954107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500" b="1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  <a:p>
                <a:pPr algn="ctr"/>
                <a:r>
                  <a:rPr lang="en-US" altLang="ko-KR" sz="2600" b="1" dirty="0" smtClean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01</a:t>
                </a:r>
              </a:p>
              <a:p>
                <a:endParaRPr lang="ko-KR" altLang="en-US" sz="1500" b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1955584" y="1800432"/>
                <a:ext cx="2170815" cy="947241"/>
                <a:chOff x="1955584" y="1770884"/>
                <a:chExt cx="2170815" cy="947241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="" xmlns:a16="http://schemas.microsoft.com/office/drawing/2014/main" id="{C2B15F63-85E1-4A59-8BB8-AEA0D87AAE73}"/>
                    </a:ext>
                  </a:extLst>
                </p:cNvPr>
                <p:cNvSpPr txBox="1"/>
                <p:nvPr/>
              </p:nvSpPr>
              <p:spPr>
                <a:xfrm>
                  <a:off x="1955584" y="1770884"/>
                  <a:ext cx="217081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2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프로그램 개요</a:t>
                  </a:r>
                  <a:endParaRPr lang="ko-KR" altLang="en-US" sz="2200" spc="-150" dirty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="" xmlns:a16="http://schemas.microsoft.com/office/drawing/2014/main" id="{C2B15F63-85E1-4A59-8BB8-AEA0D87AAE73}"/>
                    </a:ext>
                  </a:extLst>
                </p:cNvPr>
                <p:cNvSpPr txBox="1"/>
                <p:nvPr/>
              </p:nvSpPr>
              <p:spPr>
                <a:xfrm>
                  <a:off x="2210962" y="2133350"/>
                  <a:ext cx="158889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1.1  </a:t>
                  </a:r>
                  <a:r>
                    <a:rPr lang="ko-KR" altLang="en-US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추진 배경</a:t>
                  </a:r>
                  <a:endParaRPr lang="en-US" altLang="ko-KR" sz="1600" spc="-150" dirty="0" smtClean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  <a:p>
                  <a:r>
                    <a:rPr lang="en-US" altLang="ko-KR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1.2  </a:t>
                  </a:r>
                  <a:r>
                    <a:rPr lang="ko-KR" altLang="en-US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목적 및</a:t>
                  </a:r>
                  <a:r>
                    <a:rPr lang="en-US" altLang="ko-KR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 </a:t>
                  </a:r>
                  <a:r>
                    <a:rPr lang="ko-KR" altLang="en-US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목표</a:t>
                  </a:r>
                  <a:endParaRPr lang="ko-KR" altLang="en-US" sz="1600" spc="-150" dirty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</p:grpSp>
        <p:grpSp>
          <p:nvGrpSpPr>
            <p:cNvPr id="4" name="그룹 3"/>
            <p:cNvGrpSpPr/>
            <p:nvPr/>
          </p:nvGrpSpPr>
          <p:grpSpPr>
            <a:xfrm>
              <a:off x="1508842" y="2832218"/>
              <a:ext cx="3640493" cy="954107"/>
              <a:chOff x="904261" y="2958534"/>
              <a:chExt cx="3640493" cy="954107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="" xmlns:a16="http://schemas.microsoft.com/office/drawing/2014/main" id="{8845E4EB-90FD-41F5-90D7-DE1C0C1CE931}"/>
                  </a:ext>
                </a:extLst>
              </p:cNvPr>
              <p:cNvSpPr txBox="1"/>
              <p:nvPr/>
            </p:nvSpPr>
            <p:spPr>
              <a:xfrm>
                <a:off x="904261" y="2958534"/>
                <a:ext cx="908389" cy="954107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500" b="1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  <a:p>
                <a:pPr algn="ctr"/>
                <a:r>
                  <a:rPr lang="en-US" altLang="ko-KR" sz="2600" b="1" dirty="0" smtClean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02</a:t>
                </a:r>
              </a:p>
              <a:p>
                <a:endParaRPr lang="ko-KR" altLang="en-US" sz="1500" b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117" name="그룹 116"/>
              <p:cNvGrpSpPr/>
              <p:nvPr/>
            </p:nvGrpSpPr>
            <p:grpSpPr>
              <a:xfrm>
                <a:off x="1955584" y="2961967"/>
                <a:ext cx="2589170" cy="947241"/>
                <a:chOff x="1955584" y="1770884"/>
                <a:chExt cx="2589170" cy="947241"/>
              </a:xfrm>
            </p:grpSpPr>
            <p:sp>
              <p:nvSpPr>
                <p:cNvPr id="118" name="TextBox 117">
                  <a:extLst>
                    <a:ext uri="{FF2B5EF4-FFF2-40B4-BE49-F238E27FC236}">
                      <a16:creationId xmlns="" xmlns:a16="http://schemas.microsoft.com/office/drawing/2014/main" id="{C2B15F63-85E1-4A59-8BB8-AEA0D87AAE73}"/>
                    </a:ext>
                  </a:extLst>
                </p:cNvPr>
                <p:cNvSpPr txBox="1"/>
                <p:nvPr/>
              </p:nvSpPr>
              <p:spPr>
                <a:xfrm>
                  <a:off x="1955584" y="1770884"/>
                  <a:ext cx="2589170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2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팀 구성 및 개발 일정</a:t>
                  </a:r>
                  <a:endParaRPr lang="ko-KR" altLang="en-US" sz="2200" spc="-150" dirty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="" xmlns:a16="http://schemas.microsoft.com/office/drawing/2014/main" id="{C2B15F63-85E1-4A59-8BB8-AEA0D87AAE73}"/>
                    </a:ext>
                  </a:extLst>
                </p:cNvPr>
                <p:cNvSpPr txBox="1"/>
                <p:nvPr/>
              </p:nvSpPr>
              <p:spPr>
                <a:xfrm>
                  <a:off x="2210962" y="2133350"/>
                  <a:ext cx="13532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2.1  </a:t>
                  </a:r>
                  <a:r>
                    <a:rPr lang="ko-KR" altLang="en-US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팀 구성</a:t>
                  </a:r>
                  <a:endParaRPr lang="en-US" altLang="ko-KR" sz="1600" spc="-150" dirty="0" smtClean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  <a:p>
                  <a:r>
                    <a:rPr lang="en-US" altLang="ko-KR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2.2  </a:t>
                  </a:r>
                  <a:r>
                    <a:rPr lang="ko-KR" altLang="en-US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개발 일정</a:t>
                  </a:r>
                  <a:endParaRPr lang="ko-KR" altLang="en-US" sz="1600" spc="-150" dirty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</p:grpSp>
        <p:grpSp>
          <p:nvGrpSpPr>
            <p:cNvPr id="110" name="그룹 109"/>
            <p:cNvGrpSpPr/>
            <p:nvPr/>
          </p:nvGrpSpPr>
          <p:grpSpPr>
            <a:xfrm>
              <a:off x="1508842" y="3991007"/>
              <a:ext cx="3267494" cy="954107"/>
              <a:chOff x="904261" y="4111832"/>
              <a:chExt cx="3267494" cy="954107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="" xmlns:a16="http://schemas.microsoft.com/office/drawing/2014/main" id="{8845E4EB-90FD-41F5-90D7-DE1C0C1CE931}"/>
                  </a:ext>
                </a:extLst>
              </p:cNvPr>
              <p:cNvSpPr txBox="1"/>
              <p:nvPr/>
            </p:nvSpPr>
            <p:spPr>
              <a:xfrm>
                <a:off x="904261" y="4111832"/>
                <a:ext cx="908389" cy="954107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500" b="1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  <a:p>
                <a:pPr algn="ctr"/>
                <a:r>
                  <a:rPr lang="en-US" altLang="ko-KR" sz="2600" b="1" dirty="0" smtClean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03</a:t>
                </a:r>
              </a:p>
              <a:p>
                <a:endParaRPr lang="ko-KR" altLang="en-US" sz="1500" b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121" name="그룹 120"/>
              <p:cNvGrpSpPr/>
              <p:nvPr/>
            </p:nvGrpSpPr>
            <p:grpSpPr>
              <a:xfrm>
                <a:off x="1955584" y="4115265"/>
                <a:ext cx="2216171" cy="947241"/>
                <a:chOff x="1955584" y="1770884"/>
                <a:chExt cx="2216171" cy="947241"/>
              </a:xfrm>
            </p:grpSpPr>
            <p:sp>
              <p:nvSpPr>
                <p:cNvPr id="123" name="TextBox 122">
                  <a:extLst>
                    <a:ext uri="{FF2B5EF4-FFF2-40B4-BE49-F238E27FC236}">
                      <a16:creationId xmlns="" xmlns:a16="http://schemas.microsoft.com/office/drawing/2014/main" id="{C2B15F63-85E1-4A59-8BB8-AEA0D87AAE73}"/>
                    </a:ext>
                  </a:extLst>
                </p:cNvPr>
                <p:cNvSpPr txBox="1"/>
                <p:nvPr/>
              </p:nvSpPr>
              <p:spPr>
                <a:xfrm>
                  <a:off x="1955584" y="1770884"/>
                  <a:ext cx="1837362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2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프로세스 설계</a:t>
                  </a:r>
                  <a:endParaRPr lang="ko-KR" altLang="en-US" sz="2200" spc="-150" dirty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="" xmlns:a16="http://schemas.microsoft.com/office/drawing/2014/main" id="{C2B15F63-85E1-4A59-8BB8-AEA0D87AAE73}"/>
                    </a:ext>
                  </a:extLst>
                </p:cNvPr>
                <p:cNvSpPr txBox="1"/>
                <p:nvPr/>
              </p:nvSpPr>
              <p:spPr>
                <a:xfrm>
                  <a:off x="2210962" y="2133350"/>
                  <a:ext cx="196079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3.1  </a:t>
                  </a:r>
                  <a:r>
                    <a:rPr lang="ko-KR" altLang="en-US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프로세스 분할도</a:t>
                  </a:r>
                  <a:endParaRPr lang="en-US" altLang="ko-KR" sz="1600" spc="-150" dirty="0" smtClean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  <a:p>
                  <a:r>
                    <a:rPr lang="en-US" altLang="ko-KR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3.2  </a:t>
                  </a:r>
                  <a:r>
                    <a:rPr lang="ko-KR" altLang="en-US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프로세스 설계서</a:t>
                  </a:r>
                  <a:endParaRPr lang="ko-KR" altLang="en-US" sz="1600" spc="-150" dirty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</p:grpSp>
        <p:grpSp>
          <p:nvGrpSpPr>
            <p:cNvPr id="112" name="그룹 111"/>
            <p:cNvGrpSpPr/>
            <p:nvPr/>
          </p:nvGrpSpPr>
          <p:grpSpPr>
            <a:xfrm>
              <a:off x="1508842" y="5149797"/>
              <a:ext cx="3639391" cy="954107"/>
              <a:chOff x="904261" y="5273367"/>
              <a:chExt cx="3639391" cy="954107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="" xmlns:a16="http://schemas.microsoft.com/office/drawing/2014/main" id="{8845E4EB-90FD-41F5-90D7-DE1C0C1CE931}"/>
                  </a:ext>
                </a:extLst>
              </p:cNvPr>
              <p:cNvSpPr txBox="1"/>
              <p:nvPr/>
            </p:nvSpPr>
            <p:spPr>
              <a:xfrm>
                <a:off x="904261" y="5273367"/>
                <a:ext cx="908389" cy="954107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500" b="1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  <a:p>
                <a:pPr algn="ctr"/>
                <a:r>
                  <a:rPr lang="en-US" altLang="ko-KR" sz="2600" b="1" dirty="0" smtClean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04</a:t>
                </a:r>
              </a:p>
              <a:p>
                <a:endParaRPr lang="ko-KR" altLang="en-US" sz="1500" b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127" name="그룹 126"/>
              <p:cNvGrpSpPr/>
              <p:nvPr/>
            </p:nvGrpSpPr>
            <p:grpSpPr>
              <a:xfrm>
                <a:off x="1955584" y="5276800"/>
                <a:ext cx="2588068" cy="947241"/>
                <a:chOff x="1955584" y="1770884"/>
                <a:chExt cx="2588068" cy="947241"/>
              </a:xfrm>
            </p:grpSpPr>
            <p:sp>
              <p:nvSpPr>
                <p:cNvPr id="128" name="TextBox 127">
                  <a:extLst>
                    <a:ext uri="{FF2B5EF4-FFF2-40B4-BE49-F238E27FC236}">
                      <a16:creationId xmlns="" xmlns:a16="http://schemas.microsoft.com/office/drawing/2014/main" id="{C2B15F63-85E1-4A59-8BB8-AEA0D87AAE73}"/>
                    </a:ext>
                  </a:extLst>
                </p:cNvPr>
                <p:cNvSpPr txBox="1"/>
                <p:nvPr/>
              </p:nvSpPr>
              <p:spPr>
                <a:xfrm>
                  <a:off x="1955584" y="1770884"/>
                  <a:ext cx="2438488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2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데이터 테이블 설계</a:t>
                  </a:r>
                  <a:endParaRPr lang="ko-KR" altLang="en-US" sz="2200" spc="-150" dirty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="" xmlns:a16="http://schemas.microsoft.com/office/drawing/2014/main" id="{C2B15F63-85E1-4A59-8BB8-AEA0D87AAE73}"/>
                    </a:ext>
                  </a:extLst>
                </p:cNvPr>
                <p:cNvSpPr txBox="1"/>
                <p:nvPr/>
              </p:nvSpPr>
              <p:spPr>
                <a:xfrm>
                  <a:off x="2210962" y="2133350"/>
                  <a:ext cx="233269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4.1</a:t>
                  </a:r>
                  <a:r>
                    <a:rPr lang="ko-KR" altLang="en-US" sz="1600" spc="-150" dirty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 </a:t>
                  </a:r>
                  <a:r>
                    <a:rPr lang="ko-KR" altLang="en-US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 데이터 테이블 </a:t>
                  </a:r>
                  <a:r>
                    <a:rPr lang="en-US" altLang="ko-KR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ERD</a:t>
                  </a:r>
                </a:p>
                <a:p>
                  <a:r>
                    <a:rPr lang="en-US" altLang="ko-KR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4.2  </a:t>
                  </a:r>
                  <a:r>
                    <a:rPr lang="ko-KR" altLang="en-US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주요 테이블 레이아웃</a:t>
                  </a:r>
                  <a:endParaRPr lang="ko-KR" altLang="en-US" sz="1600" spc="-150" dirty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</p:grpSp>
        <p:grpSp>
          <p:nvGrpSpPr>
            <p:cNvPr id="132" name="그룹 131"/>
            <p:cNvGrpSpPr/>
            <p:nvPr/>
          </p:nvGrpSpPr>
          <p:grpSpPr>
            <a:xfrm>
              <a:off x="7135059" y="1673429"/>
              <a:ext cx="3217802" cy="954107"/>
              <a:chOff x="904261" y="1796999"/>
              <a:chExt cx="3217802" cy="954107"/>
            </a:xfrm>
          </p:grpSpPr>
          <p:sp>
            <p:nvSpPr>
              <p:cNvPr id="133" name="TextBox 132">
                <a:extLst>
                  <a:ext uri="{FF2B5EF4-FFF2-40B4-BE49-F238E27FC236}">
                    <a16:creationId xmlns="" xmlns:a16="http://schemas.microsoft.com/office/drawing/2014/main" id="{8845E4EB-90FD-41F5-90D7-DE1C0C1CE931}"/>
                  </a:ext>
                </a:extLst>
              </p:cNvPr>
              <p:cNvSpPr txBox="1"/>
              <p:nvPr/>
            </p:nvSpPr>
            <p:spPr>
              <a:xfrm>
                <a:off x="904261" y="1796999"/>
                <a:ext cx="908389" cy="954107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500" b="1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  <a:p>
                <a:pPr algn="ctr"/>
                <a:r>
                  <a:rPr lang="en-US" altLang="ko-KR" sz="2600" b="1" dirty="0" smtClean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05</a:t>
                </a:r>
              </a:p>
              <a:p>
                <a:endParaRPr lang="ko-KR" altLang="en-US" sz="1500" b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134" name="그룹 133"/>
              <p:cNvGrpSpPr/>
              <p:nvPr/>
            </p:nvGrpSpPr>
            <p:grpSpPr>
              <a:xfrm>
                <a:off x="1955584" y="1800432"/>
                <a:ext cx="2166479" cy="947241"/>
                <a:chOff x="1955584" y="1770884"/>
                <a:chExt cx="2166479" cy="947241"/>
              </a:xfrm>
            </p:grpSpPr>
            <p:sp>
              <p:nvSpPr>
                <p:cNvPr id="135" name="TextBox 134">
                  <a:extLst>
                    <a:ext uri="{FF2B5EF4-FFF2-40B4-BE49-F238E27FC236}">
                      <a16:creationId xmlns="" xmlns:a16="http://schemas.microsoft.com/office/drawing/2014/main" id="{C2B15F63-85E1-4A59-8BB8-AEA0D87AAE73}"/>
                    </a:ext>
                  </a:extLst>
                </p:cNvPr>
                <p:cNvSpPr txBox="1"/>
                <p:nvPr/>
              </p:nvSpPr>
              <p:spPr>
                <a:xfrm>
                  <a:off x="1955584" y="1770884"/>
                  <a:ext cx="1837362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2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아키텍처 설계</a:t>
                  </a:r>
                  <a:endParaRPr lang="ko-KR" altLang="en-US" sz="2200" spc="-150" dirty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="" xmlns:a16="http://schemas.microsoft.com/office/drawing/2014/main" id="{C2B15F63-85E1-4A59-8BB8-AEA0D87AAE73}"/>
                    </a:ext>
                  </a:extLst>
                </p:cNvPr>
                <p:cNvSpPr txBox="1"/>
                <p:nvPr/>
              </p:nvSpPr>
              <p:spPr>
                <a:xfrm>
                  <a:off x="2210962" y="2133350"/>
                  <a:ext cx="191110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5.1  </a:t>
                  </a:r>
                  <a:r>
                    <a:rPr lang="ko-KR" altLang="en-US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소요 기술</a:t>
                  </a:r>
                  <a:endParaRPr lang="en-US" altLang="ko-KR" sz="1600" spc="-150" dirty="0" smtClean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  <a:p>
                  <a:r>
                    <a:rPr lang="en-US" altLang="ko-KR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5.2  </a:t>
                  </a:r>
                  <a:r>
                    <a:rPr lang="ko-KR" altLang="en-US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시스템 </a:t>
                  </a:r>
                  <a:r>
                    <a:rPr lang="ko-KR" altLang="en-US" sz="1600" spc="-150" dirty="0" err="1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아키텍쳐</a:t>
                  </a:r>
                  <a:endParaRPr lang="ko-KR" altLang="en-US" sz="1600" spc="-150" dirty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</p:grpSp>
        <p:grpSp>
          <p:nvGrpSpPr>
            <p:cNvPr id="137" name="그룹 136"/>
            <p:cNvGrpSpPr/>
            <p:nvPr/>
          </p:nvGrpSpPr>
          <p:grpSpPr>
            <a:xfrm>
              <a:off x="7135059" y="2832218"/>
              <a:ext cx="3453443" cy="954107"/>
              <a:chOff x="904261" y="2958534"/>
              <a:chExt cx="3453443" cy="954107"/>
            </a:xfrm>
          </p:grpSpPr>
          <p:sp>
            <p:nvSpPr>
              <p:cNvPr id="138" name="TextBox 137">
                <a:extLst>
                  <a:ext uri="{FF2B5EF4-FFF2-40B4-BE49-F238E27FC236}">
                    <a16:creationId xmlns="" xmlns:a16="http://schemas.microsoft.com/office/drawing/2014/main" id="{8845E4EB-90FD-41F5-90D7-DE1C0C1CE931}"/>
                  </a:ext>
                </a:extLst>
              </p:cNvPr>
              <p:cNvSpPr txBox="1"/>
              <p:nvPr/>
            </p:nvSpPr>
            <p:spPr>
              <a:xfrm>
                <a:off x="904261" y="2958534"/>
                <a:ext cx="908389" cy="954107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500" b="1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  <a:p>
                <a:pPr algn="ctr"/>
                <a:r>
                  <a:rPr lang="en-US" altLang="ko-KR" sz="2600" b="1" dirty="0" smtClean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06</a:t>
                </a:r>
              </a:p>
              <a:p>
                <a:endParaRPr lang="ko-KR" altLang="en-US" sz="1500" b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139" name="그룹 138"/>
              <p:cNvGrpSpPr/>
              <p:nvPr/>
            </p:nvGrpSpPr>
            <p:grpSpPr>
              <a:xfrm>
                <a:off x="1955584" y="2961967"/>
                <a:ext cx="2402120" cy="947241"/>
                <a:chOff x="1955584" y="1770884"/>
                <a:chExt cx="2402120" cy="947241"/>
              </a:xfrm>
            </p:grpSpPr>
            <p:sp>
              <p:nvSpPr>
                <p:cNvPr id="140" name="TextBox 139">
                  <a:extLst>
                    <a:ext uri="{FF2B5EF4-FFF2-40B4-BE49-F238E27FC236}">
                      <a16:creationId xmlns="" xmlns:a16="http://schemas.microsoft.com/office/drawing/2014/main" id="{C2B15F63-85E1-4A59-8BB8-AEA0D87AAE73}"/>
                    </a:ext>
                  </a:extLst>
                </p:cNvPr>
                <p:cNvSpPr txBox="1"/>
                <p:nvPr/>
              </p:nvSpPr>
              <p:spPr>
                <a:xfrm>
                  <a:off x="1955584" y="1770884"/>
                  <a:ext cx="1311578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2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화면 설계</a:t>
                  </a:r>
                  <a:endParaRPr lang="ko-KR" altLang="en-US" sz="2200" spc="-150" dirty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="" xmlns:a16="http://schemas.microsoft.com/office/drawing/2014/main" id="{C2B15F63-85E1-4A59-8BB8-AEA0D87AAE73}"/>
                    </a:ext>
                  </a:extLst>
                </p:cNvPr>
                <p:cNvSpPr txBox="1"/>
                <p:nvPr/>
              </p:nvSpPr>
              <p:spPr>
                <a:xfrm>
                  <a:off x="2210962" y="2133350"/>
                  <a:ext cx="214674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6.1  </a:t>
                  </a:r>
                  <a:r>
                    <a:rPr lang="ko-KR" altLang="en-US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사이트 </a:t>
                  </a:r>
                  <a:r>
                    <a:rPr lang="ko-KR" altLang="en-US" sz="1600" spc="-150" dirty="0" err="1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맵</a:t>
                  </a:r>
                  <a:endParaRPr lang="en-US" altLang="ko-KR" sz="1600" spc="-150" dirty="0" smtClean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  <a:p>
                  <a:r>
                    <a:rPr lang="en-US" altLang="ko-KR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6.2  </a:t>
                  </a:r>
                  <a:r>
                    <a:rPr lang="ko-KR" altLang="en-US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주요 화면 레이아웃</a:t>
                  </a:r>
                  <a:endParaRPr lang="ko-KR" altLang="en-US" sz="1600" spc="-150" dirty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</p:grpSp>
        <p:grpSp>
          <p:nvGrpSpPr>
            <p:cNvPr id="142" name="그룹 141"/>
            <p:cNvGrpSpPr/>
            <p:nvPr/>
          </p:nvGrpSpPr>
          <p:grpSpPr>
            <a:xfrm>
              <a:off x="7135059" y="3991007"/>
              <a:ext cx="3031853" cy="954107"/>
              <a:chOff x="904261" y="4111832"/>
              <a:chExt cx="3031853" cy="954107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="" xmlns:a16="http://schemas.microsoft.com/office/drawing/2014/main" id="{8845E4EB-90FD-41F5-90D7-DE1C0C1CE931}"/>
                  </a:ext>
                </a:extLst>
              </p:cNvPr>
              <p:cNvSpPr txBox="1"/>
              <p:nvPr/>
            </p:nvSpPr>
            <p:spPr>
              <a:xfrm>
                <a:off x="904261" y="4111832"/>
                <a:ext cx="908389" cy="954107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500" b="1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  <a:p>
                <a:pPr algn="ctr"/>
                <a:r>
                  <a:rPr lang="en-US" altLang="ko-KR" sz="2600" b="1" dirty="0" smtClean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07</a:t>
                </a:r>
              </a:p>
              <a:p>
                <a:endParaRPr lang="ko-KR" altLang="en-US" sz="1500" b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144" name="그룹 143"/>
              <p:cNvGrpSpPr/>
              <p:nvPr/>
            </p:nvGrpSpPr>
            <p:grpSpPr>
              <a:xfrm>
                <a:off x="1955584" y="4115265"/>
                <a:ext cx="1980530" cy="947241"/>
                <a:chOff x="1955584" y="1770884"/>
                <a:chExt cx="1980530" cy="947241"/>
              </a:xfrm>
            </p:grpSpPr>
            <p:sp>
              <p:nvSpPr>
                <p:cNvPr id="145" name="TextBox 144">
                  <a:extLst>
                    <a:ext uri="{FF2B5EF4-FFF2-40B4-BE49-F238E27FC236}">
                      <a16:creationId xmlns="" xmlns:a16="http://schemas.microsoft.com/office/drawing/2014/main" id="{C2B15F63-85E1-4A59-8BB8-AEA0D87AAE73}"/>
                    </a:ext>
                  </a:extLst>
                </p:cNvPr>
                <p:cNvSpPr txBox="1"/>
                <p:nvPr/>
              </p:nvSpPr>
              <p:spPr>
                <a:xfrm>
                  <a:off x="1955584" y="1770884"/>
                  <a:ext cx="71045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2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시현</a:t>
                  </a:r>
                  <a:endParaRPr lang="ko-KR" altLang="en-US" sz="2200" spc="-150" dirty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="" xmlns:a16="http://schemas.microsoft.com/office/drawing/2014/main" id="{C2B15F63-85E1-4A59-8BB8-AEA0D87AAE73}"/>
                    </a:ext>
                  </a:extLst>
                </p:cNvPr>
                <p:cNvSpPr txBox="1"/>
                <p:nvPr/>
              </p:nvSpPr>
              <p:spPr>
                <a:xfrm>
                  <a:off x="2210962" y="2133350"/>
                  <a:ext cx="172515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7.1  </a:t>
                  </a:r>
                  <a:r>
                    <a:rPr lang="ko-KR" altLang="en-US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시현 시나리오</a:t>
                  </a:r>
                  <a:endParaRPr lang="en-US" altLang="ko-KR" sz="1600" spc="-150" dirty="0" smtClean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  <a:p>
                  <a:r>
                    <a:rPr lang="en-US" altLang="ko-KR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7.2  </a:t>
                  </a:r>
                  <a:r>
                    <a:rPr lang="ko-KR" altLang="en-US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시현 동영상</a:t>
                  </a:r>
                  <a:endParaRPr lang="ko-KR" altLang="en-US" sz="1600" spc="-150" dirty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</p:grpSp>
        <p:grpSp>
          <p:nvGrpSpPr>
            <p:cNvPr id="147" name="그룹 146"/>
            <p:cNvGrpSpPr/>
            <p:nvPr/>
          </p:nvGrpSpPr>
          <p:grpSpPr>
            <a:xfrm>
              <a:off x="7135059" y="5149797"/>
              <a:ext cx="2798917" cy="954107"/>
              <a:chOff x="904261" y="5273367"/>
              <a:chExt cx="2798917" cy="954107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="" xmlns:a16="http://schemas.microsoft.com/office/drawing/2014/main" id="{8845E4EB-90FD-41F5-90D7-DE1C0C1CE931}"/>
                  </a:ext>
                </a:extLst>
              </p:cNvPr>
              <p:cNvSpPr txBox="1"/>
              <p:nvPr/>
            </p:nvSpPr>
            <p:spPr>
              <a:xfrm>
                <a:off x="904261" y="5273367"/>
                <a:ext cx="908389" cy="954107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500" b="1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  <a:p>
                <a:pPr algn="ctr"/>
                <a:r>
                  <a:rPr lang="en-US" altLang="ko-KR" sz="2600" b="1" dirty="0" smtClean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08</a:t>
                </a:r>
              </a:p>
              <a:p>
                <a:endParaRPr lang="ko-KR" altLang="en-US" sz="1500" b="1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149" name="그룹 148"/>
              <p:cNvGrpSpPr/>
              <p:nvPr/>
            </p:nvGrpSpPr>
            <p:grpSpPr>
              <a:xfrm>
                <a:off x="1955584" y="5276800"/>
                <a:ext cx="1747594" cy="947241"/>
                <a:chOff x="1955584" y="1770884"/>
                <a:chExt cx="1747594" cy="947241"/>
              </a:xfrm>
            </p:grpSpPr>
            <p:sp>
              <p:nvSpPr>
                <p:cNvPr id="150" name="TextBox 149">
                  <a:extLst>
                    <a:ext uri="{FF2B5EF4-FFF2-40B4-BE49-F238E27FC236}">
                      <a16:creationId xmlns="" xmlns:a16="http://schemas.microsoft.com/office/drawing/2014/main" id="{C2B15F63-85E1-4A59-8BB8-AEA0D87AAE73}"/>
                    </a:ext>
                  </a:extLst>
                </p:cNvPr>
                <p:cNvSpPr txBox="1"/>
                <p:nvPr/>
              </p:nvSpPr>
              <p:spPr>
                <a:xfrm>
                  <a:off x="1955584" y="1770884"/>
                  <a:ext cx="174759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2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후기 및 </a:t>
                  </a:r>
                  <a:r>
                    <a:rPr lang="en-US" altLang="ko-KR" sz="22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Q&amp;A</a:t>
                  </a:r>
                  <a:endParaRPr lang="ko-KR" altLang="en-US" sz="2200" spc="-150" dirty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="" xmlns:a16="http://schemas.microsoft.com/office/drawing/2014/main" id="{C2B15F63-85E1-4A59-8BB8-AEA0D87AAE73}"/>
                    </a:ext>
                  </a:extLst>
                </p:cNvPr>
                <p:cNvSpPr txBox="1"/>
                <p:nvPr/>
              </p:nvSpPr>
              <p:spPr>
                <a:xfrm>
                  <a:off x="2210962" y="2133350"/>
                  <a:ext cx="109677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8.1  Q &amp; A</a:t>
                  </a:r>
                </a:p>
                <a:p>
                  <a:r>
                    <a:rPr lang="en-US" altLang="ko-KR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8.2  </a:t>
                  </a:r>
                  <a:r>
                    <a:rPr lang="ko-KR" altLang="en-US" sz="1600" spc="-150" dirty="0" smtClean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후</a:t>
                  </a:r>
                  <a:r>
                    <a:rPr lang="ko-KR" altLang="en-US" sz="1600" spc="-150" dirty="0">
                      <a:solidFill>
                        <a:schemeClr val="bg1"/>
                      </a:solidFill>
                      <a:latin typeface="HY견고딕" pitchFamily="18" charset="-127"/>
                      <a:ea typeface="HY견고딕" pitchFamily="18" charset="-127"/>
                    </a:rPr>
                    <a:t>기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0909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80321" y="229257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bg1"/>
                </a:solidFill>
                <a:latin typeface="+mj-lt"/>
              </a:rPr>
              <a:t>8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54E9CEA-FD22-4FDB-BC73-3B93B1A4D2E0}"/>
              </a:ext>
            </a:extLst>
          </p:cNvPr>
          <p:cNvSpPr txBox="1"/>
          <p:nvPr/>
        </p:nvSpPr>
        <p:spPr>
          <a:xfrm>
            <a:off x="823646" y="2773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4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후기</a:t>
            </a:r>
            <a:endParaRPr lang="ko-KR" altLang="en-US" sz="2400" dirty="0">
              <a:solidFill>
                <a:schemeClr val="accent4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147104" y="3761605"/>
            <a:ext cx="7165479" cy="2814573"/>
            <a:chOff x="62446" y="3761605"/>
            <a:chExt cx="7165479" cy="2814573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BD85DCDD-FC38-4616-813C-D071FD5C69AE}"/>
                </a:ext>
              </a:extLst>
            </p:cNvPr>
            <p:cNvSpPr txBox="1"/>
            <p:nvPr/>
          </p:nvSpPr>
          <p:spPr>
            <a:xfrm>
              <a:off x="62446" y="3761605"/>
              <a:ext cx="172354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0" dirty="0" smtClean="0">
                  <a:solidFill>
                    <a:schemeClr val="accent3"/>
                  </a:solidFill>
                </a:rPr>
                <a:t>「</a:t>
              </a:r>
              <a:endParaRPr lang="ko-KR" altLang="en-US" sz="12000" dirty="0">
                <a:solidFill>
                  <a:schemeClr val="accent3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091AD35C-92FB-480F-8A81-2D4227DCD838}"/>
                </a:ext>
              </a:extLst>
            </p:cNvPr>
            <p:cNvSpPr txBox="1"/>
            <p:nvPr/>
          </p:nvSpPr>
          <p:spPr>
            <a:xfrm>
              <a:off x="4991415" y="4637186"/>
              <a:ext cx="223651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sz="12000" dirty="0" smtClean="0">
                  <a:solidFill>
                    <a:schemeClr val="accent3"/>
                  </a:solidFill>
                </a:rPr>
                <a:t>」 </a:t>
              </a:r>
              <a:endParaRPr lang="ko-KR" altLang="en-US" sz="12000" dirty="0">
                <a:solidFill>
                  <a:schemeClr val="accent3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44A150FC-6753-40F7-B4E2-121F7CAAD42F}"/>
                </a:ext>
              </a:extLst>
            </p:cNvPr>
            <p:cNvSpPr txBox="1"/>
            <p:nvPr/>
          </p:nvSpPr>
          <p:spPr>
            <a:xfrm>
              <a:off x="1198580" y="4251067"/>
              <a:ext cx="4340016" cy="1751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ko-KR" altLang="en-US" sz="14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 공부를 하면서 </a:t>
              </a:r>
              <a:r>
                <a:rPr lang="ko-KR" altLang="en-US" sz="1400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지금 배우고 있는 내용이 </a:t>
              </a:r>
              <a:r>
                <a:rPr lang="ko-KR" altLang="en-US" sz="14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어떤 식으로 </a:t>
              </a:r>
              <a:r>
                <a:rPr lang="ko-KR" altLang="en-US" sz="1400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적용되는 궁금할 때가 종종 있었는데 이렇게 팀 프로젝트를 통</a:t>
              </a:r>
              <a:r>
                <a:rPr lang="ko-KR" altLang="en-US" sz="14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해 직접 </a:t>
              </a:r>
              <a:r>
                <a:rPr lang="ko-KR" altLang="en-US" sz="1400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설계하고 제작하면서 실제로 어떤 식으로 적용되는지 알 수 있었던 점이 좋았습니다</a:t>
              </a:r>
              <a:r>
                <a:rPr lang="en-US" altLang="ko-KR" sz="1400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.</a:t>
              </a:r>
            </a:p>
            <a:p>
              <a:pPr algn="just">
                <a:lnSpc>
                  <a:spcPct val="110000"/>
                </a:lnSpc>
              </a:pPr>
              <a:endParaRPr lang="en-US" altLang="ko-KR" sz="1400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just">
                <a:lnSpc>
                  <a:spcPct val="110000"/>
                </a:lnSpc>
              </a:pPr>
              <a:r>
                <a:rPr lang="ko-KR" altLang="en-US" sz="1400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다양한 기술들을 사용하다 보니 어느 순간부터 내용은 잘 </a:t>
              </a:r>
              <a:r>
                <a:rPr lang="ko-KR" altLang="en-US" sz="14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모른 체 </a:t>
              </a:r>
              <a:r>
                <a:rPr lang="ko-KR" altLang="en-US" sz="1400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무작정 사용하는 경우가 </a:t>
              </a:r>
              <a:r>
                <a:rPr lang="ko-KR" altLang="en-US" sz="14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많아졌는데 사용하는 </a:t>
              </a:r>
              <a:r>
                <a:rPr lang="ko-KR" altLang="en-US" sz="1400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기술의 개요와 목적 </a:t>
              </a:r>
              <a:r>
                <a:rPr lang="ko-KR" altLang="en-US" sz="14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좀 더 잘 정리하며  제작했었으면 </a:t>
              </a:r>
              <a:r>
                <a:rPr lang="ko-KR" altLang="en-US" sz="1400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하는 점이 아쉬웠습니다</a:t>
              </a:r>
              <a:r>
                <a:rPr lang="en-US" altLang="ko-KR" sz="1400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.</a:t>
              </a:r>
              <a:endParaRPr lang="ko-KR" altLang="en-US" sz="1400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44A150FC-6753-40F7-B4E2-121F7CAAD42F}"/>
                </a:ext>
              </a:extLst>
            </p:cNvPr>
            <p:cNvSpPr txBox="1"/>
            <p:nvPr/>
          </p:nvSpPr>
          <p:spPr>
            <a:xfrm>
              <a:off x="2574140" y="6142618"/>
              <a:ext cx="1588897" cy="419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ko-KR" sz="22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- </a:t>
              </a:r>
              <a:r>
                <a:rPr lang="ko-KR" altLang="en-US" sz="22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조 정 민 </a:t>
              </a:r>
              <a:r>
                <a:rPr lang="en-US" altLang="ko-KR" sz="22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-</a:t>
              </a:r>
              <a:endParaRPr lang="ko-KR" altLang="en-US" sz="2200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700023" y="3761605"/>
            <a:ext cx="7165479" cy="2814573"/>
            <a:chOff x="62446" y="3761605"/>
            <a:chExt cx="7165479" cy="2814573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BD85DCDD-FC38-4616-813C-D071FD5C69AE}"/>
                </a:ext>
              </a:extLst>
            </p:cNvPr>
            <p:cNvSpPr txBox="1"/>
            <p:nvPr/>
          </p:nvSpPr>
          <p:spPr>
            <a:xfrm>
              <a:off x="62446" y="3761605"/>
              <a:ext cx="172354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「</a:t>
              </a:r>
              <a:endParaRPr lang="ko-KR" altLang="en-US" sz="12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091AD35C-92FB-480F-8A81-2D4227DCD838}"/>
                </a:ext>
              </a:extLst>
            </p:cNvPr>
            <p:cNvSpPr txBox="1"/>
            <p:nvPr/>
          </p:nvSpPr>
          <p:spPr>
            <a:xfrm>
              <a:off x="4991415" y="4637186"/>
              <a:ext cx="223651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sz="120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」 </a:t>
              </a:r>
              <a:endParaRPr lang="ko-KR" altLang="en-US" sz="12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44A150FC-6753-40F7-B4E2-121F7CAAD42F}"/>
                </a:ext>
              </a:extLst>
            </p:cNvPr>
            <p:cNvSpPr txBox="1"/>
            <p:nvPr/>
          </p:nvSpPr>
          <p:spPr>
            <a:xfrm>
              <a:off x="1202598" y="4634002"/>
              <a:ext cx="4340016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ko-KR" altLang="en-US" sz="1400" i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charset="-127"/>
                  <a:ea typeface="나눔바른고딕" charset="-127"/>
                </a:rPr>
                <a:t>프론트를</a:t>
              </a:r>
              <a:r>
                <a:rPr lang="ko-KR" altLang="en-US" sz="1400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charset="-127"/>
                  <a:ea typeface="나눔바른고딕" charset="-127"/>
                </a:rPr>
                <a:t> 맡아 레이아웃을 고안하고 </a:t>
              </a:r>
              <a:r>
                <a:rPr lang="ko-KR" altLang="en-US" sz="14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charset="-127"/>
                  <a:ea typeface="나눔바른고딕" charset="-127"/>
                </a:rPr>
                <a:t>구현하던  것이  예전 </a:t>
              </a:r>
              <a:r>
                <a:rPr lang="ko-KR" altLang="en-US" sz="1400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charset="-127"/>
                  <a:ea typeface="나눔바른고딕" charset="-127"/>
                </a:rPr>
                <a:t>회사에서 하던 </a:t>
              </a:r>
              <a:r>
                <a:rPr lang="ko-KR" altLang="en-US" sz="14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charset="-127"/>
                  <a:ea typeface="나눔바른고딕" charset="-127"/>
                </a:rPr>
                <a:t> 업무와  비슷해서 현장감이  느껴 </a:t>
              </a:r>
              <a:r>
                <a:rPr lang="ko-KR" altLang="en-US" sz="1400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charset="-127"/>
                  <a:ea typeface="나눔바른고딕" charset="-127"/>
                </a:rPr>
                <a:t> </a:t>
              </a:r>
              <a:r>
                <a:rPr lang="ko-KR" altLang="en-US" sz="14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charset="-127"/>
                  <a:ea typeface="나눔바른고딕" charset="-127"/>
                </a:rPr>
                <a:t>졌습니다</a:t>
              </a:r>
              <a:r>
                <a:rPr lang="en-US" altLang="ko-KR" sz="14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charset="-127"/>
                  <a:ea typeface="나눔바른고딕" charset="-127"/>
                </a:rPr>
                <a:t>.</a:t>
              </a:r>
            </a:p>
            <a:p>
              <a:pPr algn="just">
                <a:lnSpc>
                  <a:spcPct val="110000"/>
                </a:lnSpc>
              </a:pPr>
              <a:endParaRPr lang="en-US" altLang="ko-KR" sz="1400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-127"/>
                <a:ea typeface="나눔바른고딕" charset="-127"/>
              </a:endParaRPr>
            </a:p>
            <a:p>
              <a:pPr algn="just">
                <a:lnSpc>
                  <a:spcPct val="110000"/>
                </a:lnSpc>
              </a:pPr>
              <a:r>
                <a:rPr lang="en-US" altLang="ko-KR" sz="1400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charset="-127"/>
                  <a:ea typeface="나눔바른고딕" charset="-127"/>
                </a:rPr>
                <a:t>5</a:t>
              </a:r>
              <a:r>
                <a:rPr lang="ko-KR" altLang="en-US" sz="1400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charset="-127"/>
                  <a:ea typeface="나눔바른고딕" charset="-127"/>
                </a:rPr>
                <a:t>개월 간 공부를 하며 그 때 보다 코딩실력도 늘었고</a:t>
              </a:r>
              <a:r>
                <a:rPr lang="en-US" altLang="ko-KR" sz="1400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charset="-127"/>
                  <a:ea typeface="나눔바른고딕" charset="-127"/>
                </a:rPr>
                <a:t>, </a:t>
              </a:r>
              <a:r>
                <a:rPr lang="ko-KR" altLang="en-US" sz="1400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charset="-127"/>
                  <a:ea typeface="나눔바른고딕" charset="-127"/>
                </a:rPr>
                <a:t>새로운 언어를 배워 활용하는 재미도 알게 되었습니다</a:t>
              </a:r>
              <a:r>
                <a:rPr lang="en-US" altLang="ko-KR" sz="1400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charset="-127"/>
                  <a:ea typeface="나눔바른고딕" charset="-127"/>
                </a:rPr>
                <a:t>.</a:t>
              </a:r>
              <a:endParaRPr lang="ko-KR" altLang="en-US" sz="1400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-127"/>
                <a:ea typeface="나눔바른고딕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44A150FC-6753-40F7-B4E2-121F7CAAD42F}"/>
                </a:ext>
              </a:extLst>
            </p:cNvPr>
            <p:cNvSpPr txBox="1"/>
            <p:nvPr/>
          </p:nvSpPr>
          <p:spPr>
            <a:xfrm>
              <a:off x="2670534" y="6060723"/>
              <a:ext cx="1513556" cy="464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ko-KR" sz="22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- </a:t>
              </a:r>
              <a:r>
                <a:rPr lang="ko-KR" altLang="en-US" sz="22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윤 승 </a:t>
              </a:r>
              <a:r>
                <a:rPr lang="ko-KR" altLang="en-US" sz="2200" i="1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희</a:t>
              </a:r>
              <a:r>
                <a:rPr lang="en-US" altLang="ko-KR" sz="22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-</a:t>
              </a:r>
              <a:endParaRPr lang="ko-KR" altLang="en-US" sz="2200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-147104" y="1063751"/>
            <a:ext cx="7165479" cy="2814573"/>
            <a:chOff x="62446" y="3761605"/>
            <a:chExt cx="7165479" cy="2814573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D85DCDD-FC38-4616-813C-D071FD5C69AE}"/>
                </a:ext>
              </a:extLst>
            </p:cNvPr>
            <p:cNvSpPr txBox="1"/>
            <p:nvPr/>
          </p:nvSpPr>
          <p:spPr>
            <a:xfrm>
              <a:off x="62446" y="3761605"/>
              <a:ext cx="172354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「</a:t>
              </a:r>
              <a:endParaRPr lang="ko-KR" altLang="en-US" sz="12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091AD35C-92FB-480F-8A81-2D4227DCD838}"/>
                </a:ext>
              </a:extLst>
            </p:cNvPr>
            <p:cNvSpPr txBox="1"/>
            <p:nvPr/>
          </p:nvSpPr>
          <p:spPr>
            <a:xfrm>
              <a:off x="4991415" y="4637186"/>
              <a:ext cx="223651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sz="120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」 </a:t>
              </a:r>
              <a:endParaRPr lang="ko-KR" altLang="en-US" sz="12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44A150FC-6753-40F7-B4E2-121F7CAAD42F}"/>
                </a:ext>
              </a:extLst>
            </p:cNvPr>
            <p:cNvSpPr txBox="1"/>
            <p:nvPr/>
          </p:nvSpPr>
          <p:spPr>
            <a:xfrm>
              <a:off x="1257303" y="4359266"/>
              <a:ext cx="4340016" cy="104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lnSpc>
                  <a:spcPct val="110000"/>
                </a:lnSpc>
              </a:pPr>
              <a:r>
                <a:rPr lang="ko-KR" altLang="en-US" sz="1400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웹 개발의 전체적인 흐름을 알 수 있는 계기가  되었고</a:t>
              </a:r>
              <a:r>
                <a:rPr lang="en-US" altLang="ko-KR" sz="14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,</a:t>
              </a:r>
            </a:p>
            <a:p>
              <a:pPr lvl="0" algn="just">
                <a:lnSpc>
                  <a:spcPct val="110000"/>
                </a:lnSpc>
              </a:pPr>
              <a:r>
                <a:rPr lang="en-US" altLang="ko-KR" sz="14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 </a:t>
              </a:r>
              <a:r>
                <a:rPr lang="ko-KR" altLang="en-US" sz="14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개발이라는 막막했던 영역에 대해서  이해하는데  큰 도움이 되었습니다</a:t>
              </a:r>
              <a:r>
                <a:rPr lang="en-US" altLang="ko-KR" sz="14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.  </a:t>
              </a:r>
              <a:r>
                <a:rPr lang="ko-KR" altLang="en-US" sz="14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또한</a:t>
              </a:r>
              <a:r>
                <a:rPr lang="en-US" altLang="ko-KR" sz="14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4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향후   개발이라는 필드에서 커리어를 쌓기 위해  나아가야 할  방향 설정에도  큰 도움이  되었습니다</a:t>
              </a:r>
              <a:r>
                <a:rPr lang="en-US" altLang="ko-KR" sz="14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.</a:t>
              </a:r>
              <a:endParaRPr lang="ko-KR" altLang="en-US" sz="1400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44A150FC-6753-40F7-B4E2-121F7CAAD42F}"/>
                </a:ext>
              </a:extLst>
            </p:cNvPr>
            <p:cNvSpPr txBox="1"/>
            <p:nvPr/>
          </p:nvSpPr>
          <p:spPr>
            <a:xfrm>
              <a:off x="2595192" y="5849718"/>
              <a:ext cx="1664238" cy="419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lnSpc>
                  <a:spcPct val="110000"/>
                </a:lnSpc>
                <a:defRPr sz="2200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dirty="0"/>
                <a:t>- </a:t>
              </a:r>
              <a:r>
                <a:rPr lang="ko-KR" altLang="en-US" dirty="0"/>
                <a:t> 유 대 석 </a:t>
              </a:r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00023" y="1063751"/>
            <a:ext cx="7165479" cy="2814573"/>
            <a:chOff x="62446" y="3761605"/>
            <a:chExt cx="7165479" cy="2814573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BD85DCDD-FC38-4616-813C-D071FD5C69AE}"/>
                </a:ext>
              </a:extLst>
            </p:cNvPr>
            <p:cNvSpPr txBox="1"/>
            <p:nvPr/>
          </p:nvSpPr>
          <p:spPr>
            <a:xfrm>
              <a:off x="62446" y="3761605"/>
              <a:ext cx="172354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0" dirty="0" smtClean="0">
                  <a:solidFill>
                    <a:schemeClr val="accent3"/>
                  </a:solidFill>
                </a:rPr>
                <a:t>「</a:t>
              </a:r>
              <a:endParaRPr lang="ko-KR" altLang="en-US" sz="12000" dirty="0">
                <a:solidFill>
                  <a:schemeClr val="accent3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091AD35C-92FB-480F-8A81-2D4227DCD838}"/>
                </a:ext>
              </a:extLst>
            </p:cNvPr>
            <p:cNvSpPr txBox="1"/>
            <p:nvPr/>
          </p:nvSpPr>
          <p:spPr>
            <a:xfrm>
              <a:off x="4991415" y="4637186"/>
              <a:ext cx="223651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sz="12000" dirty="0" smtClean="0">
                  <a:solidFill>
                    <a:schemeClr val="accent3"/>
                  </a:solidFill>
                </a:rPr>
                <a:t>」 </a:t>
              </a:r>
              <a:endParaRPr lang="ko-KR" altLang="en-US" sz="12000" dirty="0">
                <a:solidFill>
                  <a:schemeClr val="accent3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44A150FC-6753-40F7-B4E2-121F7CAAD42F}"/>
                </a:ext>
              </a:extLst>
            </p:cNvPr>
            <p:cNvSpPr txBox="1"/>
            <p:nvPr/>
          </p:nvSpPr>
          <p:spPr>
            <a:xfrm>
              <a:off x="1609827" y="4234234"/>
              <a:ext cx="3482116" cy="1880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ko-KR" altLang="en-US" sz="14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 팀 </a:t>
              </a:r>
              <a:r>
                <a:rPr lang="ko-KR" altLang="en-US" sz="1400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프로젝트를 팀원들과 기능별로 나눠 개발하고</a:t>
              </a:r>
              <a:r>
                <a:rPr lang="en-US" altLang="ko-KR" sz="1400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</a:p>
            <a:p>
              <a:pPr algn="just">
                <a:lnSpc>
                  <a:spcPct val="70000"/>
                </a:lnSpc>
              </a:pPr>
              <a:r>
                <a:rPr lang="ko-KR" altLang="en-US" sz="1400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하나로 합쳐 완성해 가는 과정으로 진행하였다</a:t>
              </a:r>
              <a:r>
                <a:rPr lang="en-US" altLang="ko-KR" sz="14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.</a:t>
              </a:r>
            </a:p>
            <a:p>
              <a:pPr algn="just">
                <a:lnSpc>
                  <a:spcPct val="70000"/>
                </a:lnSpc>
              </a:pPr>
              <a:endParaRPr lang="en-US" altLang="ko-KR" sz="1400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just">
                <a:lnSpc>
                  <a:spcPct val="110000"/>
                </a:lnSpc>
              </a:pPr>
              <a:r>
                <a:rPr lang="ko-KR" altLang="en-US" sz="14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 내가 </a:t>
              </a:r>
              <a:r>
                <a:rPr lang="ko-KR" altLang="en-US" sz="1400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담당한 부분을 완성해야 한다는 책임감을 느꼈고</a:t>
              </a:r>
              <a:r>
                <a:rPr lang="en-US" altLang="ko-KR" sz="1400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,</a:t>
              </a:r>
            </a:p>
            <a:p>
              <a:pPr algn="just">
                <a:lnSpc>
                  <a:spcPct val="110000"/>
                </a:lnSpc>
              </a:pPr>
              <a:r>
                <a:rPr lang="ko-KR" altLang="en-US" sz="1400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홈페이지가 완성되어갈수록 성취감을 느꼈다</a:t>
              </a:r>
              <a:r>
                <a:rPr lang="en-US" altLang="ko-KR" sz="1400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. </a:t>
              </a:r>
              <a:endParaRPr lang="en-US" altLang="ko-KR" sz="1400" i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just">
                <a:lnSpc>
                  <a:spcPct val="70000"/>
                </a:lnSpc>
              </a:pPr>
              <a:endParaRPr lang="en-US" altLang="ko-KR" sz="1400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just">
                <a:lnSpc>
                  <a:spcPct val="70000"/>
                </a:lnSpc>
              </a:pPr>
              <a:r>
                <a:rPr lang="ko-KR" altLang="en-US" sz="14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 그리고 </a:t>
              </a:r>
              <a:r>
                <a:rPr lang="ko-KR" altLang="en-US" sz="1400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팀원들과 프로젝트를 하면서 협업을 할 때 </a:t>
              </a:r>
            </a:p>
            <a:p>
              <a:pPr algn="just">
                <a:lnSpc>
                  <a:spcPct val="110000"/>
                </a:lnSpc>
              </a:pPr>
              <a:r>
                <a:rPr lang="ko-KR" altLang="en-US" sz="1400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조직과의 융화가 중요함을 느낄 수 있는 경험이 되었다</a:t>
              </a:r>
              <a:r>
                <a:rPr lang="en-US" altLang="ko-KR" sz="1400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.</a:t>
              </a:r>
            </a:p>
            <a:p>
              <a:pPr algn="just">
                <a:lnSpc>
                  <a:spcPct val="110000"/>
                </a:lnSpc>
              </a:pPr>
              <a:endParaRPr lang="en-US" altLang="ko-KR" sz="1400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4A150FC-6753-40F7-B4E2-121F7CAAD42F}"/>
                </a:ext>
              </a:extLst>
            </p:cNvPr>
            <p:cNvSpPr txBox="1"/>
            <p:nvPr/>
          </p:nvSpPr>
          <p:spPr>
            <a:xfrm>
              <a:off x="2585012" y="5809480"/>
              <a:ext cx="1588897" cy="464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ko-KR" sz="22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- </a:t>
              </a:r>
              <a:r>
                <a:rPr lang="ko-KR" altLang="en-US" sz="22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장 세 원 </a:t>
              </a:r>
              <a:r>
                <a:rPr lang="en-US" altLang="ko-KR" sz="2200" i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-</a:t>
              </a:r>
              <a:endParaRPr lang="ko-KR" altLang="en-US" sz="2200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6796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1763576-F68D-4DEB-9EB7-8AC05AA696D3}"/>
              </a:ext>
            </a:extLst>
          </p:cNvPr>
          <p:cNvSpPr txBox="1"/>
          <p:nvPr/>
        </p:nvSpPr>
        <p:spPr>
          <a:xfrm>
            <a:off x="4721265" y="307505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감사합니다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4295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67497" y="229257"/>
            <a:ext cx="431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240473" y="2173990"/>
            <a:ext cx="3320140" cy="2463330"/>
            <a:chOff x="4435935" y="1635363"/>
            <a:chExt cx="3320140" cy="2463330"/>
          </a:xfrm>
        </p:grpSpPr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8F4CE498-1598-4E64-8BF2-23A2F34179BE}"/>
                </a:ext>
              </a:extLst>
            </p:cNvPr>
            <p:cNvSpPr txBox="1"/>
            <p:nvPr/>
          </p:nvSpPr>
          <p:spPr>
            <a:xfrm>
              <a:off x="4435935" y="3729361"/>
              <a:ext cx="3320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그럼에도 때로는 빠뜨리는 필수품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="" xmlns:a16="http://schemas.microsoft.com/office/drawing/2014/main" id="{A47603AC-018C-4996-8EEE-2CBEA02D8DA6}"/>
                </a:ext>
              </a:extLst>
            </p:cNvPr>
            <p:cNvPicPr>
              <a:picLocks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999" y="1635363"/>
              <a:ext cx="3240000" cy="1800000"/>
            </a:xfrm>
            <a:prstGeom prst="rect">
              <a:avLst/>
            </a:prstGeom>
            <a:ln>
              <a:solidFill>
                <a:srgbClr val="6EDAC3"/>
              </a:solidFill>
            </a:ln>
          </p:spPr>
        </p:pic>
      </p:grpSp>
      <p:grpSp>
        <p:nvGrpSpPr>
          <p:cNvPr id="5" name="그룹 4"/>
          <p:cNvGrpSpPr/>
          <p:nvPr/>
        </p:nvGrpSpPr>
        <p:grpSpPr>
          <a:xfrm>
            <a:off x="607046" y="2173990"/>
            <a:ext cx="3240000" cy="2740329"/>
            <a:chOff x="913998" y="1513595"/>
            <a:chExt cx="3240000" cy="2740329"/>
          </a:xfrm>
        </p:grpSpPr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D7334159-05EE-4C3A-9E6E-BD9F00D49FEC}"/>
                </a:ext>
              </a:extLst>
            </p:cNvPr>
            <p:cNvSpPr txBox="1"/>
            <p:nvPr/>
          </p:nvSpPr>
          <p:spPr>
            <a:xfrm>
              <a:off x="1162474" y="3607593"/>
              <a:ext cx="27430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여행 관련</a:t>
              </a:r>
              <a:endPara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r>
                <a:rPr lang="ko-KR" altLang="en-US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참고 자료를 얻기 위한 검색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46" name="그림 45">
              <a:extLst>
                <a:ext uri="{FF2B5EF4-FFF2-40B4-BE49-F238E27FC236}">
                  <a16:creationId xmlns="" xmlns:a16="http://schemas.microsoft.com/office/drawing/2014/main" id="{A39F6113-CDBA-49AC-AF20-D557B1F27999}"/>
                </a:ext>
              </a:extLst>
            </p:cNvPr>
            <p:cNvPicPr>
              <a:picLocks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998" y="1513595"/>
              <a:ext cx="3240000" cy="1800000"/>
            </a:xfrm>
            <a:prstGeom prst="rect">
              <a:avLst/>
            </a:prstGeom>
            <a:ln>
              <a:solidFill>
                <a:srgbClr val="6EDAC3"/>
              </a:solidFill>
            </a:ln>
          </p:spPr>
        </p:pic>
      </p:grp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133918" cy="644770"/>
            <a:chOff x="776021" y="199906"/>
            <a:chExt cx="2133918" cy="644770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133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프로젝트 개요</a:t>
              </a:r>
              <a:endParaRPr lang="ko-KR" altLang="en-US" sz="2400" dirty="0">
                <a:solidFill>
                  <a:schemeClr val="accent4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1204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4"/>
                  </a:solidFill>
                  <a:latin typeface="HY견고딕" pitchFamily="18" charset="-127"/>
                  <a:ea typeface="HY견고딕" pitchFamily="18" charset="-127"/>
                </a:rPr>
                <a:t>1.1  </a:t>
              </a:r>
              <a:r>
                <a:rPr lang="ko-KR" altLang="en-US" sz="1200" dirty="0" smtClean="0">
                  <a:solidFill>
                    <a:schemeClr val="accent4"/>
                  </a:solidFill>
                  <a:latin typeface="HY견고딕" pitchFamily="18" charset="-127"/>
                  <a:ea typeface="HY견고딕" pitchFamily="18" charset="-127"/>
                </a:rPr>
                <a:t>추진 배경</a:t>
              </a:r>
              <a:endParaRPr lang="ko-KR" altLang="en-US" sz="1200" dirty="0">
                <a:solidFill>
                  <a:schemeClr val="accent4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423760" y="2173990"/>
            <a:ext cx="3240000" cy="2740329"/>
            <a:chOff x="677209" y="1513595"/>
            <a:chExt cx="3240000" cy="2740329"/>
          </a:xfrm>
        </p:grpSpPr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81CE7B86-64D7-478C-A974-C4ED328FF31F}"/>
                </a:ext>
              </a:extLst>
            </p:cNvPr>
            <p:cNvPicPr>
              <a:picLocks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209" y="1513595"/>
              <a:ext cx="3240000" cy="1800000"/>
            </a:xfrm>
            <a:prstGeom prst="rect">
              <a:avLst/>
            </a:prstGeom>
            <a:ln>
              <a:solidFill>
                <a:srgbClr val="6EDAC3"/>
              </a:solidFill>
            </a:ln>
          </p:spPr>
        </p:pic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5364D89E-8D9A-46A3-9B82-6E1108DE6020}"/>
                </a:ext>
              </a:extLst>
            </p:cNvPr>
            <p:cNvSpPr txBox="1"/>
            <p:nvPr/>
          </p:nvSpPr>
          <p:spPr>
            <a:xfrm>
              <a:off x="906460" y="3607593"/>
              <a:ext cx="27815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자료를 토대로 자신의 짐 </a:t>
              </a:r>
              <a:endPara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r>
                <a:rPr lang="ko-KR" altLang="en-US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리스트를 작성하여 짐 싸기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364D89E-8D9A-46A3-9B82-6E1108DE6020}"/>
              </a:ext>
            </a:extLst>
          </p:cNvPr>
          <p:cNvSpPr txBox="1"/>
          <p:nvPr/>
        </p:nvSpPr>
        <p:spPr>
          <a:xfrm>
            <a:off x="2561218" y="1106222"/>
            <a:ext cx="706956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언제나 어렵고 번거로운 여행 짐 싸기</a:t>
            </a:r>
            <a:endParaRPr lang="ko-KR" altLang="en-US" sz="34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rot="16200000">
            <a:off x="4159922" y="2939718"/>
            <a:ext cx="0" cy="37993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6200000">
            <a:off x="7964757" y="2939718"/>
            <a:ext cx="0" cy="37993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304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133918" cy="644770"/>
            <a:chOff x="776021" y="199906"/>
            <a:chExt cx="2133918" cy="644770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133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프로젝트 개요</a:t>
              </a:r>
              <a:endParaRPr lang="ko-KR" altLang="en-US" sz="2400" dirty="0">
                <a:solidFill>
                  <a:schemeClr val="accent4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14093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4"/>
                  </a:solidFill>
                  <a:latin typeface="HY견고딕" pitchFamily="18" charset="-127"/>
                  <a:ea typeface="HY견고딕" pitchFamily="18" charset="-127"/>
                </a:rPr>
                <a:t>1.2  </a:t>
              </a:r>
              <a:r>
                <a:rPr lang="ko-KR" altLang="en-US" sz="1200" dirty="0" smtClean="0">
                  <a:solidFill>
                    <a:schemeClr val="accent4"/>
                  </a:solidFill>
                  <a:latin typeface="HY견고딕" pitchFamily="18" charset="-127"/>
                  <a:ea typeface="HY견고딕" pitchFamily="18" charset="-127"/>
                </a:rPr>
                <a:t>목적 및 목표</a:t>
              </a:r>
              <a:endParaRPr lang="ko-KR" altLang="en-US" sz="1200" dirty="0">
                <a:solidFill>
                  <a:schemeClr val="accent4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67497" y="229257"/>
            <a:ext cx="431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29BB9734-313E-486E-87ED-99D3A255B9BF}"/>
              </a:ext>
            </a:extLst>
          </p:cNvPr>
          <p:cNvSpPr/>
          <p:nvPr/>
        </p:nvSpPr>
        <p:spPr>
          <a:xfrm>
            <a:off x="5679036" y="2863590"/>
            <a:ext cx="3910519" cy="3910519"/>
          </a:xfrm>
          <a:prstGeom prst="ellipse">
            <a:avLst/>
          </a:prstGeom>
          <a:solidFill>
            <a:srgbClr val="92D05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F0BE7125-5675-4F17-A3FA-0A3D349B69A6}"/>
              </a:ext>
            </a:extLst>
          </p:cNvPr>
          <p:cNvSpPr/>
          <p:nvPr/>
        </p:nvSpPr>
        <p:spPr>
          <a:xfrm>
            <a:off x="4146787" y="117119"/>
            <a:ext cx="3910519" cy="3910519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19E9FE87-D2F4-4C6E-89EF-2CA5EE9F5153}"/>
              </a:ext>
            </a:extLst>
          </p:cNvPr>
          <p:cNvSpPr/>
          <p:nvPr/>
        </p:nvSpPr>
        <p:spPr>
          <a:xfrm>
            <a:off x="2602446" y="2863590"/>
            <a:ext cx="3910519" cy="3910519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C9F7948-2BDB-4656-AC8C-1A58BFDAF583}"/>
              </a:ext>
            </a:extLst>
          </p:cNvPr>
          <p:cNvSpPr txBox="1"/>
          <p:nvPr/>
        </p:nvSpPr>
        <p:spPr>
          <a:xfrm>
            <a:off x="4459517" y="1603292"/>
            <a:ext cx="3285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필수 물품 리스트를 제공하여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간단하게 체크리스트를 작성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8BCA15F-76D2-4552-A215-9018EEE72B64}"/>
              </a:ext>
            </a:extLst>
          </p:cNvPr>
          <p:cNvSpPr txBox="1"/>
          <p:nvPr/>
        </p:nvSpPr>
        <p:spPr>
          <a:xfrm>
            <a:off x="3086013" y="4621952"/>
            <a:ext cx="2943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자신이 만든 체크리스트를 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0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모바일에서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확인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3142EC2-B7AB-4011-9F91-1A172F25D0B5}"/>
              </a:ext>
            </a:extLst>
          </p:cNvPr>
          <p:cNvSpPr txBox="1"/>
          <p:nvPr/>
        </p:nvSpPr>
        <p:spPr>
          <a:xfrm>
            <a:off x="6727653" y="4622017"/>
            <a:ext cx="2389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여행 정보와 경험을 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공유하는 게시판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AC9F7948-2BDB-4656-AC8C-1A58BFDAF583}"/>
              </a:ext>
            </a:extLst>
          </p:cNvPr>
          <p:cNvSpPr txBox="1"/>
          <p:nvPr/>
        </p:nvSpPr>
        <p:spPr>
          <a:xfrm>
            <a:off x="3650620" y="3426382"/>
            <a:ext cx="489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여행 준비에 소요되는 시간을 단축하여</a:t>
            </a:r>
            <a:endParaRPr lang="en-US" altLang="ko-KR" sz="22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2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보다 만족스러운 여행이 되도록 </a:t>
            </a:r>
            <a:r>
              <a:rPr lang="ko-KR" altLang="en-US" sz="2200" spc="-15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서포트</a:t>
            </a:r>
            <a:endParaRPr lang="en-US" altLang="ko-KR" sz="2200" spc="-15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5886286" y="343702"/>
            <a:ext cx="431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4354764" y="6063499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7431355" y="6063499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07958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13" grpId="0"/>
      <p:bldP spid="14" grpId="0"/>
      <p:bldP spid="15" grpId="0"/>
      <p:bldP spid="29" grpId="0"/>
      <p:bldP spid="31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67497" y="229257"/>
            <a:ext cx="431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6503D2C-B721-4957-883B-39D949B0E9B2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002DB66-59E5-4675-80BD-A6656D458E1A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AEA4CED-0292-461B-87FE-142C6E286345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2E29C08-D762-494F-B1CA-ED06FF906787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C0D5E58-3B5E-4C55-BCF2-B0E7DC913F6F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1A4C623-CCA5-4027-998B-C2B1A1BAB227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52828CBE-A350-4D6D-8A0E-CEA14A7BE29E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6342435A-C74C-4FD6-B76D-9039DE22784B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3057247" cy="644770"/>
            <a:chOff x="776021" y="199906"/>
            <a:chExt cx="3057247" cy="644770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3057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팀 구성 및 개발 일정</a:t>
              </a:r>
              <a:endParaRPr lang="ko-KR" altLang="en-US" sz="2400" dirty="0">
                <a:solidFill>
                  <a:schemeClr val="accent4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1050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4"/>
                  </a:solidFill>
                  <a:latin typeface="HY견고딕" pitchFamily="18" charset="-127"/>
                  <a:ea typeface="HY견고딕" pitchFamily="18" charset="-127"/>
                </a:rPr>
                <a:t>2.1  </a:t>
              </a:r>
              <a:r>
                <a:rPr lang="ko-KR" altLang="en-US" sz="1200" dirty="0" smtClean="0">
                  <a:solidFill>
                    <a:schemeClr val="accent4"/>
                  </a:solidFill>
                  <a:latin typeface="HY견고딕" pitchFamily="18" charset="-127"/>
                  <a:ea typeface="HY견고딕" pitchFamily="18" charset="-127"/>
                </a:rPr>
                <a:t>팀 구성</a:t>
              </a:r>
              <a:endParaRPr lang="ko-KR" altLang="en-US" sz="1200" dirty="0">
                <a:solidFill>
                  <a:schemeClr val="accent4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981648" y="4054499"/>
            <a:ext cx="3111983" cy="1968424"/>
            <a:chOff x="1981648" y="4054499"/>
            <a:chExt cx="3111983" cy="1968424"/>
          </a:xfrm>
        </p:grpSpPr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50572937-DEDB-427F-BFF5-E675FA102620}"/>
                </a:ext>
              </a:extLst>
            </p:cNvPr>
            <p:cNvSpPr txBox="1"/>
            <p:nvPr/>
          </p:nvSpPr>
          <p:spPr>
            <a:xfrm>
              <a:off x="1999010" y="4684095"/>
              <a:ext cx="2281394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 smtClean="0">
                  <a:latin typeface="HY견고딕" pitchFamily="18" charset="-127"/>
                  <a:ea typeface="HY견고딕" pitchFamily="18" charset="-127"/>
                </a:rPr>
                <a:t>프로세스 설계</a:t>
              </a:r>
              <a:endParaRPr lang="en-US" altLang="ko-KR" spc="-150" dirty="0" smtClean="0">
                <a:latin typeface="HY견고딕" pitchFamily="18" charset="-127"/>
                <a:ea typeface="HY견고딕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 smtClean="0">
                  <a:latin typeface="HY견고딕" pitchFamily="18" charset="-127"/>
                  <a:ea typeface="HY견고딕" pitchFamily="18" charset="-127"/>
                </a:rPr>
                <a:t>회원 관리 구현</a:t>
              </a:r>
              <a:endParaRPr lang="en-US" altLang="ko-KR" spc="-150" dirty="0" smtClean="0">
                <a:latin typeface="HY견고딕" pitchFamily="18" charset="-127"/>
                <a:ea typeface="HY견고딕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 smtClean="0">
                  <a:latin typeface="HY견고딕" pitchFamily="18" charset="-127"/>
                  <a:ea typeface="HY견고딕" pitchFamily="18" charset="-127"/>
                </a:rPr>
                <a:t>관리자 페이지 구현</a:t>
              </a:r>
              <a:endParaRPr lang="en-US" altLang="ko-KR" spc="-1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50572937-DEDB-427F-BFF5-E675FA102620}"/>
                </a:ext>
              </a:extLst>
            </p:cNvPr>
            <p:cNvSpPr txBox="1"/>
            <p:nvPr/>
          </p:nvSpPr>
          <p:spPr>
            <a:xfrm>
              <a:off x="2975626" y="4054499"/>
              <a:ext cx="1124026" cy="521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200" spc="-150" dirty="0" smtClean="0">
                  <a:latin typeface="HY견고딕" pitchFamily="18" charset="-127"/>
                  <a:ea typeface="HY견고딕" pitchFamily="18" charset="-127"/>
                </a:rPr>
                <a:t>조 정 민</a:t>
              </a:r>
              <a:endParaRPr lang="en-US" altLang="ko-KR" sz="2200" spc="-1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>
              <a:off x="1981648" y="4560955"/>
              <a:ext cx="3111983" cy="45719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981648" y="1622232"/>
            <a:ext cx="3111983" cy="1552926"/>
            <a:chOff x="1981648" y="4054499"/>
            <a:chExt cx="3111983" cy="1552926"/>
          </a:xfrm>
        </p:grpSpPr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50572937-DEDB-427F-BFF5-E675FA102620}"/>
                </a:ext>
              </a:extLst>
            </p:cNvPr>
            <p:cNvSpPr txBox="1"/>
            <p:nvPr/>
          </p:nvSpPr>
          <p:spPr>
            <a:xfrm>
              <a:off x="1999010" y="4684095"/>
              <a:ext cx="20697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프로젝트 </a:t>
              </a:r>
              <a:r>
                <a:rPr lang="ko-KR" altLang="en-US" spc="-15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기획</a:t>
              </a:r>
              <a:endParaRPr lang="en-US" altLang="ko-KR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게시판 기능 구현</a:t>
              </a:r>
              <a:endParaRPr lang="en-US" altLang="ko-KR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50572937-DEDB-427F-BFF5-E675FA102620}"/>
                </a:ext>
              </a:extLst>
            </p:cNvPr>
            <p:cNvSpPr txBox="1"/>
            <p:nvPr/>
          </p:nvSpPr>
          <p:spPr>
            <a:xfrm>
              <a:off x="2975626" y="4054499"/>
              <a:ext cx="172194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200" spc="-15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유 대 석 </a:t>
              </a:r>
              <a:r>
                <a:rPr lang="en-US" altLang="ko-KR" sz="1600" spc="-15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(</a:t>
              </a:r>
              <a:r>
                <a:rPr lang="ko-KR" altLang="en-US" sz="1600" spc="-15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팀장</a:t>
              </a:r>
              <a:r>
                <a:rPr lang="en-US" altLang="ko-KR" sz="1600" spc="-15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)</a:t>
              </a:r>
              <a:endParaRPr lang="en-US" altLang="ko-KR" sz="16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1981648" y="4560955"/>
              <a:ext cx="3111983" cy="45719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7112448" y="1622232"/>
            <a:ext cx="3111983" cy="1552926"/>
            <a:chOff x="1981648" y="4054499"/>
            <a:chExt cx="3111983" cy="1552926"/>
          </a:xfrm>
        </p:grpSpPr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50572937-DEDB-427F-BFF5-E675FA102620}"/>
                </a:ext>
              </a:extLst>
            </p:cNvPr>
            <p:cNvSpPr txBox="1"/>
            <p:nvPr/>
          </p:nvSpPr>
          <p:spPr>
            <a:xfrm>
              <a:off x="1999010" y="4684095"/>
              <a:ext cx="30315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 smtClean="0">
                  <a:latin typeface="HY견고딕" pitchFamily="18" charset="-127"/>
                  <a:ea typeface="HY견고딕" pitchFamily="18" charset="-127"/>
                </a:rPr>
                <a:t>데이터 테이블 설계</a:t>
              </a:r>
              <a:endParaRPr lang="en-US" altLang="ko-KR" spc="-150" dirty="0" smtClean="0">
                <a:latin typeface="HY견고딕" pitchFamily="18" charset="-127"/>
                <a:ea typeface="HY견고딕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 smtClean="0">
                  <a:latin typeface="HY견고딕" pitchFamily="18" charset="-127"/>
                  <a:ea typeface="HY견고딕" pitchFamily="18" charset="-127"/>
                </a:rPr>
                <a:t>체크 리스트 작성 기능 구현</a:t>
              </a:r>
              <a:endParaRPr lang="en-US" altLang="ko-KR" spc="-1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50572937-DEDB-427F-BFF5-E675FA102620}"/>
                </a:ext>
              </a:extLst>
            </p:cNvPr>
            <p:cNvSpPr txBox="1"/>
            <p:nvPr/>
          </p:nvSpPr>
          <p:spPr>
            <a:xfrm>
              <a:off x="2975626" y="4054499"/>
              <a:ext cx="1124026" cy="521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200" spc="-150" dirty="0" smtClean="0">
                  <a:latin typeface="HY견고딕" pitchFamily="18" charset="-127"/>
                  <a:ea typeface="HY견고딕" pitchFamily="18" charset="-127"/>
                </a:rPr>
                <a:t>장 세 원</a:t>
              </a:r>
              <a:endParaRPr lang="en-US" altLang="ko-KR" sz="2200" spc="-1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>
              <a:off x="1981648" y="4560955"/>
              <a:ext cx="3111983" cy="45719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7112448" y="4054496"/>
            <a:ext cx="3111983" cy="1552926"/>
            <a:chOff x="1981648" y="4054499"/>
            <a:chExt cx="3111983" cy="1552926"/>
          </a:xfrm>
        </p:grpSpPr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50572937-DEDB-427F-BFF5-E675FA102620}"/>
                </a:ext>
              </a:extLst>
            </p:cNvPr>
            <p:cNvSpPr txBox="1"/>
            <p:nvPr/>
          </p:nvSpPr>
          <p:spPr>
            <a:xfrm>
              <a:off x="1999010" y="4684095"/>
              <a:ext cx="22813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화면 레이아웃 설계</a:t>
              </a:r>
              <a:endParaRPr lang="en-US" altLang="ko-KR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메인 디자인 설계</a:t>
              </a:r>
              <a:endParaRPr lang="en-US" altLang="ko-KR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50572937-DEDB-427F-BFF5-E675FA102620}"/>
                </a:ext>
              </a:extLst>
            </p:cNvPr>
            <p:cNvSpPr txBox="1"/>
            <p:nvPr/>
          </p:nvSpPr>
          <p:spPr>
            <a:xfrm>
              <a:off x="2975626" y="4054499"/>
              <a:ext cx="112402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200" spc="-15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윤 승 </a:t>
              </a:r>
              <a:r>
                <a:rPr lang="ko-KR" altLang="en-US" sz="2200" spc="-150" dirty="0" err="1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희</a:t>
              </a:r>
              <a:endParaRPr lang="en-US" altLang="ko-KR" sz="2200" spc="-15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8" name="평행 사변형 67"/>
            <p:cNvSpPr/>
            <p:nvPr/>
          </p:nvSpPr>
          <p:spPr>
            <a:xfrm>
              <a:off x="1981648" y="4560955"/>
              <a:ext cx="3111983" cy="45719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41893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67497" y="229257"/>
            <a:ext cx="431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prstClr val="white"/>
                </a:solidFill>
                <a:latin typeface="에스코어 드림 9 Black"/>
              </a:rPr>
              <a:t>2</a:t>
            </a:r>
            <a:endParaRPr lang="ko-KR" altLang="en-US" sz="3200" b="1" spc="-150" dirty="0">
              <a:solidFill>
                <a:prstClr val="white"/>
              </a:solidFill>
              <a:latin typeface="에스코어 드림 9 Black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5" y="199906"/>
            <a:ext cx="3057248" cy="829436"/>
            <a:chOff x="776020" y="199906"/>
            <a:chExt cx="3057248" cy="829436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3057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1C8B1">
                      <a:lumMod val="75000"/>
                    </a:srgbClr>
                  </a:solidFill>
                  <a:latin typeface="HY견고딕" pitchFamily="18" charset="-127"/>
                  <a:ea typeface="HY견고딕" pitchFamily="18" charset="-127"/>
                </a:rPr>
                <a:t>팀 구성 및 개발 일정</a:t>
              </a:r>
              <a:endParaRPr lang="ko-KR" altLang="en-US" sz="2400" dirty="0">
                <a:solidFill>
                  <a:srgbClr val="61C8B1">
                    <a:lumMod val="75000"/>
                  </a:srgb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0" y="567677"/>
              <a:ext cx="2976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61C8B1"/>
                  </a:solidFill>
                  <a:latin typeface="HY견고딕" pitchFamily="18" charset="-127"/>
                  <a:ea typeface="HY견고딕" pitchFamily="18" charset="-127"/>
                </a:rPr>
                <a:t>2.2  </a:t>
              </a:r>
              <a:r>
                <a:rPr lang="ko-KR" altLang="en-US" sz="1200" dirty="0" smtClean="0">
                  <a:solidFill>
                    <a:srgbClr val="61C8B1"/>
                  </a:solidFill>
                  <a:latin typeface="HY견고딕" pitchFamily="18" charset="-127"/>
                  <a:ea typeface="HY견고딕" pitchFamily="18" charset="-127"/>
                </a:rPr>
                <a:t>개발 일정 </a:t>
              </a:r>
              <a:r>
                <a:rPr lang="en-US" altLang="ko-KR" sz="1200" dirty="0">
                  <a:solidFill>
                    <a:srgbClr val="61C8B1"/>
                  </a:solidFill>
                  <a:latin typeface="HY견고딕" pitchFamily="18" charset="-127"/>
                  <a:ea typeface="HY견고딕" pitchFamily="18" charset="-127"/>
                </a:rPr>
                <a:t>:6/15 ~ 9/25 (103</a:t>
              </a:r>
              <a:r>
                <a:rPr lang="ko-KR" altLang="en-US" sz="1200" dirty="0">
                  <a:solidFill>
                    <a:srgbClr val="61C8B1"/>
                  </a:solidFill>
                  <a:latin typeface="HY견고딕" pitchFamily="18" charset="-127"/>
                  <a:ea typeface="HY견고딕" pitchFamily="18" charset="-127"/>
                </a:rPr>
                <a:t>일</a:t>
              </a:r>
              <a:r>
                <a:rPr lang="en-US" altLang="ko-KR" sz="1200" dirty="0">
                  <a:solidFill>
                    <a:srgbClr val="61C8B1"/>
                  </a:solidFill>
                  <a:latin typeface="HY견고딕" pitchFamily="18" charset="-127"/>
                  <a:ea typeface="HY견고딕" pitchFamily="18" charset="-127"/>
                </a:rPr>
                <a:t>)</a:t>
              </a:r>
              <a:endParaRPr lang="ko-KR" altLang="en-US" sz="1200" dirty="0">
                <a:solidFill>
                  <a:srgbClr val="61C8B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endParaRPr lang="ko-KR" altLang="en-US" sz="1200" dirty="0">
                <a:solidFill>
                  <a:srgbClr val="61C8B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707453"/>
              </p:ext>
            </p:extLst>
          </p:nvPr>
        </p:nvGraphicFramePr>
        <p:xfrm>
          <a:off x="859608" y="1085851"/>
          <a:ext cx="10624161" cy="5238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워크시트" r:id="rId3" imgW="12915866" imgH="5962680" progId="Excel.Sheet.12">
                  <p:embed/>
                </p:oleObj>
              </mc:Choice>
              <mc:Fallback>
                <p:oleObj name="워크시트" r:id="rId3" imgW="12915866" imgH="59626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9608" y="1085851"/>
                        <a:ext cx="10624161" cy="5238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34677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80321" y="229257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61" name="그룹 260">
            <a:extLst>
              <a:ext uri="{FF2B5EF4-FFF2-40B4-BE49-F238E27FC236}">
                <a16:creationId xmlns=""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133918" cy="644770"/>
            <a:chOff x="776021" y="199906"/>
            <a:chExt cx="2133918" cy="644770"/>
          </a:xfrm>
        </p:grpSpPr>
        <p:sp>
          <p:nvSpPr>
            <p:cNvPr id="264" name="TextBox 263">
              <a:extLst>
                <a:ext uri="{FF2B5EF4-FFF2-40B4-BE49-F238E27FC236}">
                  <a16:creationId xmlns=""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133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프로세스 설계</a:t>
              </a:r>
              <a:endParaRPr lang="ko-KR" altLang="en-US" sz="2400" dirty="0">
                <a:solidFill>
                  <a:schemeClr val="accent4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5" name="TextBox 264">
              <a:extLst>
                <a:ext uri="{FF2B5EF4-FFF2-40B4-BE49-F238E27FC236}">
                  <a16:creationId xmlns=""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16658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4"/>
                  </a:solidFill>
                  <a:latin typeface="HY견고딕" pitchFamily="18" charset="-127"/>
                  <a:ea typeface="HY견고딕" pitchFamily="18" charset="-127"/>
                </a:rPr>
                <a:t>3.1  </a:t>
              </a:r>
              <a:r>
                <a:rPr lang="ko-KR" altLang="en-US" sz="1200" dirty="0" smtClean="0">
                  <a:solidFill>
                    <a:schemeClr val="accent4"/>
                  </a:solidFill>
                  <a:latin typeface="HY견고딕" pitchFamily="18" charset="-127"/>
                  <a:ea typeface="HY견고딕" pitchFamily="18" charset="-127"/>
                </a:rPr>
                <a:t>프로세스 분할도</a:t>
              </a:r>
              <a:endParaRPr lang="ko-KR" altLang="en-US" sz="1200" dirty="0">
                <a:solidFill>
                  <a:schemeClr val="accent4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88" name="AutoShape 266"/>
          <p:cNvCxnSpPr>
            <a:cxnSpLocks noChangeShapeType="1"/>
          </p:cNvCxnSpPr>
          <p:nvPr/>
        </p:nvCxnSpPr>
        <p:spPr bwMode="auto">
          <a:xfrm rot="16200000" flipH="1">
            <a:off x="8838237" y="3619531"/>
            <a:ext cx="925021" cy="94369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290" name="AutoShape 266"/>
          <p:cNvCxnSpPr>
            <a:cxnSpLocks noChangeShapeType="1"/>
          </p:cNvCxnSpPr>
          <p:nvPr/>
        </p:nvCxnSpPr>
        <p:spPr bwMode="auto">
          <a:xfrm rot="16200000" flipH="1">
            <a:off x="9133311" y="3324456"/>
            <a:ext cx="334873" cy="9437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294" name="직선 화살표 연결선 293">
            <a:extLst>
              <a:ext uri="{FF2B5EF4-FFF2-40B4-BE49-F238E27FC236}">
                <a16:creationId xmlns:a16="http://schemas.microsoft.com/office/drawing/2014/main" xmlns="" id="{6368EE2A-EAED-42EF-ACD7-F2CA5D8D8CD6}"/>
              </a:ext>
            </a:extLst>
          </p:cNvPr>
          <p:cNvCxnSpPr>
            <a:endCxn id="298" idx="2"/>
          </p:cNvCxnSpPr>
          <p:nvPr/>
        </p:nvCxnSpPr>
        <p:spPr>
          <a:xfrm flipV="1">
            <a:off x="6099880" y="1974685"/>
            <a:ext cx="3" cy="856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연결선: 꺾임 10">
            <a:extLst>
              <a:ext uri="{FF2B5EF4-FFF2-40B4-BE49-F238E27FC236}">
                <a16:creationId xmlns:a16="http://schemas.microsoft.com/office/drawing/2014/main" xmlns="" id="{177975EA-A4BB-4B2B-AA51-1210F73C5C3A}"/>
              </a:ext>
            </a:extLst>
          </p:cNvPr>
          <p:cNvCxnSpPr>
            <a:endCxn id="298" idx="2"/>
          </p:cNvCxnSpPr>
          <p:nvPr/>
        </p:nvCxnSpPr>
        <p:spPr>
          <a:xfrm rot="5400000" flipH="1" flipV="1">
            <a:off x="3701911" y="432847"/>
            <a:ext cx="856132" cy="393980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14">
            <a:extLst>
              <a:ext uri="{FF2B5EF4-FFF2-40B4-BE49-F238E27FC236}">
                <a16:creationId xmlns:a16="http://schemas.microsoft.com/office/drawing/2014/main" xmlns="" id="{22A852A4-5608-48B2-BC32-1AF193124FB4}"/>
              </a:ext>
            </a:extLst>
          </p:cNvPr>
          <p:cNvCxnSpPr>
            <a:endCxn id="298" idx="2"/>
          </p:cNvCxnSpPr>
          <p:nvPr/>
        </p:nvCxnSpPr>
        <p:spPr>
          <a:xfrm rot="16200000" flipV="1">
            <a:off x="7637364" y="437203"/>
            <a:ext cx="856132" cy="393109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67"/>
          <p:cNvSpPr>
            <a:spLocks noChangeArrowheads="1"/>
          </p:cNvSpPr>
          <p:nvPr/>
        </p:nvSpPr>
        <p:spPr bwMode="auto">
          <a:xfrm>
            <a:off x="5239916" y="1401500"/>
            <a:ext cx="1719931" cy="57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eaLnBrk="0" latinLnBrk="0" hangingPunct="0"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Perfect </a:t>
            </a:r>
            <a:r>
              <a:rPr lang="en-US" altLang="ko-KR" sz="1400" b="1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Package</a:t>
            </a:r>
            <a:endParaRPr lang="ko-KR" altLang="en-US" sz="1400" b="1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Rectangle 253"/>
          <p:cNvSpPr>
            <a:spLocks noChangeArrowheads="1"/>
          </p:cNvSpPr>
          <p:nvPr/>
        </p:nvSpPr>
        <p:spPr bwMode="auto">
          <a:xfrm>
            <a:off x="1300107" y="2830817"/>
            <a:ext cx="1719931" cy="4022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300" b="1" dirty="0">
                <a:latin typeface="맑은 고딕" pitchFamily="50" charset="-127"/>
                <a:ea typeface="맑은 고딕" pitchFamily="50" charset="-127"/>
              </a:rPr>
              <a:t>여행 준비물 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체크 </a:t>
            </a:r>
            <a:r>
              <a:rPr lang="ko-KR" altLang="en-US" sz="1300" b="1" dirty="0"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작</a:t>
            </a:r>
            <a:r>
              <a:rPr lang="ko-KR" altLang="en-US" sz="1300" b="1" dirty="0">
                <a:latin typeface="맑은 고딕" pitchFamily="50" charset="-127"/>
                <a:ea typeface="맑은 고딕" pitchFamily="50" charset="-127"/>
              </a:rPr>
              <a:t>성</a:t>
            </a:r>
          </a:p>
        </p:txBody>
      </p:sp>
      <p:sp>
        <p:nvSpPr>
          <p:cNvPr id="24" name="Rectangle 267"/>
          <p:cNvSpPr>
            <a:spLocks noChangeArrowheads="1"/>
          </p:cNvSpPr>
          <p:nvPr/>
        </p:nvSpPr>
        <p:spPr bwMode="auto">
          <a:xfrm>
            <a:off x="5239914" y="2830817"/>
            <a:ext cx="1719931" cy="4022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300" b="1" dirty="0">
                <a:latin typeface="맑은 고딕" pitchFamily="50" charset="-127"/>
                <a:ea typeface="맑은 고딕" pitchFamily="50" charset="-127"/>
              </a:rPr>
              <a:t>정보 공유</a:t>
            </a:r>
          </a:p>
        </p:txBody>
      </p:sp>
      <p:sp>
        <p:nvSpPr>
          <p:cNvPr id="25" name="Text Box 225"/>
          <p:cNvSpPr txBox="1">
            <a:spLocks noChangeArrowheads="1"/>
          </p:cNvSpPr>
          <p:nvPr/>
        </p:nvSpPr>
        <p:spPr bwMode="auto">
          <a:xfrm>
            <a:off x="9347933" y="3378101"/>
            <a:ext cx="1543960" cy="321956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13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3.1 </a:t>
            </a:r>
            <a:r>
              <a:rPr lang="ko-KR" altLang="en-US" sz="13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 가입</a:t>
            </a:r>
          </a:p>
        </p:txBody>
      </p:sp>
      <p:sp>
        <p:nvSpPr>
          <p:cNvPr id="26" name="Rectangle 294"/>
          <p:cNvSpPr>
            <a:spLocks noChangeArrowheads="1"/>
          </p:cNvSpPr>
          <p:nvPr/>
        </p:nvSpPr>
        <p:spPr bwMode="auto">
          <a:xfrm>
            <a:off x="9170064" y="2830817"/>
            <a:ext cx="1721828" cy="4022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회원관리</a:t>
            </a:r>
            <a:endParaRPr lang="en-US" altLang="ko-KR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 Box 225">
            <a:extLst>
              <a:ext uri="{FF2B5EF4-FFF2-40B4-BE49-F238E27FC236}">
                <a16:creationId xmlns:a16="http://schemas.microsoft.com/office/drawing/2014/main" xmlns="" id="{E7DFE1AC-0271-45C7-904C-8E594536E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7932" y="3968249"/>
            <a:ext cx="1543961" cy="321956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13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3.2 </a:t>
            </a:r>
            <a:r>
              <a:rPr lang="ko-KR" altLang="en-US" sz="13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9360471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80321" y="229257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165978" cy="644770"/>
            <a:chOff x="776021" y="199906"/>
            <a:chExt cx="2165978" cy="644770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133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프로세스 설계</a:t>
              </a:r>
              <a:endParaRPr lang="ko-KR" altLang="en-US" sz="2400" dirty="0">
                <a:solidFill>
                  <a:schemeClr val="accent4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21659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4"/>
                  </a:solidFill>
                  <a:latin typeface="HY견고딕" pitchFamily="18" charset="-127"/>
                  <a:ea typeface="HY견고딕" pitchFamily="18" charset="-127"/>
                </a:rPr>
                <a:t>3.2  </a:t>
              </a:r>
              <a:r>
                <a:rPr lang="ko-KR" altLang="en-US" sz="1200" dirty="0" smtClean="0">
                  <a:solidFill>
                    <a:schemeClr val="accent4"/>
                  </a:solidFill>
                  <a:latin typeface="HY견고딕" pitchFamily="18" charset="-127"/>
                  <a:ea typeface="HY견고딕" pitchFamily="18" charset="-127"/>
                </a:rPr>
                <a:t>프로세스 설계도 </a:t>
              </a:r>
              <a:r>
                <a:rPr lang="en-US" altLang="ko-KR" sz="1200" dirty="0" smtClean="0">
                  <a:solidFill>
                    <a:schemeClr val="accent4"/>
                  </a:solidFill>
                  <a:latin typeface="HY견고딕" pitchFamily="18" charset="-127"/>
                  <a:ea typeface="HY견고딕" pitchFamily="18" charset="-127"/>
                </a:rPr>
                <a:t>(</a:t>
              </a:r>
              <a:r>
                <a:rPr lang="ko-KR" altLang="en-US" sz="1200" dirty="0" smtClean="0">
                  <a:solidFill>
                    <a:schemeClr val="accent4"/>
                  </a:solidFill>
                  <a:latin typeface="HY견고딕" pitchFamily="18" charset="-127"/>
                  <a:ea typeface="HY견고딕" pitchFamily="18" charset="-127"/>
                </a:rPr>
                <a:t>개요</a:t>
              </a:r>
              <a:r>
                <a:rPr lang="en-US" altLang="ko-KR" sz="1200" dirty="0" smtClean="0">
                  <a:solidFill>
                    <a:schemeClr val="accent4"/>
                  </a:solidFill>
                  <a:latin typeface="HY견고딕" pitchFamily="18" charset="-127"/>
                  <a:ea typeface="HY견고딕" pitchFamily="18" charset="-127"/>
                </a:rPr>
                <a:t>)</a:t>
              </a:r>
              <a:endParaRPr lang="ko-KR" altLang="en-US" sz="1200" dirty="0">
                <a:solidFill>
                  <a:schemeClr val="accent4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aphicFrame>
        <p:nvGraphicFramePr>
          <p:cNvPr id="18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94784"/>
              </p:ext>
            </p:extLst>
          </p:nvPr>
        </p:nvGraphicFramePr>
        <p:xfrm>
          <a:off x="1110050" y="1151086"/>
          <a:ext cx="10079999" cy="5598415"/>
        </p:xfrm>
        <a:graphic>
          <a:graphicData uri="http://schemas.openxmlformats.org/drawingml/2006/table">
            <a:tbl>
              <a:tblPr/>
              <a:tblGrid>
                <a:gridCol w="10821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97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764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6386" marR="36386" marT="36386" marB="3638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. </a:t>
                      </a: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개요</a:t>
                      </a:r>
                      <a:endParaRPr kumimoji="0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	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여행 준비물 체크리스트를 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만드는 프로세스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kumimoji="0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주요 </a:t>
                      </a: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사항</a:t>
                      </a:r>
                      <a:endParaRPr kumimoji="0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   1) </a:t>
                      </a: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 세분화</a:t>
                      </a:r>
                      <a:endParaRPr kumimoji="0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         </a:t>
                      </a: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의류</a:t>
                      </a: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약품</a:t>
                      </a: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전자기기</a:t>
                      </a: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서류 등 </a:t>
                      </a:r>
                      <a:endParaRPr kumimoji="0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   2) </a:t>
                      </a: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각 카테고리 별 필수 물품 등록</a:t>
                      </a:r>
                      <a:endParaRPr kumimoji="0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         </a:t>
                      </a: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의류 </a:t>
                      </a: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 </a:t>
                      </a: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티셔츠</a:t>
                      </a: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코트</a:t>
                      </a: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속옷</a:t>
                      </a: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 / </a:t>
                      </a: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전자기기 </a:t>
                      </a: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 </a:t>
                      </a: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노트북</a:t>
                      </a: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충전기</a:t>
                      </a: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kumimoji="0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태블릿</a:t>
                      </a: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PC ) / </a:t>
                      </a: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서류 </a:t>
                      </a: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 </a:t>
                      </a: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여권</a:t>
                      </a: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티켓</a:t>
                      </a: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)</a:t>
                      </a: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등</a:t>
                      </a:r>
                      <a:endParaRPr kumimoji="0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9B24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   1</a:t>
                      </a:r>
                      <a:r>
                        <a:rPr kumimoji="0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 </a:t>
                      </a:r>
                      <a:r>
                        <a:rPr kumimoji="0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 선택</a:t>
                      </a:r>
                      <a:endParaRPr kumimoji="0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	</a:t>
                      </a:r>
                      <a:r>
                        <a:rPr kumimoji="0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관리자에 의해 </a:t>
                      </a: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제공된 카테고리 중 하나를 선택</a:t>
                      </a: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kumimoji="0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&gt; </a:t>
                      </a: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선택한 카테고리의</a:t>
                      </a: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itchFamily="2" charset="2"/>
                        </a:rPr>
                        <a:t> 필수 </a:t>
                      </a:r>
                      <a:r>
                        <a:rPr kumimoji="0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itchFamily="2" charset="2"/>
                        </a:rPr>
                        <a:t>물품 리스트 생성</a:t>
                      </a:r>
                      <a:endParaRPr kumimoji="0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2) </a:t>
                      </a:r>
                      <a:r>
                        <a:rPr kumimoji="0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물품 추가</a:t>
                      </a:r>
                      <a:endParaRPr kumimoji="0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	</a:t>
                      </a: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itchFamily="2" charset="2"/>
                        </a:rPr>
                        <a:t>물품 </a:t>
                      </a:r>
                      <a:r>
                        <a:rPr kumimoji="0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itchFamily="2" charset="2"/>
                        </a:rPr>
                        <a:t>리스트에 </a:t>
                      </a:r>
                      <a:r>
                        <a:rPr kumimoji="0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사용자가 원하는 것이 없을 경우 직접 추가</a:t>
                      </a:r>
                      <a:endParaRPr kumimoji="0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   </a:t>
                      </a:r>
                      <a:r>
                        <a:rPr kumimoji="0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3) </a:t>
                      </a:r>
                      <a:r>
                        <a:rPr kumimoji="0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내 리스트에 추가</a:t>
                      </a:r>
                      <a:r>
                        <a:rPr kumimoji="0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 </a:t>
                      </a: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제거</a:t>
                      </a:r>
                      <a:endParaRPr kumimoji="0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	</a:t>
                      </a: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itchFamily="2" charset="2"/>
                        </a:rPr>
                        <a:t>물품 </a:t>
                      </a:r>
                      <a:r>
                        <a:rPr kumimoji="0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itchFamily="2" charset="2"/>
                        </a:rPr>
                        <a:t>리스트에서 사용자가 원하는 물품을 </a:t>
                      </a: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itchFamily="2" charset="2"/>
                        </a:rPr>
                        <a:t>선택하여 내 체크 리스트에 추가하며 체크 리스트 작성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  <a:sym typeface="Wingdings" pitchFamily="2" charset="2"/>
                      </a:endParaRPr>
                    </a:p>
                  </a:txBody>
                  <a:tcPr marL="36386" marR="36386" marT="36386" marB="363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6087"/>
              </p:ext>
            </p:extLst>
          </p:nvPr>
        </p:nvGraphicFramePr>
        <p:xfrm>
          <a:off x="1110049" y="889685"/>
          <a:ext cx="10080000" cy="256537"/>
        </p:xfrm>
        <a:graphic>
          <a:graphicData uri="http://schemas.openxmlformats.org/drawingml/2006/table">
            <a:tbl>
              <a:tblPr/>
              <a:tblGrid>
                <a:gridCol w="14155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530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3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1210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305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952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039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62" marR="38162" marT="38162" marB="38162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</a:p>
                  </a:txBody>
                  <a:tcPr marL="38162" marR="38162" marT="38162" marB="381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62" marR="38162" marT="38162" marB="381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여행 준비물 체크리스트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만들기</a:t>
                      </a:r>
                    </a:p>
                  </a:txBody>
                  <a:tcPr marL="38162" marR="38162" marT="38162" marB="381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62" marR="38162" marT="38162" marB="3816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팀</a:t>
                      </a:r>
                    </a:p>
                  </a:txBody>
                  <a:tcPr marL="38162" marR="38162" marT="38162" marB="3816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6658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388610"/>
              </p:ext>
            </p:extLst>
          </p:nvPr>
        </p:nvGraphicFramePr>
        <p:xfrm>
          <a:off x="1110050" y="1140095"/>
          <a:ext cx="10080000" cy="5518800"/>
        </p:xfrm>
        <a:graphic>
          <a:graphicData uri="http://schemas.openxmlformats.org/drawingml/2006/table">
            <a:tbl>
              <a:tblPr/>
              <a:tblGrid>
                <a:gridCol w="10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518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36386" marR="36386" marT="36386" marB="3638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80321" y="229257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755883" cy="644770"/>
            <a:chOff x="776021" y="199906"/>
            <a:chExt cx="2755883" cy="644770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2133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프로세스 설계</a:t>
              </a:r>
              <a:endParaRPr lang="ko-KR" altLang="en-US" sz="2400" dirty="0">
                <a:solidFill>
                  <a:schemeClr val="accent4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2755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4"/>
                  </a:solidFill>
                  <a:latin typeface="HY견고딕" pitchFamily="18" charset="-127"/>
                  <a:ea typeface="HY견고딕" pitchFamily="18" charset="-127"/>
                </a:rPr>
                <a:t>3.2  </a:t>
              </a:r>
              <a:r>
                <a:rPr lang="ko-KR" altLang="en-US" sz="1200" dirty="0" smtClean="0">
                  <a:solidFill>
                    <a:schemeClr val="accent4"/>
                  </a:solidFill>
                  <a:latin typeface="HY견고딕" pitchFamily="18" charset="-127"/>
                  <a:ea typeface="HY견고딕" pitchFamily="18" charset="-127"/>
                </a:rPr>
                <a:t>프로세스 설계도 </a:t>
              </a:r>
              <a:r>
                <a:rPr lang="en-US" altLang="ko-KR" sz="1200" dirty="0" smtClean="0">
                  <a:solidFill>
                    <a:schemeClr val="accent4"/>
                  </a:solidFill>
                  <a:latin typeface="HY견고딕" pitchFamily="18" charset="-127"/>
                  <a:ea typeface="HY견고딕" pitchFamily="18" charset="-127"/>
                </a:rPr>
                <a:t>(Flow Chart)</a:t>
              </a:r>
              <a:endParaRPr lang="ko-KR" altLang="en-US" sz="1200" dirty="0">
                <a:solidFill>
                  <a:schemeClr val="accent4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884516"/>
              </p:ext>
            </p:extLst>
          </p:nvPr>
        </p:nvGraphicFramePr>
        <p:xfrm>
          <a:off x="1110049" y="889685"/>
          <a:ext cx="10080000" cy="256537"/>
        </p:xfrm>
        <a:graphic>
          <a:graphicData uri="http://schemas.openxmlformats.org/drawingml/2006/table">
            <a:tbl>
              <a:tblPr/>
              <a:tblGrid>
                <a:gridCol w="14155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530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3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1210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305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952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039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62" marR="38162" marT="38162" marB="38162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</a:p>
                  </a:txBody>
                  <a:tcPr marL="38162" marR="38162" marT="38162" marB="381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62" marR="38162" marT="38162" marB="381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여행 준비물 체크리스트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만들기</a:t>
                      </a:r>
                    </a:p>
                  </a:txBody>
                  <a:tcPr marL="38162" marR="38162" marT="38162" marB="381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62" marR="38162" marT="38162" marB="3816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팀</a:t>
                      </a:r>
                    </a:p>
                  </a:txBody>
                  <a:tcPr marL="38162" marR="38162" marT="38162" marB="3816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85388"/>
              </p:ext>
            </p:extLst>
          </p:nvPr>
        </p:nvGraphicFramePr>
        <p:xfrm>
          <a:off x="1110049" y="1136820"/>
          <a:ext cx="10080000" cy="403656"/>
        </p:xfrm>
        <a:graphic>
          <a:graphicData uri="http://schemas.openxmlformats.org/drawingml/2006/table">
            <a:tbl>
              <a:tblPr/>
              <a:tblGrid>
                <a:gridCol w="50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36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사 용 자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38162" marR="38162" marT="38162" marB="38162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관 리 자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38162" marR="38162" marT="38162" marB="381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1992731" y="1665319"/>
            <a:ext cx="8206538" cy="4630925"/>
            <a:chOff x="2274599" y="1636868"/>
            <a:chExt cx="4737098" cy="2673129"/>
          </a:xfrm>
        </p:grpSpPr>
        <p:sp>
          <p:nvSpPr>
            <p:cNvPr id="12" name="순서도: 수행의 시작/종료 11"/>
            <p:cNvSpPr/>
            <p:nvPr/>
          </p:nvSpPr>
          <p:spPr>
            <a:xfrm>
              <a:off x="2274599" y="4029400"/>
              <a:ext cx="784300" cy="280597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algn="ctr" defTabSz="571500" eaLnBrk="0" latinLnBrk="0" hangingPunct="0">
                <a:lnSpc>
                  <a:spcPct val="90000"/>
                </a:lnSpc>
                <a:defRPr/>
              </a:pPr>
              <a:r>
                <a:rPr lang="ko-KR" altLang="en-US" sz="1200" b="1" kern="0" dirty="0">
                  <a:solidFill>
                    <a:srgbClr val="000000"/>
                  </a:solidFill>
                  <a:latin typeface="나눔바른고딕" pitchFamily="50" charset="-127"/>
                  <a:ea typeface="나눔바른고딕" pitchFamily="50" charset="-127"/>
                </a:rPr>
                <a:t>종료</a:t>
              </a:r>
            </a:p>
          </p:txBody>
        </p:sp>
        <p:sp>
          <p:nvSpPr>
            <p:cNvPr id="13" name="순서도: 수행의 시작/종료 12"/>
            <p:cNvSpPr/>
            <p:nvPr/>
          </p:nvSpPr>
          <p:spPr>
            <a:xfrm>
              <a:off x="6227397" y="1636868"/>
              <a:ext cx="784300" cy="280597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algn="ctr" defTabSz="571500" eaLnBrk="0" latinLnBrk="0" hangingPunct="0">
                <a:lnSpc>
                  <a:spcPct val="90000"/>
                </a:lnSpc>
                <a:defRPr/>
              </a:pPr>
              <a:r>
                <a:rPr lang="ko-KR" altLang="en-US" sz="1200" b="1" kern="0" dirty="0">
                  <a:solidFill>
                    <a:srgbClr val="000000"/>
                  </a:solidFill>
                  <a:latin typeface="나눔바른고딕" pitchFamily="50" charset="-127"/>
                  <a:ea typeface="나눔바른고딕" pitchFamily="50" charset="-127"/>
                </a:rPr>
                <a:t>리스트 만들기</a:t>
              </a:r>
            </a:p>
          </p:txBody>
        </p:sp>
        <p:sp>
          <p:nvSpPr>
            <p:cNvPr id="14" name="순서도: 수행의 시작/종료 13"/>
            <p:cNvSpPr/>
            <p:nvPr/>
          </p:nvSpPr>
          <p:spPr>
            <a:xfrm>
              <a:off x="3545207" y="2102254"/>
              <a:ext cx="784300" cy="280597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algn="ctr" defTabSz="571500" eaLnBrk="0" latinLnBrk="0" hangingPunct="0">
                <a:lnSpc>
                  <a:spcPct val="90000"/>
                </a:lnSpc>
                <a:defRPr/>
              </a:pPr>
              <a:r>
                <a:rPr lang="ko-KR" altLang="en-US" sz="1200" b="1" kern="0" dirty="0" smtClean="0">
                  <a:solidFill>
                    <a:srgbClr val="000000"/>
                  </a:solidFill>
                  <a:latin typeface="나눔바른고딕" pitchFamily="50" charset="-127"/>
                  <a:ea typeface="나눔바른고딕" pitchFamily="50" charset="-127"/>
                </a:rPr>
                <a:t>체크 리스트 작성</a:t>
              </a:r>
              <a:endParaRPr lang="ko-KR" altLang="en-US" sz="1200" b="1" kern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5" name="순서도: 수동 입력 14">
              <a:extLst>
                <a:ext uri="{FF2B5EF4-FFF2-40B4-BE49-F238E27FC236}">
                  <a16:creationId xmlns="" xmlns:a16="http://schemas.microsoft.com/office/drawing/2014/main" id="{2C1DDCFC-CF68-4B03-8230-8F73232E43C9}"/>
                </a:ext>
              </a:extLst>
            </p:cNvPr>
            <p:cNvSpPr/>
            <p:nvPr/>
          </p:nvSpPr>
          <p:spPr>
            <a:xfrm>
              <a:off x="6241526" y="2112821"/>
              <a:ext cx="756084" cy="270030"/>
            </a:xfrm>
            <a:prstGeom prst="flowChartManualInpu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algn="ctr" defTabSz="571500" eaLnBrk="0" latinLnBrk="0" hangingPunct="0">
                <a:defRPr/>
              </a:pPr>
              <a:r>
                <a:rPr lang="ko-KR" altLang="en-US" sz="1200" b="1" kern="0" dirty="0" smtClean="0">
                  <a:solidFill>
                    <a:srgbClr val="000000"/>
                  </a:solidFill>
                  <a:latin typeface="나눔바른고딕" pitchFamily="50" charset="-127"/>
                  <a:ea typeface="나눔바른고딕" pitchFamily="50" charset="-127"/>
                </a:rPr>
                <a:t>물</a:t>
              </a:r>
              <a:r>
                <a:rPr lang="ko-KR" altLang="en-US" sz="1200" b="1" kern="0" dirty="0">
                  <a:solidFill>
                    <a:srgbClr val="000000"/>
                  </a:solidFill>
                  <a:latin typeface="나눔바른고딕" pitchFamily="50" charset="-127"/>
                  <a:ea typeface="나눔바른고딕" pitchFamily="50" charset="-127"/>
                </a:rPr>
                <a:t>품</a:t>
              </a:r>
              <a:r>
                <a:rPr lang="ko-KR" altLang="en-US" sz="1200" b="1" kern="0" dirty="0" smtClean="0">
                  <a:solidFill>
                    <a:srgbClr val="000000"/>
                  </a:solidFill>
                  <a:latin typeface="나눔바른고딕" pitchFamily="50" charset="-127"/>
                  <a:ea typeface="나눔바른고딕" pitchFamily="50" charset="-127"/>
                </a:rPr>
                <a:t> 리스트 구상</a:t>
              </a:r>
              <a:endParaRPr lang="ko-KR" altLang="en-US" sz="1200" b="1" kern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2288749" y="3550203"/>
              <a:ext cx="756000" cy="25988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algn="ctr" defTabSz="571500" eaLnBrk="0" latinLnBrk="0" hangingPunct="0">
                <a:defRPr/>
              </a:pPr>
              <a:r>
                <a:rPr lang="ko-KR" altLang="en-US" sz="1200" b="1" kern="0" dirty="0" smtClean="0">
                  <a:solidFill>
                    <a:srgbClr val="000000"/>
                  </a:solidFill>
                  <a:latin typeface="나눔바른고딕" pitchFamily="50" charset="-127"/>
                  <a:ea typeface="나눔바른고딕" pitchFamily="50" charset="-127"/>
                </a:rPr>
                <a:t>리스트 저장 </a:t>
              </a:r>
              <a:r>
                <a:rPr lang="en-US" altLang="ko-KR" sz="1200" b="1" kern="0" dirty="0" smtClean="0">
                  <a:solidFill>
                    <a:srgbClr val="000000"/>
                  </a:solidFill>
                  <a:latin typeface="나눔바른고딕" pitchFamily="50" charset="-127"/>
                  <a:ea typeface="나눔바른고딕" pitchFamily="50" charset="-127"/>
                </a:rPr>
                <a:t>/</a:t>
              </a:r>
              <a:r>
                <a:rPr lang="ko-KR" altLang="en-US" sz="1200" b="1" kern="0" dirty="0" smtClean="0">
                  <a:solidFill>
                    <a:srgbClr val="000000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200" b="1" kern="0" dirty="0">
                  <a:solidFill>
                    <a:srgbClr val="000000"/>
                  </a:solidFill>
                  <a:latin typeface="나눔바른고딕" pitchFamily="50" charset="-127"/>
                  <a:ea typeface="나눔바른고딕" pitchFamily="50" charset="-127"/>
                </a:rPr>
                <a:t>출력</a:t>
              </a:r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6241556" y="2578207"/>
              <a:ext cx="756000" cy="25988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algn="ctr" defTabSz="571500" eaLnBrk="0" latinLnBrk="0" hangingPunct="0">
                <a:defRPr/>
              </a:pPr>
              <a:r>
                <a:rPr lang="ko-KR" altLang="en-US" sz="1200" b="1" kern="0" dirty="0" smtClean="0">
                  <a:solidFill>
                    <a:srgbClr val="000000"/>
                  </a:solidFill>
                  <a:latin typeface="나눔바른고딕" pitchFamily="50" charset="-127"/>
                  <a:ea typeface="나눔바른고딕" pitchFamily="50" charset="-127"/>
                </a:rPr>
                <a:t>카테고리 </a:t>
              </a:r>
              <a:r>
                <a:rPr lang="en-US" altLang="ko-KR" sz="1200" b="1" kern="0" dirty="0" smtClean="0">
                  <a:solidFill>
                    <a:srgbClr val="000000"/>
                  </a:solidFill>
                  <a:latin typeface="나눔바른고딕" pitchFamily="50" charset="-127"/>
                  <a:ea typeface="나눔바른고딕" pitchFamily="50" charset="-127"/>
                </a:rPr>
                <a:t>/ </a:t>
              </a:r>
              <a:r>
                <a:rPr lang="ko-KR" altLang="en-US" sz="1200" b="1" kern="0" dirty="0" smtClean="0">
                  <a:solidFill>
                    <a:srgbClr val="000000"/>
                  </a:solidFill>
                  <a:latin typeface="나눔바른고딕" pitchFamily="50" charset="-127"/>
                  <a:ea typeface="나눔바른고딕" pitchFamily="50" charset="-127"/>
                </a:rPr>
                <a:t>물품 </a:t>
              </a:r>
              <a:endParaRPr lang="en-US" altLang="ko-KR" sz="1200" b="1" kern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 defTabSz="571500" eaLnBrk="0" latinLnBrk="0" hangingPunct="0">
                <a:defRPr/>
              </a:pPr>
              <a:r>
                <a:rPr lang="ko-KR" altLang="en-US" sz="1200" b="1" kern="0" dirty="0" smtClean="0">
                  <a:solidFill>
                    <a:srgbClr val="000000"/>
                  </a:solidFill>
                  <a:latin typeface="나눔바른고딕" pitchFamily="50" charset="-127"/>
                  <a:ea typeface="나눔바른고딕" pitchFamily="50" charset="-127"/>
                </a:rPr>
                <a:t>등록</a:t>
              </a:r>
              <a:endParaRPr lang="ko-KR" altLang="en-US" sz="1200" b="1" kern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2288749" y="2112609"/>
              <a:ext cx="756000" cy="25988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algn="ctr" defTabSz="571500" eaLnBrk="0" latinLnBrk="0" hangingPunct="0">
                <a:defRPr/>
              </a:pPr>
              <a:r>
                <a:rPr lang="ko-KR" altLang="en-US" sz="1200" b="1" kern="0" dirty="0" smtClean="0">
                  <a:solidFill>
                    <a:srgbClr val="000000"/>
                  </a:solidFill>
                  <a:latin typeface="나눔바른고딕" pitchFamily="50" charset="-127"/>
                  <a:ea typeface="나눔바른고딕" pitchFamily="50" charset="-127"/>
                </a:rPr>
                <a:t>카테고리 선택</a:t>
              </a:r>
              <a:endParaRPr lang="ko-KR" altLang="en-US" sz="1200" b="1" kern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2288749" y="2591807"/>
              <a:ext cx="756000" cy="25988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algn="ctr" defTabSz="571500" eaLnBrk="0" latinLnBrk="0" hangingPunct="0">
                <a:defRPr/>
              </a:pPr>
              <a:r>
                <a:rPr lang="ko-KR" altLang="en-US" sz="1200" b="1" kern="0" dirty="0" smtClean="0">
                  <a:solidFill>
                    <a:srgbClr val="000000"/>
                  </a:solidFill>
                  <a:latin typeface="나눔바른고딕" pitchFamily="50" charset="-127"/>
                  <a:ea typeface="나눔바른고딕" pitchFamily="50" charset="-127"/>
                </a:rPr>
                <a:t>물품 직접 추가</a:t>
              </a:r>
              <a:endParaRPr lang="ko-KR" altLang="en-US" sz="1200" b="1" kern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2288749" y="3071005"/>
              <a:ext cx="756000" cy="25988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algn="ctr" defTabSz="571500" eaLnBrk="0" latinLnBrk="0" hangingPunct="0">
                <a:defRPr/>
              </a:pPr>
              <a:r>
                <a:rPr lang="ko-KR" altLang="en-US" sz="1200" b="1" kern="0" dirty="0" smtClean="0">
                  <a:solidFill>
                    <a:srgbClr val="000000"/>
                  </a:solidFill>
                  <a:latin typeface="나눔바른고딕" pitchFamily="50" charset="-127"/>
                  <a:ea typeface="나눔바른고딕" pitchFamily="50" charset="-127"/>
                </a:rPr>
                <a:t>내 리스트에</a:t>
              </a:r>
              <a:endParaRPr lang="en-US" altLang="ko-KR" sz="1200" b="1" kern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 defTabSz="571500" eaLnBrk="0" latinLnBrk="0" hangingPunct="0">
                <a:defRPr/>
              </a:pPr>
              <a:r>
                <a:rPr lang="ko-KR" altLang="en-US" sz="1200" b="1" kern="0" dirty="0" smtClean="0">
                  <a:solidFill>
                    <a:srgbClr val="000000"/>
                  </a:solidFill>
                  <a:latin typeface="나눔바른고딕" pitchFamily="50" charset="-127"/>
                  <a:ea typeface="나눔바른고딕" pitchFamily="50" charset="-127"/>
                </a:rPr>
                <a:t>추가 </a:t>
              </a:r>
              <a:r>
                <a:rPr lang="en-US" altLang="ko-KR" sz="1200" b="1" kern="0" dirty="0" smtClean="0">
                  <a:solidFill>
                    <a:srgbClr val="000000"/>
                  </a:solidFill>
                  <a:latin typeface="나눔바른고딕" pitchFamily="50" charset="-127"/>
                  <a:ea typeface="나눔바른고딕" pitchFamily="50" charset="-127"/>
                </a:rPr>
                <a:t>/ </a:t>
              </a:r>
              <a:r>
                <a:rPr lang="ko-KR" altLang="en-US" sz="1200" b="1" kern="0" dirty="0" smtClean="0">
                  <a:solidFill>
                    <a:srgbClr val="000000"/>
                  </a:solidFill>
                  <a:latin typeface="나눔바른고딕" pitchFamily="50" charset="-127"/>
                  <a:ea typeface="나눔바른고딕" pitchFamily="50" charset="-127"/>
                </a:rPr>
                <a:t>제거</a:t>
              </a:r>
              <a:endParaRPr lang="ko-KR" altLang="en-US" sz="1200" b="1" kern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3" name="순서도: 수행의 시작/종료 22"/>
            <p:cNvSpPr/>
            <p:nvPr/>
          </p:nvSpPr>
          <p:spPr>
            <a:xfrm>
              <a:off x="6227397" y="4029400"/>
              <a:ext cx="784300" cy="280597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algn="ctr" defTabSz="571500" eaLnBrk="0" latinLnBrk="0" hangingPunct="0">
                <a:defRPr/>
              </a:pPr>
              <a:r>
                <a:rPr lang="ko-KR" altLang="en-US" sz="1200" b="1" kern="0" dirty="0">
                  <a:solidFill>
                    <a:srgbClr val="000000"/>
                  </a:solidFill>
                  <a:latin typeface="나눔바른고딕" pitchFamily="50" charset="-127"/>
                  <a:ea typeface="나눔바른고딕" pitchFamily="50" charset="-127"/>
                </a:rPr>
                <a:t>분석 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나눔바른고딕" pitchFamily="50" charset="-127"/>
                  <a:ea typeface="나눔바른고딕" pitchFamily="50" charset="-127"/>
                </a:rPr>
                <a:t>/</a:t>
              </a:r>
              <a:r>
                <a:rPr lang="ko-KR" altLang="en-US" sz="1200" b="1" kern="0" dirty="0">
                  <a:solidFill>
                    <a:srgbClr val="000000"/>
                  </a:solidFill>
                  <a:latin typeface="나눔바른고딕" pitchFamily="50" charset="-127"/>
                  <a:ea typeface="나눔바른고딕" pitchFamily="50" charset="-127"/>
                </a:rPr>
                <a:t> 피드백</a:t>
              </a:r>
            </a:p>
          </p:txBody>
        </p:sp>
        <p:cxnSp>
          <p:nvCxnSpPr>
            <p:cNvPr id="29" name="꺾인 연결선 28"/>
            <p:cNvCxnSpPr>
              <a:stCxn id="12" idx="2"/>
              <a:endCxn id="23" idx="0"/>
            </p:cNvCxnSpPr>
            <p:nvPr/>
          </p:nvCxnSpPr>
          <p:spPr>
            <a:xfrm rot="5400000" flipH="1" flipV="1">
              <a:off x="4502850" y="2193300"/>
              <a:ext cx="280597" cy="3952798"/>
            </a:xfrm>
            <a:prstGeom prst="bentConnector5">
              <a:avLst>
                <a:gd name="adj1" fmla="val -47027"/>
                <a:gd name="adj2" fmla="val 115683"/>
                <a:gd name="adj3" fmla="val 147027"/>
              </a:avLst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2666749" y="2855658"/>
              <a:ext cx="0" cy="217990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2" idx="2"/>
              <a:endCxn id="17" idx="0"/>
            </p:cNvCxnSpPr>
            <p:nvPr/>
          </p:nvCxnSpPr>
          <p:spPr>
            <a:xfrm>
              <a:off x="2666749" y="3330891"/>
              <a:ext cx="0" cy="219312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17" idx="2"/>
              <a:endCxn id="12" idx="0"/>
            </p:cNvCxnSpPr>
            <p:nvPr/>
          </p:nvCxnSpPr>
          <p:spPr>
            <a:xfrm>
              <a:off x="2666749" y="3810089"/>
              <a:ext cx="0" cy="219311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13" idx="2"/>
              <a:endCxn id="15" idx="0"/>
            </p:cNvCxnSpPr>
            <p:nvPr/>
          </p:nvCxnSpPr>
          <p:spPr>
            <a:xfrm>
              <a:off x="6619547" y="1917465"/>
              <a:ext cx="21" cy="222359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15" idx="2"/>
              <a:endCxn id="19" idx="0"/>
            </p:cNvCxnSpPr>
            <p:nvPr/>
          </p:nvCxnSpPr>
          <p:spPr>
            <a:xfrm flipH="1">
              <a:off x="6619556" y="2382851"/>
              <a:ext cx="12" cy="195356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19" idx="1"/>
              <a:endCxn id="14" idx="3"/>
            </p:cNvCxnSpPr>
            <p:nvPr/>
          </p:nvCxnSpPr>
          <p:spPr>
            <a:xfrm rot="10800000">
              <a:off x="4329508" y="2242553"/>
              <a:ext cx="1912049" cy="465597"/>
            </a:xfrm>
            <a:prstGeom prst="bentConnector3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14" idx="1"/>
              <a:endCxn id="20" idx="3"/>
            </p:cNvCxnSpPr>
            <p:nvPr/>
          </p:nvCxnSpPr>
          <p:spPr>
            <a:xfrm flipH="1" flipV="1">
              <a:off x="3044749" y="2242552"/>
              <a:ext cx="500458" cy="1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0" idx="2"/>
              <a:endCxn id="21" idx="0"/>
            </p:cNvCxnSpPr>
            <p:nvPr/>
          </p:nvCxnSpPr>
          <p:spPr>
            <a:xfrm>
              <a:off x="2666749" y="2372495"/>
              <a:ext cx="0" cy="219312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연결선 4"/>
          <p:cNvCxnSpPr/>
          <p:nvPr/>
        </p:nvCxnSpPr>
        <p:spPr>
          <a:xfrm flipH="1">
            <a:off x="6140525" y="1543050"/>
            <a:ext cx="3100" cy="511584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5788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810_v">
      <a:dk1>
        <a:sysClr val="windowText" lastClr="000000"/>
      </a:dk1>
      <a:lt1>
        <a:sysClr val="window" lastClr="FFFFFF"/>
      </a:lt1>
      <a:dk2>
        <a:srgbClr val="3773B3"/>
      </a:dk2>
      <a:lt2>
        <a:srgbClr val="E7E6E6"/>
      </a:lt2>
      <a:accent1>
        <a:srgbClr val="FFAF22"/>
      </a:accent1>
      <a:accent2>
        <a:srgbClr val="FDD726"/>
      </a:accent2>
      <a:accent3>
        <a:srgbClr val="6EDAC3"/>
      </a:accent3>
      <a:accent4>
        <a:srgbClr val="61C8B1"/>
      </a:accent4>
      <a:accent5>
        <a:srgbClr val="54AA51"/>
      </a:accent5>
      <a:accent6>
        <a:srgbClr val="408339"/>
      </a:accent6>
      <a:hlink>
        <a:srgbClr val="3F3F3F"/>
      </a:hlink>
      <a:folHlink>
        <a:srgbClr val="3F3F3F"/>
      </a:folHlink>
    </a:clrScheme>
    <a:fontScheme name="G마켓 산스 TTF Bold_에스코어">
      <a:majorFont>
        <a:latin typeface="에스코어 드림 9 Black"/>
        <a:ea typeface="G마켓 산스 TTF Bold"/>
        <a:cs typeface=""/>
      </a:majorFont>
      <a:minorFont>
        <a:latin typeface="에스코어 드림 3 Light"/>
        <a:ea typeface="G마켓 산스 TTF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200810_v">
      <a:dk1>
        <a:sysClr val="windowText" lastClr="000000"/>
      </a:dk1>
      <a:lt1>
        <a:sysClr val="window" lastClr="FFFFFF"/>
      </a:lt1>
      <a:dk2>
        <a:srgbClr val="3773B3"/>
      </a:dk2>
      <a:lt2>
        <a:srgbClr val="E7E6E6"/>
      </a:lt2>
      <a:accent1>
        <a:srgbClr val="FFAF22"/>
      </a:accent1>
      <a:accent2>
        <a:srgbClr val="FDD726"/>
      </a:accent2>
      <a:accent3>
        <a:srgbClr val="6EDAC3"/>
      </a:accent3>
      <a:accent4>
        <a:srgbClr val="61C8B1"/>
      </a:accent4>
      <a:accent5>
        <a:srgbClr val="54AA51"/>
      </a:accent5>
      <a:accent6>
        <a:srgbClr val="408339"/>
      </a:accent6>
      <a:hlink>
        <a:srgbClr val="3F3F3F"/>
      </a:hlink>
      <a:folHlink>
        <a:srgbClr val="3F3F3F"/>
      </a:folHlink>
    </a:clrScheme>
    <a:fontScheme name="G마켓 산스 TTF Bold_에스코어">
      <a:majorFont>
        <a:latin typeface="에스코어 드림 9 Black"/>
        <a:ea typeface="G마켓 산스 TTF Bold"/>
        <a:cs typeface=""/>
      </a:majorFont>
      <a:minorFont>
        <a:latin typeface="에스코어 드림 3 Light"/>
        <a:ea typeface="G마켓 산스 TTF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200810_v">
      <a:dk1>
        <a:sysClr val="windowText" lastClr="000000"/>
      </a:dk1>
      <a:lt1>
        <a:sysClr val="window" lastClr="FFFFFF"/>
      </a:lt1>
      <a:dk2>
        <a:srgbClr val="3773B3"/>
      </a:dk2>
      <a:lt2>
        <a:srgbClr val="E7E6E6"/>
      </a:lt2>
      <a:accent1>
        <a:srgbClr val="FFAF22"/>
      </a:accent1>
      <a:accent2>
        <a:srgbClr val="FDD726"/>
      </a:accent2>
      <a:accent3>
        <a:srgbClr val="6EDAC3"/>
      </a:accent3>
      <a:accent4>
        <a:srgbClr val="61C8B1"/>
      </a:accent4>
      <a:accent5>
        <a:srgbClr val="54AA51"/>
      </a:accent5>
      <a:accent6>
        <a:srgbClr val="408339"/>
      </a:accent6>
      <a:hlink>
        <a:srgbClr val="3F3F3F"/>
      </a:hlink>
      <a:folHlink>
        <a:srgbClr val="3F3F3F"/>
      </a:folHlink>
    </a:clrScheme>
    <a:fontScheme name="G마켓 산스 TTF Bold_에스코어">
      <a:majorFont>
        <a:latin typeface="에스코어 드림 9 Black"/>
        <a:ea typeface="G마켓 산스 TTF Bold"/>
        <a:cs typeface=""/>
      </a:majorFont>
      <a:minorFont>
        <a:latin typeface="에스코어 드림 3 Light"/>
        <a:ea typeface="G마켓 산스 TTF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200810_v">
      <a:dk1>
        <a:sysClr val="windowText" lastClr="000000"/>
      </a:dk1>
      <a:lt1>
        <a:sysClr val="window" lastClr="FFFFFF"/>
      </a:lt1>
      <a:dk2>
        <a:srgbClr val="3773B3"/>
      </a:dk2>
      <a:lt2>
        <a:srgbClr val="E7E6E6"/>
      </a:lt2>
      <a:accent1>
        <a:srgbClr val="FFAF22"/>
      </a:accent1>
      <a:accent2>
        <a:srgbClr val="FDD726"/>
      </a:accent2>
      <a:accent3>
        <a:srgbClr val="6EDAC3"/>
      </a:accent3>
      <a:accent4>
        <a:srgbClr val="61C8B1"/>
      </a:accent4>
      <a:accent5>
        <a:srgbClr val="54AA51"/>
      </a:accent5>
      <a:accent6>
        <a:srgbClr val="408339"/>
      </a:accent6>
      <a:hlink>
        <a:srgbClr val="3F3F3F"/>
      </a:hlink>
      <a:folHlink>
        <a:srgbClr val="3F3F3F"/>
      </a:folHlink>
    </a:clrScheme>
    <a:fontScheme name="G마켓 산스 TTF Bold_에스코어">
      <a:majorFont>
        <a:latin typeface="에스코어 드림 9 Black"/>
        <a:ea typeface="G마켓 산스 TTF Bold"/>
        <a:cs typeface=""/>
      </a:majorFont>
      <a:minorFont>
        <a:latin typeface="에스코어 드림 3 Light"/>
        <a:ea typeface="G마켓 산스 TTF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테마">
  <a:themeElements>
    <a:clrScheme name="200810_v">
      <a:dk1>
        <a:sysClr val="windowText" lastClr="000000"/>
      </a:dk1>
      <a:lt1>
        <a:sysClr val="window" lastClr="FFFFFF"/>
      </a:lt1>
      <a:dk2>
        <a:srgbClr val="3773B3"/>
      </a:dk2>
      <a:lt2>
        <a:srgbClr val="E7E6E6"/>
      </a:lt2>
      <a:accent1>
        <a:srgbClr val="FFAF22"/>
      </a:accent1>
      <a:accent2>
        <a:srgbClr val="FDD726"/>
      </a:accent2>
      <a:accent3>
        <a:srgbClr val="6EDAC3"/>
      </a:accent3>
      <a:accent4>
        <a:srgbClr val="61C8B1"/>
      </a:accent4>
      <a:accent5>
        <a:srgbClr val="54AA51"/>
      </a:accent5>
      <a:accent6>
        <a:srgbClr val="408339"/>
      </a:accent6>
      <a:hlink>
        <a:srgbClr val="3F3F3F"/>
      </a:hlink>
      <a:folHlink>
        <a:srgbClr val="3F3F3F"/>
      </a:folHlink>
    </a:clrScheme>
    <a:fontScheme name="G마켓 산스 TTF Bold_에스코어">
      <a:majorFont>
        <a:latin typeface="에스코어 드림 9 Black"/>
        <a:ea typeface="G마켓 산스 TTF Bold"/>
        <a:cs typeface=""/>
      </a:majorFont>
      <a:minorFont>
        <a:latin typeface="에스코어 드림 3 Light"/>
        <a:ea typeface="G마켓 산스 TTF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829</Words>
  <Application>Microsoft Office PowerPoint</Application>
  <PresentationFormat>사용자 지정</PresentationFormat>
  <Paragraphs>293</Paragraphs>
  <Slides>21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5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40" baseType="lpstr">
      <vt:lpstr>굴림</vt:lpstr>
      <vt:lpstr>Arial</vt:lpstr>
      <vt:lpstr>Wingdings</vt:lpstr>
      <vt:lpstr>Harlow Solid Italic</vt:lpstr>
      <vt:lpstr>HY수평선M</vt:lpstr>
      <vt:lpstr>G마켓 산스 TTF Bold</vt:lpstr>
      <vt:lpstr>Optima</vt:lpstr>
      <vt:lpstr>맑은 고딕</vt:lpstr>
      <vt:lpstr>G마켓 산스 TTF Light</vt:lpstr>
      <vt:lpstr>에스코어 드림 9 Black</vt:lpstr>
      <vt:lpstr>HY견고딕</vt:lpstr>
      <vt:lpstr>나눔바른고딕</vt:lpstr>
      <vt:lpstr>에스코어 드림 3 Light</vt:lpstr>
      <vt:lpstr>Office 테마</vt:lpstr>
      <vt:lpstr>1_Office 테마</vt:lpstr>
      <vt:lpstr>2_Office 테마</vt:lpstr>
      <vt:lpstr>3_Office 테마</vt:lpstr>
      <vt:lpstr>5_Office 테마</vt:lpstr>
      <vt:lpstr>워크시트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Administrator</cp:lastModifiedBy>
  <cp:revision>143</cp:revision>
  <dcterms:created xsi:type="dcterms:W3CDTF">2020-08-09T23:55:26Z</dcterms:created>
  <dcterms:modified xsi:type="dcterms:W3CDTF">2020-09-28T23:44:34Z</dcterms:modified>
</cp:coreProperties>
</file>