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61" r:id="rId6"/>
  </p:sldIdLst>
  <p:sldSz cx="9144000" cy="5143500" type="screen16x9"/>
  <p:notesSz cx="6858000" cy="9144000"/>
  <p:defaultTextStyle>
    <a:defPPr>
      <a:defRPr lang="ko-KR"/>
    </a:defPPr>
    <a:lvl1pPr marL="0" algn="l" defTabSz="91432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2" algn="l" defTabSz="91432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4" algn="l" defTabSz="91432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4" algn="l" defTabSz="91432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5" algn="l" defTabSz="91432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6" algn="l" defTabSz="91432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6" algn="l" defTabSz="91432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700" autoAdjust="0"/>
  </p:normalViewPr>
  <p:slideViewPr>
    <p:cSldViewPr>
      <p:cViewPr>
        <p:scale>
          <a:sx n="100" d="100"/>
          <a:sy n="100" d="100"/>
        </p:scale>
        <p:origin x="-1986" y="-5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6230-CC6E-4FAB-B3EF-C1964C74FB9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1407F-B6CD-4BC1-83F1-AD2091BF7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2" algn="l" defTabSz="91432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4" algn="l" defTabSz="91432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4" algn="l" defTabSz="91432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5" algn="l" defTabSz="91432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6" algn="l" defTabSz="91432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6" algn="l" defTabSz="91432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24263" y="1213532"/>
            <a:ext cx="8473847" cy="34644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459581"/>
            <a:ext cx="9144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lIns="91432" tIns="45716" rIns="91432" bIns="45716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4263" y="535661"/>
            <a:ext cx="8473847" cy="540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570" indent="-173024">
              <a:buFont typeface="Wingdings" pitchFamily="2" charset="2"/>
              <a:buChar char="§"/>
              <a:defRPr sz="1600" b="1"/>
            </a:lvl2pPr>
            <a:lvl3pPr marL="538117" indent="-182547">
              <a:buFont typeface="Arial" pitchFamily="34" charset="0"/>
              <a:buChar char="•"/>
              <a:defRPr sz="1600" b="1"/>
            </a:lvl3pPr>
            <a:lvl4pPr marL="720663" indent="-182547">
              <a:defRPr sz="1600" b="1"/>
            </a:lvl4pPr>
            <a:lvl5pPr marL="892099" indent="-171435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233726" y="195246"/>
            <a:ext cx="2791581" cy="270272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0403" y="87474"/>
            <a:ext cx="2168654" cy="40010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pPr marL="0" marR="0" indent="0" algn="l" defTabSz="91432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latin typeface="+mj-ea"/>
                <a:ea typeface="+mj-ea"/>
              </a:rPr>
              <a:t>SW</a:t>
            </a:r>
            <a:r>
              <a:rPr lang="en-US" altLang="ko-KR" sz="2000" b="1" baseline="0" dirty="0" smtClean="0">
                <a:latin typeface="+mj-ea"/>
                <a:ea typeface="+mj-ea"/>
              </a:rPr>
              <a:t> Architecture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431323" y="4914900"/>
            <a:ext cx="281354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871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1" indent="0">
              <a:buNone/>
              <a:defRPr sz="1800" b="1"/>
            </a:lvl3pPr>
            <a:lvl4pPr marL="1371482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4" indent="0">
              <a:buNone/>
              <a:defRPr sz="1600" b="1"/>
            </a:lvl6pPr>
            <a:lvl7pPr marL="2742965" indent="0">
              <a:buNone/>
              <a:defRPr sz="1600" b="1"/>
            </a:lvl7pPr>
            <a:lvl8pPr marL="3200126" indent="0">
              <a:buNone/>
              <a:defRPr sz="1600" b="1"/>
            </a:lvl8pPr>
            <a:lvl9pPr marL="365728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1" indent="0">
              <a:buNone/>
              <a:defRPr sz="1800" b="1"/>
            </a:lvl3pPr>
            <a:lvl4pPr marL="1371482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4" indent="0">
              <a:buNone/>
              <a:defRPr sz="1600" b="1"/>
            </a:lvl6pPr>
            <a:lvl7pPr marL="2742965" indent="0">
              <a:buNone/>
              <a:defRPr sz="1600" b="1"/>
            </a:lvl7pPr>
            <a:lvl8pPr marL="3200126" indent="0">
              <a:buNone/>
              <a:defRPr sz="1600" b="1"/>
            </a:lvl8pPr>
            <a:lvl9pPr marL="365728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1" indent="0">
              <a:buNone/>
              <a:defRPr sz="1000"/>
            </a:lvl3pPr>
            <a:lvl4pPr marL="1371482" indent="0">
              <a:buNone/>
              <a:defRPr sz="900"/>
            </a:lvl4pPr>
            <a:lvl5pPr marL="1828644" indent="0">
              <a:buNone/>
              <a:defRPr sz="900"/>
            </a:lvl5pPr>
            <a:lvl6pPr marL="2285804" indent="0">
              <a:buNone/>
              <a:defRPr sz="900"/>
            </a:lvl6pPr>
            <a:lvl7pPr marL="2742965" indent="0">
              <a:buNone/>
              <a:defRPr sz="900"/>
            </a:lvl7pPr>
            <a:lvl8pPr marL="3200126" indent="0">
              <a:buNone/>
              <a:defRPr sz="900"/>
            </a:lvl8pPr>
            <a:lvl9pPr marL="365728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1" indent="0">
              <a:buNone/>
              <a:defRPr sz="2400"/>
            </a:lvl3pPr>
            <a:lvl4pPr marL="1371482" indent="0">
              <a:buNone/>
              <a:defRPr sz="2000"/>
            </a:lvl4pPr>
            <a:lvl5pPr marL="1828644" indent="0">
              <a:buNone/>
              <a:defRPr sz="2000"/>
            </a:lvl5pPr>
            <a:lvl6pPr marL="2285804" indent="0">
              <a:buNone/>
              <a:defRPr sz="2000"/>
            </a:lvl6pPr>
            <a:lvl7pPr marL="2742965" indent="0">
              <a:buNone/>
              <a:defRPr sz="2000"/>
            </a:lvl7pPr>
            <a:lvl8pPr marL="3200126" indent="0">
              <a:buNone/>
              <a:defRPr sz="2000"/>
            </a:lvl8pPr>
            <a:lvl9pPr marL="365728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1" indent="0">
              <a:buNone/>
              <a:defRPr sz="1000"/>
            </a:lvl3pPr>
            <a:lvl4pPr marL="1371482" indent="0">
              <a:buNone/>
              <a:defRPr sz="900"/>
            </a:lvl4pPr>
            <a:lvl5pPr marL="1828644" indent="0">
              <a:buNone/>
              <a:defRPr sz="900"/>
            </a:lvl5pPr>
            <a:lvl6pPr marL="2285804" indent="0">
              <a:buNone/>
              <a:defRPr sz="900"/>
            </a:lvl6pPr>
            <a:lvl7pPr marL="2742965" indent="0">
              <a:buNone/>
              <a:defRPr sz="900"/>
            </a:lvl7pPr>
            <a:lvl8pPr marL="3200126" indent="0">
              <a:buNone/>
              <a:defRPr sz="900"/>
            </a:lvl8pPr>
            <a:lvl9pPr marL="365728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321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1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6" indent="-285726" algn="l" defTabSz="914321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2" indent="-228581" algn="l" defTabSz="914321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3" indent="-228581" algn="l" defTabSz="914321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4" indent="-228581" algn="l" defTabSz="914321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4" indent="-228581" algn="l" defTabSz="91432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6" indent="-228581" algn="l" defTabSz="91432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6" indent="-228581" algn="l" defTabSz="91432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7" indent="-228581" algn="l" defTabSz="91432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1" algn="l" defTabSz="9143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2" algn="l" defTabSz="9143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4" algn="l" defTabSz="9143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5" algn="l" defTabSz="9143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6" algn="l" defTabSz="9143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6" algn="l" defTabSz="9143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09388"/>
              </p:ext>
            </p:extLst>
          </p:nvPr>
        </p:nvGraphicFramePr>
        <p:xfrm>
          <a:off x="467544" y="843558"/>
          <a:ext cx="8208913" cy="402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4176"/>
                <a:gridCol w="2448272"/>
                <a:gridCol w="4176465"/>
              </a:tblGrid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용도</a:t>
                      </a:r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프레임워크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Spring MVC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언어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JAVA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HTML5, CSS, JavaScript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베이스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Oracle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Apache Tomcat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라이브러리</a:t>
                      </a:r>
                      <a:endParaRPr lang="ko-KR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Mybatis</a:t>
                      </a:r>
                      <a:r>
                        <a:rPr lang="en-US" altLang="ko-KR" sz="1200" dirty="0" smtClean="0"/>
                        <a:t>, JDBC, Connection Pool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베이스 연동 및 </a:t>
                      </a:r>
                      <a:r>
                        <a:rPr lang="ko-KR" altLang="en-US" sz="1200" dirty="0" err="1" smtClean="0"/>
                        <a:t>매핑</a:t>
                      </a:r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Jasypt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프로퍼티</a:t>
                      </a:r>
                      <a:r>
                        <a:rPr lang="ko-KR" altLang="en-US" sz="1200" baseline="0" dirty="0" smtClean="0"/>
                        <a:t> 암호화</a:t>
                      </a:r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Lombok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코</a:t>
                      </a:r>
                      <a:r>
                        <a:rPr lang="ko-KR" altLang="en-US" sz="1200" baseline="0" dirty="0" smtClean="0"/>
                        <a:t>드 간소화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Get, Set, </a:t>
                      </a:r>
                      <a:r>
                        <a:rPr lang="en-US" altLang="ko-KR" sz="1200" dirty="0" err="1" smtClean="0"/>
                        <a:t>toString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생략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jQuery</a:t>
                      </a:r>
                      <a:r>
                        <a:rPr lang="en-US" altLang="ko-KR" sz="1200" dirty="0" smtClean="0"/>
                        <a:t>, Bootstrap,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Font-Awesome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화면 디자인 편의 기능</a:t>
                      </a:r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Thumbnailator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갤러리 게시판의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err="1" smtClean="0"/>
                        <a:t>썸네일</a:t>
                      </a:r>
                      <a:r>
                        <a:rPr lang="ko-KR" altLang="en-US" sz="1200" dirty="0" smtClean="0"/>
                        <a:t>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Junit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개발 단계의 단위 테스트</a:t>
                      </a:r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Base64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바이트 형식의 데이터를 </a:t>
                      </a:r>
                      <a:r>
                        <a:rPr lang="en-US" altLang="ko-KR" sz="1200" dirty="0" smtClean="0"/>
                        <a:t>String </a:t>
                      </a:r>
                      <a:r>
                        <a:rPr lang="ko-KR" altLang="en-US" sz="1200" dirty="0" smtClean="0"/>
                        <a:t>형식으로 변환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Mail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 찾기 기능 </a:t>
                      </a:r>
                      <a:r>
                        <a:rPr lang="en-US" altLang="ko-KR" sz="1200" dirty="0" smtClean="0"/>
                        <a:t>E-mail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전송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4835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소요 기술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106842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완성\Untitled Diagram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1954"/>
            <a:ext cx="8856984" cy="46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435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275" y="576642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95632" y="555526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8620" y="571712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1304659"/>
            <a:ext cx="2304256" cy="12234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loginForm.jsp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- </a:t>
            </a:r>
            <a:r>
              <a:rPr lang="ko-KR" altLang="en-US" sz="1050" b="1" dirty="0" smtClean="0">
                <a:latin typeface="+mj-ea"/>
                <a:ea typeface="+mj-ea"/>
                <a:cs typeface="Arial Unicode MS" pitchFamily="50" charset="-127"/>
              </a:rPr>
              <a:t>로그인</a:t>
            </a:r>
            <a:endParaRPr lang="en-US" altLang="ko-KR" sz="1050" b="1" dirty="0" smtClean="0">
              <a:latin typeface="+mj-ea"/>
              <a:ea typeface="+mj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signupForm.jsp</a:t>
            </a:r>
            <a:r>
              <a:rPr lang="en-US" altLang="ko-KR" sz="1050" dirty="0">
                <a:ea typeface="HY태백B" pitchFamily="18" charset="-127"/>
                <a:cs typeface="Arial Unicode MS" pitchFamily="50" charset="-127"/>
              </a:rPr>
              <a:t> -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회원가입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findIDForm.jsp</a:t>
            </a:r>
            <a:r>
              <a:rPr lang="en-US" altLang="ko-KR" sz="1050" dirty="0">
                <a:ea typeface="HY태백B" pitchFamily="18" charset="-127"/>
                <a:cs typeface="Arial Unicode MS" pitchFamily="50" charset="-127"/>
              </a:rPr>
              <a:t> </a:t>
            </a:r>
            <a:r>
              <a:rPr lang="en-US" altLang="ko-KR" sz="1050" dirty="0" smtClean="0">
                <a:latin typeface="+mn-ea"/>
                <a:cs typeface="Arial Unicode MS" pitchFamily="50" charset="-127"/>
              </a:rPr>
              <a:t>-</a:t>
            </a:r>
            <a:r>
              <a:rPr lang="en-US" altLang="ko-KR" sz="1050" b="1" dirty="0" smtClean="0">
                <a:latin typeface="+mn-ea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아이디 찾기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findPWForm.jsp</a:t>
            </a:r>
            <a:r>
              <a:rPr lang="en-US" altLang="ko-KR" sz="1050" dirty="0">
                <a:ea typeface="HY태백B" pitchFamily="18" charset="-127"/>
                <a:cs typeface="Arial Unicode MS" pitchFamily="50" charset="-127"/>
              </a:rPr>
              <a:t> 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-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비밀번호 찾기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modifyForm.jsp</a:t>
            </a:r>
            <a:r>
              <a:rPr lang="en-US" altLang="ko-KR" sz="1050" dirty="0">
                <a:ea typeface="HY태백B" pitchFamily="18" charset="-127"/>
                <a:cs typeface="Arial Unicode MS" pitchFamily="50" charset="-127"/>
              </a:rPr>
              <a:t> -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회원 정보 수정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Mypost.jsp</a:t>
            </a:r>
            <a:r>
              <a:rPr lang="en-US" altLang="ko-KR" sz="1050" dirty="0">
                <a:ea typeface="HY태백B" pitchFamily="18" charset="-127"/>
                <a:cs typeface="Arial Unicode MS" pitchFamily="50" charset="-127"/>
              </a:rPr>
              <a:t> -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내가 쓴 글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Mylist.jsp</a:t>
            </a:r>
            <a:r>
              <a:rPr lang="en-US" altLang="ko-KR" sz="1050" dirty="0">
                <a:ea typeface="HY태백B" pitchFamily="18" charset="-127"/>
                <a:cs typeface="Arial Unicode MS" pitchFamily="50" charset="-127"/>
              </a:rPr>
              <a:t> -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내 리스트</a:t>
            </a:r>
            <a:endParaRPr lang="ko-KR" altLang="en-US" sz="1050" b="1" dirty="0">
              <a:latin typeface="+mn-ea"/>
              <a:cs typeface="Arial Unicode MS" pitchFamily="50" charset="-127"/>
            </a:endParaRPr>
          </a:p>
        </p:txBody>
      </p:sp>
      <p:sp>
        <p:nvSpPr>
          <p:cNvPr id="18" name="TextBox 152"/>
          <p:cNvSpPr txBox="1"/>
          <p:nvPr/>
        </p:nvSpPr>
        <p:spPr>
          <a:xfrm>
            <a:off x="657684" y="2809085"/>
            <a:ext cx="720316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sp>
        <p:nvSpPr>
          <p:cNvPr id="19" name="TextBox 152"/>
          <p:cNvSpPr txBox="1"/>
          <p:nvPr/>
        </p:nvSpPr>
        <p:spPr>
          <a:xfrm>
            <a:off x="1737804" y="2889876"/>
            <a:ext cx="745964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/>
              <a:t>Interceptor</a:t>
            </a:r>
            <a:endParaRPr lang="ko-KR" altLang="en-US" sz="1050" dirty="0"/>
          </a:p>
        </p:txBody>
      </p:sp>
      <p:sp>
        <p:nvSpPr>
          <p:cNvPr id="24" name="TextBox 152"/>
          <p:cNvSpPr txBox="1"/>
          <p:nvPr/>
        </p:nvSpPr>
        <p:spPr>
          <a:xfrm>
            <a:off x="4627144" y="1272948"/>
            <a:ext cx="830924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MemberSVC</a:t>
            </a:r>
            <a:endParaRPr lang="ko-KR" altLang="en-US" sz="1050" dirty="0"/>
          </a:p>
        </p:txBody>
      </p:sp>
      <p:sp>
        <p:nvSpPr>
          <p:cNvPr id="25" name="TextBox 152"/>
          <p:cNvSpPr txBox="1"/>
          <p:nvPr/>
        </p:nvSpPr>
        <p:spPr>
          <a:xfrm>
            <a:off x="4490969" y="1595009"/>
            <a:ext cx="110022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/>
              <a:t>Member</a:t>
            </a:r>
            <a:r>
              <a:rPr lang="en-US" altLang="ko-KR" sz="1050" dirty="0" err="1" smtClean="0"/>
              <a:t>SVCImpl</a:t>
            </a:r>
            <a:endParaRPr lang="ko-KR" altLang="en-US" sz="1050" dirty="0"/>
          </a:p>
        </p:txBody>
      </p:sp>
      <p:sp>
        <p:nvSpPr>
          <p:cNvPr id="26" name="TextBox 152"/>
          <p:cNvSpPr txBox="1"/>
          <p:nvPr/>
        </p:nvSpPr>
        <p:spPr>
          <a:xfrm>
            <a:off x="4622964" y="2314848"/>
            <a:ext cx="810084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MypageSVC</a:t>
            </a:r>
            <a:endParaRPr lang="ko-KR" altLang="en-US" sz="1050" dirty="0"/>
          </a:p>
        </p:txBody>
      </p:sp>
      <p:sp>
        <p:nvSpPr>
          <p:cNvPr id="27" name="TextBox 152"/>
          <p:cNvSpPr txBox="1"/>
          <p:nvPr/>
        </p:nvSpPr>
        <p:spPr>
          <a:xfrm>
            <a:off x="4590564" y="2568764"/>
            <a:ext cx="107938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/>
              <a:t>Mypage</a:t>
            </a:r>
            <a:r>
              <a:rPr lang="en-US" altLang="ko-KR" sz="1050" dirty="0" err="1" smtClean="0"/>
              <a:t>SVCImpl</a:t>
            </a:r>
            <a:endParaRPr lang="ko-KR" altLang="en-US" sz="105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911024" y="4159824"/>
            <a:ext cx="2072470" cy="894804"/>
            <a:chOff x="7044554" y="4053211"/>
            <a:chExt cx="1927682" cy="894804"/>
          </a:xfrm>
        </p:grpSpPr>
        <p:sp>
          <p:nvSpPr>
            <p:cNvPr id="36" name="원통 35"/>
            <p:cNvSpPr/>
            <p:nvPr/>
          </p:nvSpPr>
          <p:spPr>
            <a:xfrm>
              <a:off x="7044554" y="4053211"/>
              <a:ext cx="1927682" cy="894804"/>
            </a:xfrm>
            <a:prstGeom prst="can">
              <a:avLst>
                <a:gd name="adj" fmla="val 181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TextBox 46"/>
            <p:cNvSpPr txBox="1"/>
            <p:nvPr/>
          </p:nvSpPr>
          <p:spPr>
            <a:xfrm>
              <a:off x="7101452" y="4267440"/>
              <a:ext cx="57579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/>
                <a:t>Member</a:t>
              </a:r>
              <a:endParaRPr lang="ko-KR" altLang="en-US" sz="800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101452" y="4599007"/>
              <a:ext cx="1599760" cy="215444"/>
              <a:chOff x="5779934" y="3703672"/>
              <a:chExt cx="1599760" cy="215444"/>
            </a:xfrm>
          </p:grpSpPr>
          <p:sp>
            <p:nvSpPr>
              <p:cNvPr id="38" name="TextBox 81"/>
              <p:cNvSpPr txBox="1"/>
              <p:nvPr/>
            </p:nvSpPr>
            <p:spPr>
              <a:xfrm>
                <a:off x="5779934" y="3703672"/>
                <a:ext cx="457176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 smtClean="0"/>
                  <a:t>Board</a:t>
                </a:r>
                <a:endParaRPr lang="ko-KR" altLang="en-US" sz="800" dirty="0"/>
              </a:p>
            </p:txBody>
          </p:sp>
          <p:sp>
            <p:nvSpPr>
              <p:cNvPr id="39" name="TextBox 81"/>
              <p:cNvSpPr txBox="1"/>
              <p:nvPr/>
            </p:nvSpPr>
            <p:spPr>
              <a:xfrm>
                <a:off x="6257505" y="3703672"/>
                <a:ext cx="340158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 smtClean="0"/>
                  <a:t>List</a:t>
                </a:r>
                <a:endParaRPr lang="ko-KR" altLang="en-US" sz="800" dirty="0"/>
              </a:p>
            </p:txBody>
          </p:sp>
          <p:sp>
            <p:nvSpPr>
              <p:cNvPr id="120" name="TextBox 81"/>
              <p:cNvSpPr txBox="1"/>
              <p:nvPr/>
            </p:nvSpPr>
            <p:spPr>
              <a:xfrm>
                <a:off x="6622756" y="3703672"/>
                <a:ext cx="756938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/>
                  <a:t>BCATEGORY</a:t>
                </a:r>
                <a:endParaRPr lang="ko-KR" altLang="en-US" sz="800" dirty="0"/>
              </a:p>
            </p:txBody>
          </p:sp>
        </p:grpSp>
        <p:sp>
          <p:nvSpPr>
            <p:cNvPr id="119" name="TextBox 46"/>
            <p:cNvSpPr txBox="1"/>
            <p:nvPr/>
          </p:nvSpPr>
          <p:spPr>
            <a:xfrm>
              <a:off x="7702687" y="4267440"/>
              <a:ext cx="52931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err="1" smtClean="0"/>
                <a:t>HeadID</a:t>
              </a:r>
              <a:endParaRPr lang="ko-KR" altLang="en-US" sz="800" dirty="0"/>
            </a:p>
          </p:txBody>
        </p:sp>
        <p:sp>
          <p:nvSpPr>
            <p:cNvPr id="121" name="TextBox 46"/>
            <p:cNvSpPr txBox="1"/>
            <p:nvPr/>
          </p:nvSpPr>
          <p:spPr>
            <a:xfrm>
              <a:off x="8252852" y="4267440"/>
              <a:ext cx="65755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err="1" smtClean="0"/>
                <a:t>I_category</a:t>
              </a:r>
              <a:endParaRPr lang="ko-KR" altLang="en-US" sz="800" dirty="0"/>
            </a:p>
          </p:txBody>
        </p:sp>
      </p:grpSp>
      <p:sp>
        <p:nvSpPr>
          <p:cNvPr id="32" name="TextBox 169"/>
          <p:cNvSpPr txBox="1"/>
          <p:nvPr/>
        </p:nvSpPr>
        <p:spPr>
          <a:xfrm>
            <a:off x="8217297" y="3759354"/>
            <a:ext cx="773216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3505597"/>
            <a:ext cx="2376264" cy="5770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admin_board.jsp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–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게시판 관리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admin_item.jsp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</a:t>
            </a:r>
            <a:r>
              <a:rPr lang="en-US" altLang="ko-KR" sz="1050" b="1" dirty="0" smtClean="0">
                <a:latin typeface="+mn-ea"/>
                <a:cs typeface="Arial Unicode MS" pitchFamily="50" charset="-127"/>
              </a:rPr>
              <a:t>–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리스트 아이템관리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admin_member.jsp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–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회원 관리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</p:txBody>
      </p:sp>
      <p:cxnSp>
        <p:nvCxnSpPr>
          <p:cNvPr id="12" name="꺾인 연결선 11"/>
          <p:cNvCxnSpPr>
            <a:stCxn id="46" idx="0"/>
            <a:endCxn id="18" idx="2"/>
          </p:cNvCxnSpPr>
          <p:nvPr/>
        </p:nvCxnSpPr>
        <p:spPr>
          <a:xfrm rot="16200000" flipV="1">
            <a:off x="1052236" y="3190189"/>
            <a:ext cx="281014" cy="3498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9" idx="3"/>
            <a:endCxn id="113" idx="1"/>
          </p:cNvCxnSpPr>
          <p:nvPr/>
        </p:nvCxnSpPr>
        <p:spPr>
          <a:xfrm flipV="1">
            <a:off x="2483768" y="1401171"/>
            <a:ext cx="197858" cy="16156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9" idx="3"/>
            <a:endCxn id="136" idx="1"/>
          </p:cNvCxnSpPr>
          <p:nvPr/>
        </p:nvCxnSpPr>
        <p:spPr>
          <a:xfrm flipV="1">
            <a:off x="2483768" y="2449099"/>
            <a:ext cx="209764" cy="5677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9" idx="3"/>
            <a:endCxn id="137" idx="1"/>
          </p:cNvCxnSpPr>
          <p:nvPr/>
        </p:nvCxnSpPr>
        <p:spPr>
          <a:xfrm>
            <a:off x="2483768" y="3016834"/>
            <a:ext cx="210748" cy="3381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52"/>
          <p:cNvSpPr txBox="1"/>
          <p:nvPr/>
        </p:nvSpPr>
        <p:spPr>
          <a:xfrm>
            <a:off x="4664663" y="3224583"/>
            <a:ext cx="717110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AdminSVC</a:t>
            </a:r>
            <a:endParaRPr lang="ko-KR" altLang="en-US" sz="1050" dirty="0"/>
          </a:p>
        </p:txBody>
      </p:sp>
      <p:sp>
        <p:nvSpPr>
          <p:cNvPr id="53" name="TextBox 152"/>
          <p:cNvSpPr txBox="1"/>
          <p:nvPr/>
        </p:nvSpPr>
        <p:spPr>
          <a:xfrm>
            <a:off x="4664663" y="3479832"/>
            <a:ext cx="986415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AdminSVCImpl</a:t>
            </a:r>
            <a:endParaRPr lang="ko-KR" altLang="en-US" sz="105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4899413" y="4289641"/>
            <a:ext cx="1123094" cy="509595"/>
            <a:chOff x="2147325" y="4274708"/>
            <a:chExt cx="1123094" cy="509595"/>
          </a:xfrm>
        </p:grpSpPr>
        <p:sp>
          <p:nvSpPr>
            <p:cNvPr id="56" name="TextBox 63"/>
            <p:cNvSpPr txBox="1"/>
            <p:nvPr/>
          </p:nvSpPr>
          <p:spPr>
            <a:xfrm>
              <a:off x="2326272" y="4530387"/>
              <a:ext cx="765200" cy="2539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smtClean="0"/>
                <a:t>Paging.java</a:t>
              </a:r>
              <a:endParaRPr lang="ko-KR" altLang="en-US" sz="1050" dirty="0"/>
            </a:p>
          </p:txBody>
        </p:sp>
        <p:sp>
          <p:nvSpPr>
            <p:cNvPr id="61" name="TextBox 87"/>
            <p:cNvSpPr txBox="1"/>
            <p:nvPr/>
          </p:nvSpPr>
          <p:spPr>
            <a:xfrm>
              <a:off x="2147325" y="4274708"/>
              <a:ext cx="1123094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Paging &amp; Find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168"/>
          <p:cNvSpPr txBox="1"/>
          <p:nvPr/>
        </p:nvSpPr>
        <p:spPr>
          <a:xfrm>
            <a:off x="6811248" y="3768963"/>
            <a:ext cx="1281367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grpSp>
        <p:nvGrpSpPr>
          <p:cNvPr id="82" name="그룹 81"/>
          <p:cNvGrpSpPr/>
          <p:nvPr/>
        </p:nvGrpSpPr>
        <p:grpSpPr>
          <a:xfrm>
            <a:off x="6737121" y="1293048"/>
            <a:ext cx="991224" cy="484748"/>
            <a:chOff x="7504326" y="2622246"/>
            <a:chExt cx="991224" cy="484748"/>
          </a:xfrm>
        </p:grpSpPr>
        <p:sp>
          <p:nvSpPr>
            <p:cNvPr id="30" name="TextBox 167"/>
            <p:cNvSpPr txBox="1"/>
            <p:nvPr/>
          </p:nvSpPr>
          <p:spPr>
            <a:xfrm>
              <a:off x="7504326" y="2622246"/>
              <a:ext cx="761994" cy="230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 smtClean="0"/>
                <a:t>MemberDAO</a:t>
              </a:r>
              <a:endParaRPr lang="ko-KR" altLang="en-US" sz="900" dirty="0"/>
            </a:p>
          </p:txBody>
        </p:sp>
        <p:sp>
          <p:nvSpPr>
            <p:cNvPr id="63" name="TextBox 167"/>
            <p:cNvSpPr txBox="1"/>
            <p:nvPr/>
          </p:nvSpPr>
          <p:spPr>
            <a:xfrm>
              <a:off x="7504326" y="2876162"/>
              <a:ext cx="991224" cy="230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 smtClean="0"/>
                <a:t>MemberDAOImpl</a:t>
              </a:r>
              <a:endParaRPr lang="ko-KR" altLang="en-US" sz="900" dirty="0"/>
            </a:p>
          </p:txBody>
        </p:sp>
      </p:grpSp>
      <p:cxnSp>
        <p:nvCxnSpPr>
          <p:cNvPr id="67" name="직선 화살표 연결선 66"/>
          <p:cNvCxnSpPr>
            <a:stCxn id="113" idx="3"/>
            <a:endCxn id="65" idx="2"/>
          </p:cNvCxnSpPr>
          <p:nvPr/>
        </p:nvCxnSpPr>
        <p:spPr>
          <a:xfrm>
            <a:off x="3917005" y="1401171"/>
            <a:ext cx="3880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09" idx="2"/>
          </p:cNvCxnSpPr>
          <p:nvPr/>
        </p:nvCxnSpPr>
        <p:spPr>
          <a:xfrm flipV="1">
            <a:off x="3903088" y="2445123"/>
            <a:ext cx="474424" cy="2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37" idx="3"/>
            <a:endCxn id="106" idx="2"/>
          </p:cNvCxnSpPr>
          <p:nvPr/>
        </p:nvCxnSpPr>
        <p:spPr>
          <a:xfrm flipV="1">
            <a:off x="3864407" y="3349756"/>
            <a:ext cx="507098" cy="5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102"/>
          <p:cNvSpPr txBox="1"/>
          <p:nvPr/>
        </p:nvSpPr>
        <p:spPr>
          <a:xfrm>
            <a:off x="7933948" y="1817561"/>
            <a:ext cx="12589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223" name="그룹 222"/>
          <p:cNvGrpSpPr/>
          <p:nvPr/>
        </p:nvGrpSpPr>
        <p:grpSpPr>
          <a:xfrm>
            <a:off x="7520779" y="2071478"/>
            <a:ext cx="1580364" cy="1020745"/>
            <a:chOff x="7232733" y="2045211"/>
            <a:chExt cx="1580364" cy="1020745"/>
          </a:xfrm>
        </p:grpSpPr>
        <p:sp>
          <p:nvSpPr>
            <p:cNvPr id="76" name="TextBox 94"/>
            <p:cNvSpPr txBox="1"/>
            <p:nvPr/>
          </p:nvSpPr>
          <p:spPr>
            <a:xfrm>
              <a:off x="7310546" y="2110334"/>
              <a:ext cx="1325304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smtClean="0"/>
                <a:t>AdminDAO-mapper.xml</a:t>
              </a:r>
              <a:endParaRPr lang="ko-KR" altLang="en-US" sz="900" dirty="0"/>
            </a:p>
          </p:txBody>
        </p:sp>
        <p:sp>
          <p:nvSpPr>
            <p:cNvPr id="77" name="TextBox 95"/>
            <p:cNvSpPr txBox="1"/>
            <p:nvPr/>
          </p:nvSpPr>
          <p:spPr>
            <a:xfrm>
              <a:off x="7310546" y="2441006"/>
              <a:ext cx="1405848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smtClean="0"/>
                <a:t>MypageDAO-mapper.xml</a:t>
              </a:r>
              <a:endParaRPr lang="ko-KR" altLang="en-US" sz="9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32733" y="2045211"/>
              <a:ext cx="1580364" cy="1020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TextBox 95"/>
            <p:cNvSpPr txBox="1"/>
            <p:nvPr/>
          </p:nvSpPr>
          <p:spPr>
            <a:xfrm>
              <a:off x="7310545" y="2771678"/>
              <a:ext cx="1423901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smtClean="0"/>
                <a:t>MemberDAO-mapper.xml</a:t>
              </a:r>
              <a:endParaRPr lang="ko-KR" altLang="en-US" sz="900" dirty="0"/>
            </a:p>
          </p:txBody>
        </p:sp>
      </p:grpSp>
      <p:cxnSp>
        <p:nvCxnSpPr>
          <p:cNvPr id="97" name="꺾인 연결선 96"/>
          <p:cNvCxnSpPr>
            <a:stCxn id="63" idx="3"/>
            <a:endCxn id="78" idx="0"/>
          </p:cNvCxnSpPr>
          <p:nvPr/>
        </p:nvCxnSpPr>
        <p:spPr>
          <a:xfrm>
            <a:off x="7728345" y="1662380"/>
            <a:ext cx="582616" cy="409098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56" idx="1"/>
            <a:endCxn id="53" idx="2"/>
          </p:cNvCxnSpPr>
          <p:nvPr/>
        </p:nvCxnSpPr>
        <p:spPr>
          <a:xfrm rot="10800000" flipH="1">
            <a:off x="5078359" y="3733748"/>
            <a:ext cx="79511" cy="938530"/>
          </a:xfrm>
          <a:prstGeom prst="bentConnector4">
            <a:avLst>
              <a:gd name="adj1" fmla="val -287507"/>
              <a:gd name="adj2" fmla="val 56764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56" idx="1"/>
            <a:endCxn id="27" idx="2"/>
          </p:cNvCxnSpPr>
          <p:nvPr/>
        </p:nvCxnSpPr>
        <p:spPr>
          <a:xfrm rot="10800000" flipH="1">
            <a:off x="5078359" y="2822680"/>
            <a:ext cx="51899" cy="1849598"/>
          </a:xfrm>
          <a:prstGeom prst="bentConnector4">
            <a:avLst>
              <a:gd name="adj1" fmla="val -924989"/>
              <a:gd name="adj2" fmla="val 89274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연결자 64"/>
          <p:cNvSpPr/>
          <p:nvPr/>
        </p:nvSpPr>
        <p:spPr>
          <a:xfrm>
            <a:off x="4305043" y="1347171"/>
            <a:ext cx="132923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7" idx="2"/>
            <a:endCxn id="18" idx="0"/>
          </p:cNvCxnSpPr>
          <p:nvPr/>
        </p:nvCxnSpPr>
        <p:spPr>
          <a:xfrm rot="5400000">
            <a:off x="1034234" y="2511679"/>
            <a:ext cx="281014" cy="3137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8" idx="3"/>
            <a:endCxn id="19" idx="1"/>
          </p:cNvCxnSpPr>
          <p:nvPr/>
        </p:nvCxnSpPr>
        <p:spPr>
          <a:xfrm>
            <a:off x="1378000" y="3016834"/>
            <a:ext cx="35980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6"/>
            <a:endCxn id="24" idx="1"/>
          </p:cNvCxnSpPr>
          <p:nvPr/>
        </p:nvCxnSpPr>
        <p:spPr>
          <a:xfrm flipV="1">
            <a:off x="4437966" y="1399906"/>
            <a:ext cx="189178" cy="126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24" idx="2"/>
            <a:endCxn id="25" idx="0"/>
          </p:cNvCxnSpPr>
          <p:nvPr/>
        </p:nvCxnSpPr>
        <p:spPr>
          <a:xfrm flipH="1">
            <a:off x="5041084" y="1526864"/>
            <a:ext cx="1522" cy="6814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연결자 97"/>
          <p:cNvSpPr/>
          <p:nvPr/>
        </p:nvSpPr>
        <p:spPr>
          <a:xfrm>
            <a:off x="6398644" y="1354464"/>
            <a:ext cx="132923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06" name="순서도: 연결자 105"/>
          <p:cNvSpPr/>
          <p:nvPr/>
        </p:nvSpPr>
        <p:spPr>
          <a:xfrm>
            <a:off x="4371505" y="3295756"/>
            <a:ext cx="132923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09" name="순서도: 연결자 108"/>
          <p:cNvSpPr/>
          <p:nvPr/>
        </p:nvSpPr>
        <p:spPr>
          <a:xfrm>
            <a:off x="4377512" y="2391123"/>
            <a:ext cx="132923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2681626" y="1266920"/>
            <a:ext cx="1235379" cy="26850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MemberController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693532" y="2314848"/>
            <a:ext cx="1286880" cy="26850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dirty="0" err="1" smtClean="0">
                <a:solidFill>
                  <a:schemeClr val="tx1"/>
                </a:solidFill>
              </a:rPr>
              <a:t>MypageController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694516" y="3220779"/>
            <a:ext cx="1169891" cy="26850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dirty="0" err="1">
                <a:solidFill>
                  <a:schemeClr val="tx1"/>
                </a:solidFill>
              </a:rPr>
              <a:t>AdminController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302908" y="3581130"/>
            <a:ext cx="1144221" cy="57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dirty="0" err="1" smtClean="0">
                <a:solidFill>
                  <a:schemeClr val="tx1"/>
                </a:solidFill>
              </a:rPr>
              <a:t>Board_dataVO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Icate_dataVO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Item_dataVO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366214" y="2674268"/>
            <a:ext cx="1144221" cy="39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dirty="0" err="1" smtClean="0">
                <a:solidFill>
                  <a:schemeClr val="tx1"/>
                </a:solidFill>
              </a:rPr>
              <a:t>ChangePWVO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MemberVO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086914" y="1609637"/>
            <a:ext cx="1053386" cy="239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dirty="0" err="1" smtClean="0">
                <a:solidFill>
                  <a:schemeClr val="tx1"/>
                </a:solidFill>
              </a:rPr>
              <a:t>MemberVO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47" name="직선 연결선 146"/>
          <p:cNvCxnSpPr>
            <a:stCxn id="106" idx="6"/>
            <a:endCxn id="52" idx="1"/>
          </p:cNvCxnSpPr>
          <p:nvPr/>
        </p:nvCxnSpPr>
        <p:spPr>
          <a:xfrm>
            <a:off x="4504428" y="3349756"/>
            <a:ext cx="160235" cy="178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25" idx="3"/>
            <a:endCxn id="98" idx="2"/>
          </p:cNvCxnSpPr>
          <p:nvPr/>
        </p:nvCxnSpPr>
        <p:spPr>
          <a:xfrm flipV="1">
            <a:off x="5591198" y="1408464"/>
            <a:ext cx="807446" cy="313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09" idx="6"/>
            <a:endCxn id="26" idx="1"/>
          </p:cNvCxnSpPr>
          <p:nvPr/>
        </p:nvCxnSpPr>
        <p:spPr>
          <a:xfrm flipV="1">
            <a:off x="4510435" y="2441806"/>
            <a:ext cx="112529" cy="331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98" idx="6"/>
            <a:endCxn id="30" idx="1"/>
          </p:cNvCxnSpPr>
          <p:nvPr/>
        </p:nvCxnSpPr>
        <p:spPr>
          <a:xfrm>
            <a:off x="6531567" y="1408464"/>
            <a:ext cx="20555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5617236" y="1798257"/>
            <a:ext cx="810541" cy="546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MemberVO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 err="1">
                <a:solidFill>
                  <a:schemeClr val="tx1"/>
                </a:solidFill>
              </a:rPr>
              <a:t>BoardVO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err="1" smtClean="0">
                <a:solidFill>
                  <a:schemeClr val="tx1"/>
                </a:solidFill>
              </a:rPr>
              <a:t>ListVO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245886" y="3774446"/>
            <a:ext cx="1181891" cy="385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bcategoryVO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err="1">
                <a:solidFill>
                  <a:schemeClr val="tx1"/>
                </a:solidFill>
              </a:rPr>
              <a:t>headIdCategoryVO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순서도: 연결자 215"/>
          <p:cNvSpPr/>
          <p:nvPr/>
        </p:nvSpPr>
        <p:spPr>
          <a:xfrm>
            <a:off x="6100846" y="2525906"/>
            <a:ext cx="132923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grpSp>
        <p:nvGrpSpPr>
          <p:cNvPr id="230" name="그룹 229"/>
          <p:cNvGrpSpPr/>
          <p:nvPr/>
        </p:nvGrpSpPr>
        <p:grpSpPr>
          <a:xfrm>
            <a:off x="6470097" y="2461517"/>
            <a:ext cx="991224" cy="484748"/>
            <a:chOff x="7504326" y="2622246"/>
            <a:chExt cx="991224" cy="484748"/>
          </a:xfrm>
        </p:grpSpPr>
        <p:sp>
          <p:nvSpPr>
            <p:cNvPr id="231" name="TextBox 167"/>
            <p:cNvSpPr txBox="1"/>
            <p:nvPr/>
          </p:nvSpPr>
          <p:spPr>
            <a:xfrm>
              <a:off x="7504326" y="2622246"/>
              <a:ext cx="739552" cy="230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 smtClean="0"/>
                <a:t>MyPageDAO</a:t>
              </a:r>
              <a:endParaRPr lang="ko-KR" altLang="en-US" sz="900" dirty="0"/>
            </a:p>
          </p:txBody>
        </p:sp>
        <p:sp>
          <p:nvSpPr>
            <p:cNvPr id="232" name="TextBox 167"/>
            <p:cNvSpPr txBox="1"/>
            <p:nvPr/>
          </p:nvSpPr>
          <p:spPr>
            <a:xfrm>
              <a:off x="7504326" y="2876162"/>
              <a:ext cx="991224" cy="230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/>
                <a:t>MyPage</a:t>
              </a:r>
              <a:r>
                <a:rPr lang="en-US" altLang="ko-KR" sz="900" dirty="0" err="1" smtClean="0"/>
                <a:t>DAOImpl</a:t>
              </a:r>
              <a:endParaRPr lang="ko-KR" altLang="en-US" sz="900" dirty="0"/>
            </a:p>
          </p:txBody>
        </p:sp>
      </p:grpSp>
      <p:cxnSp>
        <p:nvCxnSpPr>
          <p:cNvPr id="234" name="직선 연결선 233"/>
          <p:cNvCxnSpPr>
            <a:stCxn id="216" idx="6"/>
            <a:endCxn id="231" idx="1"/>
          </p:cNvCxnSpPr>
          <p:nvPr/>
        </p:nvCxnSpPr>
        <p:spPr>
          <a:xfrm flipV="1">
            <a:off x="6233769" y="2576933"/>
            <a:ext cx="236328" cy="297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236"/>
          <p:cNvCxnSpPr>
            <a:stCxn id="27" idx="3"/>
            <a:endCxn id="216" idx="2"/>
          </p:cNvCxnSpPr>
          <p:nvPr/>
        </p:nvCxnSpPr>
        <p:spPr>
          <a:xfrm flipV="1">
            <a:off x="5669953" y="2579906"/>
            <a:ext cx="430893" cy="115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239"/>
          <p:cNvCxnSpPr>
            <a:stCxn id="232" idx="3"/>
            <a:endCxn id="78" idx="2"/>
          </p:cNvCxnSpPr>
          <p:nvPr/>
        </p:nvCxnSpPr>
        <p:spPr>
          <a:xfrm>
            <a:off x="7461321" y="2830849"/>
            <a:ext cx="849640" cy="261374"/>
          </a:xfrm>
          <a:prstGeom prst="bentConnector4">
            <a:avLst>
              <a:gd name="adj1" fmla="val 3499"/>
              <a:gd name="adj2" fmla="val 187461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순서도: 연결자 243"/>
          <p:cNvSpPr/>
          <p:nvPr/>
        </p:nvSpPr>
        <p:spPr>
          <a:xfrm>
            <a:off x="6100845" y="3248350"/>
            <a:ext cx="132923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cxnSp>
        <p:nvCxnSpPr>
          <p:cNvPr id="245" name="꺾인 연결선 244"/>
          <p:cNvCxnSpPr>
            <a:stCxn id="53" idx="3"/>
            <a:endCxn id="244" idx="2"/>
          </p:cNvCxnSpPr>
          <p:nvPr/>
        </p:nvCxnSpPr>
        <p:spPr>
          <a:xfrm flipV="1">
            <a:off x="5651078" y="3302350"/>
            <a:ext cx="449767" cy="3044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6465105" y="3185932"/>
            <a:ext cx="891838" cy="484748"/>
            <a:chOff x="7504326" y="2622246"/>
            <a:chExt cx="891838" cy="484748"/>
          </a:xfrm>
        </p:grpSpPr>
        <p:sp>
          <p:nvSpPr>
            <p:cNvPr id="249" name="TextBox 167"/>
            <p:cNvSpPr txBox="1"/>
            <p:nvPr/>
          </p:nvSpPr>
          <p:spPr>
            <a:xfrm>
              <a:off x="7504326" y="2622246"/>
              <a:ext cx="662608" cy="230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 smtClean="0"/>
                <a:t>AdminDAO</a:t>
              </a:r>
              <a:endParaRPr lang="ko-KR" altLang="en-US" sz="900" dirty="0"/>
            </a:p>
          </p:txBody>
        </p:sp>
        <p:sp>
          <p:nvSpPr>
            <p:cNvPr id="250" name="TextBox 167"/>
            <p:cNvSpPr txBox="1"/>
            <p:nvPr/>
          </p:nvSpPr>
          <p:spPr>
            <a:xfrm>
              <a:off x="7504326" y="2876162"/>
              <a:ext cx="891838" cy="230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 smtClean="0"/>
                <a:t>AdminDAOImpl</a:t>
              </a:r>
              <a:endParaRPr lang="ko-KR" altLang="en-US" sz="900" dirty="0"/>
            </a:p>
          </p:txBody>
        </p:sp>
      </p:grpSp>
      <p:cxnSp>
        <p:nvCxnSpPr>
          <p:cNvPr id="251" name="직선 연결선 250"/>
          <p:cNvCxnSpPr>
            <a:stCxn id="244" idx="6"/>
            <a:endCxn id="249" idx="1"/>
          </p:cNvCxnSpPr>
          <p:nvPr/>
        </p:nvCxnSpPr>
        <p:spPr>
          <a:xfrm flipV="1">
            <a:off x="6233768" y="3301348"/>
            <a:ext cx="231337" cy="100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250" idx="3"/>
            <a:endCxn id="78" idx="2"/>
          </p:cNvCxnSpPr>
          <p:nvPr/>
        </p:nvCxnSpPr>
        <p:spPr>
          <a:xfrm flipV="1">
            <a:off x="7356943" y="3092223"/>
            <a:ext cx="954018" cy="463041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>
            <a:stCxn id="32" idx="2"/>
            <a:endCxn id="36" idx="1"/>
          </p:cNvCxnSpPr>
          <p:nvPr/>
        </p:nvCxnSpPr>
        <p:spPr>
          <a:xfrm rot="5400000">
            <a:off x="8202305" y="3758224"/>
            <a:ext cx="146554" cy="656646"/>
          </a:xfrm>
          <a:prstGeom prst="bentConnector3">
            <a:avLst>
              <a:gd name="adj1" fmla="val 174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 264"/>
          <p:cNvCxnSpPr>
            <a:stCxn id="31" idx="2"/>
            <a:endCxn id="32" idx="0"/>
          </p:cNvCxnSpPr>
          <p:nvPr/>
        </p:nvCxnSpPr>
        <p:spPr>
          <a:xfrm rot="5400000" flipH="1" flipV="1">
            <a:off x="7896155" y="3315130"/>
            <a:ext cx="263525" cy="1151973"/>
          </a:xfrm>
          <a:prstGeom prst="bentConnector5">
            <a:avLst>
              <a:gd name="adj1" fmla="val -14458"/>
              <a:gd name="adj2" fmla="val 61028"/>
              <a:gd name="adj3" fmla="val 1867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꺾인 연결선 269"/>
          <p:cNvCxnSpPr>
            <a:stCxn id="63" idx="2"/>
            <a:endCxn id="31" idx="0"/>
          </p:cNvCxnSpPr>
          <p:nvPr/>
        </p:nvCxnSpPr>
        <p:spPr>
          <a:xfrm rot="16200000" flipH="1">
            <a:off x="6346749" y="2663779"/>
            <a:ext cx="1991167" cy="219199"/>
          </a:xfrm>
          <a:prstGeom prst="bentConnector3">
            <a:avLst>
              <a:gd name="adj1" fmla="val 23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stCxn id="232" idx="2"/>
            <a:endCxn id="31" idx="0"/>
          </p:cNvCxnSpPr>
          <p:nvPr/>
        </p:nvCxnSpPr>
        <p:spPr>
          <a:xfrm rot="16200000" flipH="1">
            <a:off x="6797471" y="3114502"/>
            <a:ext cx="822698" cy="486223"/>
          </a:xfrm>
          <a:prstGeom prst="bentConnector3">
            <a:avLst>
              <a:gd name="adj1" fmla="val 175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꺾인 연결선 275"/>
          <p:cNvCxnSpPr>
            <a:stCxn id="250" idx="2"/>
            <a:endCxn id="31" idx="0"/>
          </p:cNvCxnSpPr>
          <p:nvPr/>
        </p:nvCxnSpPr>
        <p:spPr>
          <a:xfrm rot="16200000" flipH="1">
            <a:off x="7132337" y="3449367"/>
            <a:ext cx="98283" cy="5409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 flipH="1">
            <a:off x="4301143" y="479094"/>
            <a:ext cx="3403" cy="468019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/>
          <p:nvPr/>
        </p:nvCxnSpPr>
        <p:spPr>
          <a:xfrm flipH="1">
            <a:off x="6379504" y="468988"/>
            <a:ext cx="3403" cy="468019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720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959392" y="845611"/>
            <a:ext cx="1966133" cy="1346969"/>
            <a:chOff x="6959392" y="845611"/>
            <a:chExt cx="1966133" cy="1346969"/>
          </a:xfrm>
        </p:grpSpPr>
        <p:sp>
          <p:nvSpPr>
            <p:cNvPr id="76" name="TextBox 94"/>
            <p:cNvSpPr txBox="1"/>
            <p:nvPr/>
          </p:nvSpPr>
          <p:spPr>
            <a:xfrm>
              <a:off x="7024477" y="1251703"/>
              <a:ext cx="1488155" cy="2539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smtClean="0"/>
                <a:t>BoardDAO-mapper.xml</a:t>
              </a:r>
              <a:endParaRPr lang="ko-KR" altLang="en-US" sz="1050" dirty="0"/>
            </a:p>
          </p:txBody>
        </p:sp>
        <p:sp>
          <p:nvSpPr>
            <p:cNvPr id="77" name="TextBox 95"/>
            <p:cNvSpPr txBox="1"/>
            <p:nvPr/>
          </p:nvSpPr>
          <p:spPr>
            <a:xfrm>
              <a:off x="7024477" y="1559515"/>
              <a:ext cx="1807152" cy="2539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smtClean="0"/>
                <a:t>BCommentDAO-mapper.xml</a:t>
              </a:r>
              <a:endParaRPr lang="ko-KR" altLang="en-US" sz="105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959392" y="845611"/>
              <a:ext cx="1966133" cy="13469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TextBox 94"/>
            <p:cNvSpPr txBox="1"/>
            <p:nvPr/>
          </p:nvSpPr>
          <p:spPr>
            <a:xfrm>
              <a:off x="7031213" y="1859192"/>
              <a:ext cx="1601968" cy="2539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smtClean="0"/>
                <a:t>itemListDAO-mapper.xml</a:t>
              </a:r>
              <a:endParaRPr lang="ko-KR" altLang="en-US" sz="1050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70275" y="576642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95632" y="555526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8418" y="554793"/>
            <a:ext cx="2347675" cy="290818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1304659"/>
            <a:ext cx="2304256" cy="15465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boardMainFrm.jsp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-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게시</a:t>
            </a:r>
            <a:r>
              <a:rPr lang="ko-KR" altLang="en-US" sz="1050" b="1" dirty="0">
                <a:latin typeface="+mn-ea"/>
                <a:cs typeface="Arial Unicode MS" pitchFamily="50" charset="-127"/>
              </a:rPr>
              <a:t>판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boardWriteFrm.jsp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–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게시글 작성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boardReadFrm.jsp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–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게시글 람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boardModifyFrm.jsp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–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게시글 수정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ea typeface="HY태백B" pitchFamily="18" charset="-127"/>
                <a:cs typeface="Arial Unicode MS" pitchFamily="50" charset="-127"/>
              </a:rPr>
              <a:t>boardReplyFrm.jsp</a:t>
            </a:r>
            <a:r>
              <a:rPr lang="en-US" altLang="ko-KR" sz="1050" dirty="0" smtClean="0">
                <a:ea typeface="HY태백B" pitchFamily="18" charset="-127"/>
                <a:cs typeface="Arial Unicode MS" pitchFamily="50" charset="-127"/>
              </a:rPr>
              <a:t> – </a:t>
            </a:r>
            <a:r>
              <a:rPr lang="ko-KR" altLang="en-US" sz="1050" b="1" dirty="0" err="1" smtClean="0">
                <a:latin typeface="+mn-ea"/>
                <a:cs typeface="Arial Unicode MS" pitchFamily="50" charset="-127"/>
              </a:rPr>
              <a:t>답글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 작성</a:t>
            </a:r>
            <a:endParaRPr lang="en-US" altLang="ko-KR" sz="1050" dirty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latin typeface="+mn-ea"/>
                <a:cs typeface="Arial Unicode MS" pitchFamily="50" charset="-127"/>
              </a:rPr>
              <a:t>loadListForm.jsp</a:t>
            </a:r>
            <a:r>
              <a:rPr lang="en-US" altLang="ko-KR" sz="1050" dirty="0" smtClean="0">
                <a:latin typeface="+mn-ea"/>
                <a:cs typeface="Arial Unicode MS" pitchFamily="50" charset="-127"/>
              </a:rPr>
              <a:t> – 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리스트 불러오기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latin typeface="+mn-ea"/>
                <a:cs typeface="Arial Unicode MS" pitchFamily="50" charset="-127"/>
              </a:rPr>
              <a:t>downloadListForm.jsp</a:t>
            </a:r>
            <a:r>
              <a:rPr lang="en-US" altLang="ko-KR" sz="1050" dirty="0" smtClean="0">
                <a:latin typeface="+mn-ea"/>
                <a:cs typeface="Arial Unicode MS" pitchFamily="50" charset="-127"/>
              </a:rPr>
              <a:t> </a:t>
            </a:r>
          </a:p>
          <a:p>
            <a:r>
              <a:rPr lang="en-US" altLang="ko-KR" sz="1050" dirty="0" smtClean="0">
                <a:latin typeface="+mn-ea"/>
                <a:cs typeface="Arial Unicode MS" pitchFamily="50" charset="-127"/>
              </a:rPr>
              <a:t>–</a:t>
            </a:r>
            <a:r>
              <a:rPr lang="ko-KR" altLang="en-US" sz="1050" b="1" dirty="0" smtClean="0">
                <a:latin typeface="+mn-ea"/>
                <a:cs typeface="Arial Unicode MS" pitchFamily="50" charset="-127"/>
              </a:rPr>
              <a:t>리스트 다운로드</a:t>
            </a:r>
            <a:endParaRPr lang="en-US" altLang="ko-KR" sz="1050" b="1" dirty="0" smtClean="0">
              <a:latin typeface="+mn-ea"/>
              <a:cs typeface="Arial Unicode MS" pitchFamily="50" charset="-127"/>
            </a:endParaRPr>
          </a:p>
          <a:p>
            <a:r>
              <a:rPr lang="en-US" altLang="ko-KR" sz="1050" dirty="0" err="1" smtClean="0">
                <a:latin typeface="+mn-ea"/>
                <a:cs typeface="Arial Unicode MS" pitchFamily="50" charset="-127"/>
              </a:rPr>
              <a:t>boardReplyInner.jsp</a:t>
            </a:r>
            <a:r>
              <a:rPr lang="en-US" altLang="ko-KR" sz="1050" dirty="0" smtClean="0">
                <a:latin typeface="+mn-ea"/>
                <a:cs typeface="Arial Unicode MS" pitchFamily="50" charset="-127"/>
              </a:rPr>
              <a:t> </a:t>
            </a:r>
            <a:r>
              <a:rPr lang="en-US" altLang="ko-KR" sz="1050" b="1" dirty="0" smtClean="0">
                <a:latin typeface="+mn-ea"/>
                <a:cs typeface="Arial Unicode MS" pitchFamily="50" charset="-127"/>
              </a:rPr>
              <a:t>–</a:t>
            </a:r>
            <a:r>
              <a:rPr lang="ko-KR" altLang="en-US" sz="1050" b="1" dirty="0" err="1" smtClean="0">
                <a:latin typeface="+mn-ea"/>
                <a:cs typeface="Arial Unicode MS" pitchFamily="50" charset="-127"/>
              </a:rPr>
              <a:t>댓글</a:t>
            </a:r>
            <a:endParaRPr lang="en-US" altLang="ko-KR" sz="1050" b="1" dirty="0">
              <a:latin typeface="+mn-ea"/>
              <a:cs typeface="Arial Unicode MS" pitchFamily="50" charset="-127"/>
            </a:endParaRPr>
          </a:p>
        </p:txBody>
      </p:sp>
      <p:sp>
        <p:nvSpPr>
          <p:cNvPr id="18" name="TextBox 152"/>
          <p:cNvSpPr txBox="1"/>
          <p:nvPr/>
        </p:nvSpPr>
        <p:spPr>
          <a:xfrm>
            <a:off x="611324" y="3020348"/>
            <a:ext cx="720316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sp>
        <p:nvSpPr>
          <p:cNvPr id="19" name="TextBox 152"/>
          <p:cNvSpPr txBox="1"/>
          <p:nvPr/>
        </p:nvSpPr>
        <p:spPr>
          <a:xfrm>
            <a:off x="1737804" y="3101505"/>
            <a:ext cx="745964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/>
              <a:t>Interceptor</a:t>
            </a:r>
            <a:endParaRPr lang="ko-KR" altLang="en-US" sz="1050" dirty="0"/>
          </a:p>
        </p:txBody>
      </p:sp>
      <p:sp>
        <p:nvSpPr>
          <p:cNvPr id="21" name="TextBox 152"/>
          <p:cNvSpPr txBox="1"/>
          <p:nvPr/>
        </p:nvSpPr>
        <p:spPr>
          <a:xfrm>
            <a:off x="2758839" y="1483106"/>
            <a:ext cx="1037711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BoardController</a:t>
            </a:r>
            <a:endParaRPr lang="ko-KR" altLang="en-US" sz="1050" dirty="0"/>
          </a:p>
        </p:txBody>
      </p:sp>
      <p:sp>
        <p:nvSpPr>
          <p:cNvPr id="24" name="TextBox 152"/>
          <p:cNvSpPr txBox="1"/>
          <p:nvPr/>
        </p:nvSpPr>
        <p:spPr>
          <a:xfrm>
            <a:off x="4643871" y="1393878"/>
            <a:ext cx="675432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BoardSVC</a:t>
            </a:r>
            <a:endParaRPr lang="ko-KR" altLang="en-US" sz="1050" dirty="0"/>
          </a:p>
        </p:txBody>
      </p:sp>
      <p:sp>
        <p:nvSpPr>
          <p:cNvPr id="25" name="TextBox 152"/>
          <p:cNvSpPr txBox="1"/>
          <p:nvPr/>
        </p:nvSpPr>
        <p:spPr>
          <a:xfrm>
            <a:off x="4643871" y="1657056"/>
            <a:ext cx="968782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BoardSVCImpl</a:t>
            </a:r>
            <a:endParaRPr lang="ko-KR" altLang="en-US" sz="1050" dirty="0"/>
          </a:p>
        </p:txBody>
      </p:sp>
      <p:sp>
        <p:nvSpPr>
          <p:cNvPr id="32" name="TextBox 169"/>
          <p:cNvSpPr txBox="1"/>
          <p:nvPr/>
        </p:nvSpPr>
        <p:spPr>
          <a:xfrm>
            <a:off x="7548266" y="3576454"/>
            <a:ext cx="773216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sp>
        <p:nvSpPr>
          <p:cNvPr id="33" name="TextBox 152"/>
          <p:cNvSpPr txBox="1"/>
          <p:nvPr/>
        </p:nvSpPr>
        <p:spPr>
          <a:xfrm>
            <a:off x="2725222" y="3102828"/>
            <a:ext cx="1356709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BCommentController</a:t>
            </a:r>
            <a:endParaRPr lang="ko-KR" altLang="en-US" sz="1050" dirty="0"/>
          </a:p>
        </p:txBody>
      </p:sp>
      <p:sp>
        <p:nvSpPr>
          <p:cNvPr id="52" name="TextBox 152"/>
          <p:cNvSpPr txBox="1"/>
          <p:nvPr/>
        </p:nvSpPr>
        <p:spPr>
          <a:xfrm>
            <a:off x="4625311" y="3308888"/>
            <a:ext cx="994430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BCommentSVC</a:t>
            </a:r>
            <a:endParaRPr lang="ko-KR" altLang="en-US" sz="1050" dirty="0"/>
          </a:p>
        </p:txBody>
      </p:sp>
      <p:sp>
        <p:nvSpPr>
          <p:cNvPr id="53" name="TextBox 152"/>
          <p:cNvSpPr txBox="1"/>
          <p:nvPr/>
        </p:nvSpPr>
        <p:spPr>
          <a:xfrm>
            <a:off x="4625311" y="3566326"/>
            <a:ext cx="1263735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/>
              <a:t>BCommentSVCImpl</a:t>
            </a:r>
            <a:endParaRPr lang="ko-KR" altLang="en-US" sz="1050" dirty="0"/>
          </a:p>
        </p:txBody>
      </p:sp>
      <p:sp>
        <p:nvSpPr>
          <p:cNvPr id="31" name="TextBox 168"/>
          <p:cNvSpPr txBox="1"/>
          <p:nvPr/>
        </p:nvSpPr>
        <p:spPr>
          <a:xfrm>
            <a:off x="7294190" y="3181930"/>
            <a:ext cx="1281367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grpSp>
        <p:nvGrpSpPr>
          <p:cNvPr id="82" name="그룹 81"/>
          <p:cNvGrpSpPr/>
          <p:nvPr/>
        </p:nvGrpSpPr>
        <p:grpSpPr>
          <a:xfrm>
            <a:off x="6738419" y="2488225"/>
            <a:ext cx="989621" cy="507832"/>
            <a:chOff x="7504326" y="2622246"/>
            <a:chExt cx="989621" cy="507832"/>
          </a:xfrm>
        </p:grpSpPr>
        <p:sp>
          <p:nvSpPr>
            <p:cNvPr id="30" name="TextBox 167"/>
            <p:cNvSpPr txBox="1"/>
            <p:nvPr/>
          </p:nvSpPr>
          <p:spPr>
            <a:xfrm>
              <a:off x="7504326" y="2622246"/>
              <a:ext cx="720316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BoardDAO</a:t>
              </a:r>
              <a:endParaRPr lang="ko-KR" altLang="en-US" sz="1050" dirty="0"/>
            </a:p>
          </p:txBody>
        </p:sp>
        <p:sp>
          <p:nvSpPr>
            <p:cNvPr id="63" name="TextBox 167"/>
            <p:cNvSpPr txBox="1"/>
            <p:nvPr/>
          </p:nvSpPr>
          <p:spPr>
            <a:xfrm>
              <a:off x="7504326" y="2876162"/>
              <a:ext cx="989621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BoardDAOImpl</a:t>
              </a:r>
              <a:endParaRPr lang="ko-KR" altLang="en-US" sz="1050" dirty="0"/>
            </a:p>
          </p:txBody>
        </p:sp>
      </p:grpSp>
      <p:cxnSp>
        <p:nvCxnSpPr>
          <p:cNvPr id="97" name="꺾인 연결선 96"/>
          <p:cNvCxnSpPr>
            <a:stCxn id="63" idx="3"/>
          </p:cNvCxnSpPr>
          <p:nvPr/>
        </p:nvCxnSpPr>
        <p:spPr>
          <a:xfrm flipV="1">
            <a:off x="7728040" y="2207996"/>
            <a:ext cx="25328" cy="661103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6791011" y="4011910"/>
            <a:ext cx="2302895" cy="1008112"/>
          </a:xfrm>
          <a:prstGeom prst="can">
            <a:avLst>
              <a:gd name="adj" fmla="val 142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7" idx="2"/>
            <a:endCxn id="18" idx="0"/>
          </p:cNvCxnSpPr>
          <p:nvPr/>
        </p:nvCxnSpPr>
        <p:spPr>
          <a:xfrm rot="5400000">
            <a:off x="1067005" y="2755713"/>
            <a:ext cx="169112" cy="3601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880210" y="4217896"/>
            <a:ext cx="2004067" cy="725524"/>
            <a:chOff x="6917928" y="4223920"/>
            <a:chExt cx="2004067" cy="725524"/>
          </a:xfrm>
        </p:grpSpPr>
        <p:grpSp>
          <p:nvGrpSpPr>
            <p:cNvPr id="55" name="그룹 54"/>
            <p:cNvGrpSpPr/>
            <p:nvPr/>
          </p:nvGrpSpPr>
          <p:grpSpPr>
            <a:xfrm>
              <a:off x="6917928" y="4223920"/>
              <a:ext cx="1872208" cy="719500"/>
              <a:chOff x="7020272" y="4155926"/>
              <a:chExt cx="1872208" cy="719500"/>
            </a:xfrm>
          </p:grpSpPr>
          <p:sp>
            <p:nvSpPr>
              <p:cNvPr id="37" name="TextBox 46"/>
              <p:cNvSpPr txBox="1"/>
              <p:nvPr/>
            </p:nvSpPr>
            <p:spPr>
              <a:xfrm>
                <a:off x="7027005" y="4411455"/>
                <a:ext cx="575799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 smtClean="0"/>
                  <a:t>Member</a:t>
                </a:r>
                <a:endParaRPr lang="ko-KR" altLang="en-US" sz="800" dirty="0"/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7020272" y="4155926"/>
                <a:ext cx="1728192" cy="719500"/>
                <a:chOff x="5773201" y="3116576"/>
                <a:chExt cx="1728192" cy="719500"/>
              </a:xfrm>
            </p:grpSpPr>
            <p:sp>
              <p:nvSpPr>
                <p:cNvPr id="38" name="TextBox 81"/>
                <p:cNvSpPr txBox="1"/>
                <p:nvPr/>
              </p:nvSpPr>
              <p:spPr>
                <a:xfrm>
                  <a:off x="5779934" y="3620632"/>
                  <a:ext cx="457176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smtClean="0"/>
                    <a:t>Board</a:t>
                  </a:r>
                  <a:endParaRPr lang="ko-KR" altLang="en-US" sz="800" dirty="0"/>
                </a:p>
              </p:txBody>
            </p:sp>
            <p:sp>
              <p:nvSpPr>
                <p:cNvPr id="39" name="TextBox 81"/>
                <p:cNvSpPr txBox="1"/>
                <p:nvPr/>
              </p:nvSpPr>
              <p:spPr>
                <a:xfrm>
                  <a:off x="5773201" y="3116576"/>
                  <a:ext cx="1005403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 smtClean="0"/>
                    <a:t>Board_upload_file</a:t>
                  </a:r>
                  <a:endParaRPr lang="ko-KR" altLang="en-US" sz="800" dirty="0"/>
                </a:p>
              </p:txBody>
            </p:sp>
            <p:sp>
              <p:nvSpPr>
                <p:cNvPr id="120" name="TextBox 81"/>
                <p:cNvSpPr txBox="1"/>
                <p:nvPr/>
              </p:nvSpPr>
              <p:spPr>
                <a:xfrm>
                  <a:off x="6855062" y="3116576"/>
                  <a:ext cx="646331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 smtClean="0"/>
                    <a:t>Bcategory</a:t>
                  </a:r>
                  <a:endParaRPr lang="ko-KR" altLang="en-US" sz="800" dirty="0"/>
                </a:p>
              </p:txBody>
            </p:sp>
          </p:grpSp>
          <p:sp>
            <p:nvSpPr>
              <p:cNvPr id="119" name="TextBox 46"/>
              <p:cNvSpPr txBox="1"/>
              <p:nvPr/>
            </p:nvSpPr>
            <p:spPr>
              <a:xfrm>
                <a:off x="7643790" y="4411455"/>
                <a:ext cx="681597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 err="1" smtClean="0"/>
                  <a:t>Bcomment</a:t>
                </a:r>
                <a:endParaRPr lang="ko-KR" altLang="en-US" sz="800" dirty="0"/>
              </a:p>
            </p:txBody>
          </p:sp>
          <p:sp>
            <p:nvSpPr>
              <p:cNvPr id="121" name="TextBox 46"/>
              <p:cNvSpPr txBox="1"/>
              <p:nvPr/>
            </p:nvSpPr>
            <p:spPr>
              <a:xfrm>
                <a:off x="8366374" y="4411455"/>
                <a:ext cx="526106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 err="1"/>
                  <a:t>BCVote</a:t>
                </a:r>
                <a:endParaRPr lang="ko-KR" altLang="en-US" sz="800" dirty="0"/>
              </a:p>
            </p:txBody>
          </p:sp>
          <p:sp>
            <p:nvSpPr>
              <p:cNvPr id="85" name="TextBox 81"/>
              <p:cNvSpPr txBox="1"/>
              <p:nvPr/>
            </p:nvSpPr>
            <p:spPr>
              <a:xfrm>
                <a:off x="7524328" y="4659982"/>
                <a:ext cx="516488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u="sng" dirty="0" err="1" smtClean="0"/>
                  <a:t>Headid</a:t>
                </a:r>
                <a:endParaRPr lang="ko-KR" altLang="en-US" sz="800" dirty="0"/>
              </a:p>
            </p:txBody>
          </p:sp>
        </p:grpSp>
        <p:sp>
          <p:nvSpPr>
            <p:cNvPr id="64" name="TextBox 46"/>
            <p:cNvSpPr txBox="1"/>
            <p:nvPr/>
          </p:nvSpPr>
          <p:spPr>
            <a:xfrm>
              <a:off x="7978992" y="4734000"/>
              <a:ext cx="5229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err="1" smtClean="0"/>
                <a:t>Blisting</a:t>
              </a:r>
              <a:endParaRPr lang="ko-KR" altLang="en-US" sz="800" dirty="0"/>
            </a:p>
          </p:txBody>
        </p:sp>
        <p:sp>
          <p:nvSpPr>
            <p:cNvPr id="65" name="TextBox 46"/>
            <p:cNvSpPr txBox="1"/>
            <p:nvPr/>
          </p:nvSpPr>
          <p:spPr>
            <a:xfrm>
              <a:off x="8530541" y="4734000"/>
              <a:ext cx="39145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/>
                <a:t>Item</a:t>
              </a:r>
              <a:endParaRPr lang="ko-KR" altLang="en-US" sz="800" dirty="0"/>
            </a:p>
          </p:txBody>
        </p:sp>
      </p:grpSp>
      <p:cxnSp>
        <p:nvCxnSpPr>
          <p:cNvPr id="66" name="직선 연결선 65"/>
          <p:cNvCxnSpPr/>
          <p:nvPr/>
        </p:nvCxnSpPr>
        <p:spPr>
          <a:xfrm flipH="1">
            <a:off x="6579098" y="463306"/>
            <a:ext cx="3403" cy="468019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102"/>
          <p:cNvSpPr txBox="1"/>
          <p:nvPr/>
        </p:nvSpPr>
        <p:spPr>
          <a:xfrm>
            <a:off x="7928053" y="2013529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4211960" y="447677"/>
            <a:ext cx="3403" cy="468019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4695632" y="4178542"/>
            <a:ext cx="1123094" cy="509595"/>
            <a:chOff x="2147325" y="4274708"/>
            <a:chExt cx="1123094" cy="509595"/>
          </a:xfrm>
        </p:grpSpPr>
        <p:sp>
          <p:nvSpPr>
            <p:cNvPr id="70" name="TextBox 63"/>
            <p:cNvSpPr txBox="1"/>
            <p:nvPr/>
          </p:nvSpPr>
          <p:spPr>
            <a:xfrm>
              <a:off x="2326272" y="4530387"/>
              <a:ext cx="765200" cy="2539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smtClean="0"/>
                <a:t>Paging.java</a:t>
              </a:r>
              <a:endParaRPr lang="ko-KR" altLang="en-US" sz="1050" dirty="0"/>
            </a:p>
          </p:txBody>
        </p:sp>
        <p:sp>
          <p:nvSpPr>
            <p:cNvPr id="72" name="TextBox 87"/>
            <p:cNvSpPr txBox="1"/>
            <p:nvPr/>
          </p:nvSpPr>
          <p:spPr>
            <a:xfrm>
              <a:off x="2147325" y="4274708"/>
              <a:ext cx="1123094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Paging &amp; Find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876750" y="3414065"/>
            <a:ext cx="1144221" cy="57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dirty="0" err="1">
                <a:solidFill>
                  <a:schemeClr val="tx1"/>
                </a:solidFill>
              </a:rPr>
              <a:t>BCommentVO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 err="1">
                <a:solidFill>
                  <a:schemeClr val="tx1"/>
                </a:solidFill>
              </a:rPr>
              <a:t>BCoVoteVO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 err="1">
                <a:solidFill>
                  <a:schemeClr val="tx1"/>
                </a:solidFill>
              </a:rPr>
              <a:t>MemberVO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4" name="순서도: 연결자 73"/>
          <p:cNvSpPr/>
          <p:nvPr/>
        </p:nvSpPr>
        <p:spPr>
          <a:xfrm>
            <a:off x="5953540" y="2405348"/>
            <a:ext cx="132923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94"/>
          <p:cNvSpPr txBox="1"/>
          <p:nvPr/>
        </p:nvSpPr>
        <p:spPr>
          <a:xfrm>
            <a:off x="7024477" y="951452"/>
            <a:ext cx="1552275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/>
              <a:t>PagingDAO-mapper.xml</a:t>
            </a:r>
            <a:endParaRPr lang="ko-KR" altLang="en-US" sz="1050" dirty="0"/>
          </a:p>
        </p:txBody>
      </p:sp>
      <p:sp>
        <p:nvSpPr>
          <p:cNvPr id="81" name="직사각형 80"/>
          <p:cNvSpPr/>
          <p:nvPr/>
        </p:nvSpPr>
        <p:spPr>
          <a:xfrm>
            <a:off x="3015726" y="1790918"/>
            <a:ext cx="1077760" cy="1127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dirty="0" err="1">
                <a:solidFill>
                  <a:schemeClr val="tx1"/>
                </a:solidFill>
              </a:rPr>
              <a:t>BoardVO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 err="1">
                <a:solidFill>
                  <a:schemeClr val="tx1"/>
                </a:solidFill>
              </a:rPr>
              <a:t>BcategoryVO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BoardFileVO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ListVO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ListingVO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18" idx="3"/>
            <a:endCxn id="19" idx="1"/>
          </p:cNvCxnSpPr>
          <p:nvPr/>
        </p:nvCxnSpPr>
        <p:spPr>
          <a:xfrm>
            <a:off x="1331640" y="3228097"/>
            <a:ext cx="406164" cy="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9" idx="3"/>
            <a:endCxn id="21" idx="1"/>
          </p:cNvCxnSpPr>
          <p:nvPr/>
        </p:nvCxnSpPr>
        <p:spPr>
          <a:xfrm flipV="1">
            <a:off x="2483768" y="1610064"/>
            <a:ext cx="275071" cy="16183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9" idx="3"/>
            <a:endCxn id="33" idx="1"/>
          </p:cNvCxnSpPr>
          <p:nvPr/>
        </p:nvCxnSpPr>
        <p:spPr>
          <a:xfrm>
            <a:off x="2483768" y="3228463"/>
            <a:ext cx="241454" cy="1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연결자 85"/>
          <p:cNvSpPr/>
          <p:nvPr/>
        </p:nvSpPr>
        <p:spPr>
          <a:xfrm>
            <a:off x="4074355" y="1555034"/>
            <a:ext cx="132923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21" idx="3"/>
            <a:endCxn id="86" idx="2"/>
          </p:cNvCxnSpPr>
          <p:nvPr/>
        </p:nvCxnSpPr>
        <p:spPr>
          <a:xfrm flipV="1">
            <a:off x="3796550" y="1609034"/>
            <a:ext cx="277805" cy="1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연결자 86"/>
          <p:cNvSpPr/>
          <p:nvPr/>
        </p:nvSpPr>
        <p:spPr>
          <a:xfrm>
            <a:off x="4351503" y="3175786"/>
            <a:ext cx="109854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>
            <a:stCxn id="33" idx="3"/>
            <a:endCxn id="87" idx="2"/>
          </p:cNvCxnSpPr>
          <p:nvPr/>
        </p:nvCxnSpPr>
        <p:spPr>
          <a:xfrm>
            <a:off x="4081931" y="3229786"/>
            <a:ext cx="269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368754" y="2668594"/>
            <a:ext cx="1144221" cy="57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dirty="0" err="1">
                <a:solidFill>
                  <a:schemeClr val="tx1"/>
                </a:solidFill>
              </a:rPr>
              <a:t>BCommentVO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 err="1">
                <a:solidFill>
                  <a:schemeClr val="tx1"/>
                </a:solidFill>
              </a:rPr>
              <a:t>BCoVoteVO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 err="1">
                <a:solidFill>
                  <a:schemeClr val="tx1"/>
                </a:solidFill>
              </a:rPr>
              <a:t>MemberVO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87" idx="6"/>
            <a:endCxn id="52" idx="1"/>
          </p:cNvCxnSpPr>
          <p:nvPr/>
        </p:nvCxnSpPr>
        <p:spPr>
          <a:xfrm>
            <a:off x="4461357" y="3229786"/>
            <a:ext cx="163954" cy="206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86" idx="6"/>
            <a:endCxn id="24" idx="1"/>
          </p:cNvCxnSpPr>
          <p:nvPr/>
        </p:nvCxnSpPr>
        <p:spPr>
          <a:xfrm flipV="1">
            <a:off x="4207278" y="1520836"/>
            <a:ext cx="436593" cy="88198"/>
          </a:xfrm>
          <a:prstGeom prst="bentConnector3">
            <a:avLst>
              <a:gd name="adj1" fmla="val 74435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6"/>
            <a:endCxn id="52" idx="1"/>
          </p:cNvCxnSpPr>
          <p:nvPr/>
        </p:nvCxnSpPr>
        <p:spPr>
          <a:xfrm>
            <a:off x="4207278" y="1609034"/>
            <a:ext cx="418033" cy="1826812"/>
          </a:xfrm>
          <a:prstGeom prst="bentConnector3">
            <a:avLst>
              <a:gd name="adj1" fmla="val 79165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673907" y="1139962"/>
            <a:ext cx="1206303" cy="1127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BoardVO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 err="1">
                <a:solidFill>
                  <a:schemeClr val="tx1"/>
                </a:solidFill>
              </a:rPr>
              <a:t>BcategoryVO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err="1">
                <a:solidFill>
                  <a:schemeClr val="tx1"/>
                </a:solidFill>
              </a:rPr>
              <a:t>HeadIdCategoryVO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err="1">
                <a:solidFill>
                  <a:schemeClr val="tx1"/>
                </a:solidFill>
              </a:rPr>
              <a:t>BoardFileVO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err="1">
                <a:solidFill>
                  <a:schemeClr val="tx1"/>
                </a:solidFill>
              </a:rPr>
              <a:t>ThumbnailVO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 err="1" smtClean="0">
                <a:solidFill>
                  <a:schemeClr val="tx1"/>
                </a:solidFill>
              </a:rPr>
              <a:t>ItemVO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err="1" smtClean="0">
                <a:solidFill>
                  <a:schemeClr val="tx1"/>
                </a:solidFill>
              </a:rPr>
              <a:t>ListVO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err="1" smtClean="0">
                <a:solidFill>
                  <a:schemeClr val="tx1"/>
                </a:solidFill>
              </a:rPr>
              <a:t>ListingVO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순서도: 연결자 103"/>
          <p:cNvSpPr/>
          <p:nvPr/>
        </p:nvSpPr>
        <p:spPr>
          <a:xfrm>
            <a:off x="6277058" y="3435846"/>
            <a:ext cx="132923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cxnSp>
        <p:nvCxnSpPr>
          <p:cNvPr id="94" name="꺾인 연결선 93"/>
          <p:cNvCxnSpPr>
            <a:stCxn id="25" idx="2"/>
            <a:endCxn id="74" idx="2"/>
          </p:cNvCxnSpPr>
          <p:nvPr/>
        </p:nvCxnSpPr>
        <p:spPr>
          <a:xfrm rot="16200000" flipH="1">
            <a:off x="5266713" y="1772521"/>
            <a:ext cx="548376" cy="8252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3" idx="3"/>
            <a:endCxn id="104" idx="2"/>
          </p:cNvCxnSpPr>
          <p:nvPr/>
        </p:nvCxnSpPr>
        <p:spPr>
          <a:xfrm flipV="1">
            <a:off x="5889046" y="3489846"/>
            <a:ext cx="388012" cy="2034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7819354" y="2476940"/>
            <a:ext cx="1308619" cy="507832"/>
            <a:chOff x="7504326" y="2622246"/>
            <a:chExt cx="1308619" cy="507832"/>
          </a:xfrm>
        </p:grpSpPr>
        <p:sp>
          <p:nvSpPr>
            <p:cNvPr id="110" name="TextBox 167"/>
            <p:cNvSpPr txBox="1"/>
            <p:nvPr/>
          </p:nvSpPr>
          <p:spPr>
            <a:xfrm>
              <a:off x="7504326" y="2622246"/>
              <a:ext cx="1039314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BComment</a:t>
              </a:r>
              <a:r>
                <a:rPr lang="en-US" altLang="ko-KR" sz="1050" dirty="0" err="1" smtClean="0"/>
                <a:t>DAO</a:t>
              </a:r>
              <a:endParaRPr lang="ko-KR" altLang="en-US" sz="1050" dirty="0"/>
            </a:p>
          </p:txBody>
        </p:sp>
        <p:sp>
          <p:nvSpPr>
            <p:cNvPr id="111" name="TextBox 167"/>
            <p:cNvSpPr txBox="1"/>
            <p:nvPr/>
          </p:nvSpPr>
          <p:spPr>
            <a:xfrm>
              <a:off x="7504326" y="2876162"/>
              <a:ext cx="1308619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BComment</a:t>
              </a:r>
              <a:r>
                <a:rPr lang="en-US" altLang="ko-KR" sz="1050" dirty="0" err="1" smtClean="0"/>
                <a:t>DAOImpl</a:t>
              </a:r>
              <a:endParaRPr lang="ko-KR" altLang="en-US" sz="1050" dirty="0"/>
            </a:p>
          </p:txBody>
        </p:sp>
      </p:grpSp>
      <p:cxnSp>
        <p:nvCxnSpPr>
          <p:cNvPr id="116" name="꺾인 연결선 115"/>
          <p:cNvCxnSpPr>
            <a:stCxn id="111" idx="1"/>
          </p:cNvCxnSpPr>
          <p:nvPr/>
        </p:nvCxnSpPr>
        <p:spPr>
          <a:xfrm rot="10800000">
            <a:off x="7753368" y="2207996"/>
            <a:ext cx="65986" cy="649818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70" idx="1"/>
            <a:endCxn id="25" idx="1"/>
          </p:cNvCxnSpPr>
          <p:nvPr/>
        </p:nvCxnSpPr>
        <p:spPr>
          <a:xfrm rot="10800000">
            <a:off x="4643871" y="1784015"/>
            <a:ext cx="230708" cy="2777165"/>
          </a:xfrm>
          <a:prstGeom prst="bentConnector3">
            <a:avLst>
              <a:gd name="adj1" fmla="val 199086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70" idx="1"/>
            <a:endCxn id="53" idx="1"/>
          </p:cNvCxnSpPr>
          <p:nvPr/>
        </p:nvCxnSpPr>
        <p:spPr>
          <a:xfrm rot="10800000">
            <a:off x="4625311" y="3693285"/>
            <a:ext cx="249268" cy="867895"/>
          </a:xfrm>
          <a:prstGeom prst="bentConnector3">
            <a:avLst>
              <a:gd name="adj1" fmla="val 185595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04" idx="6"/>
            <a:endCxn id="110" idx="0"/>
          </p:cNvCxnSpPr>
          <p:nvPr/>
        </p:nvCxnSpPr>
        <p:spPr>
          <a:xfrm flipV="1">
            <a:off x="6409981" y="2476940"/>
            <a:ext cx="1929030" cy="1012906"/>
          </a:xfrm>
          <a:prstGeom prst="bentConnector4">
            <a:avLst>
              <a:gd name="adj1" fmla="val 10065"/>
              <a:gd name="adj2" fmla="val 116551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74" idx="6"/>
            <a:endCxn id="30" idx="0"/>
          </p:cNvCxnSpPr>
          <p:nvPr/>
        </p:nvCxnSpPr>
        <p:spPr>
          <a:xfrm>
            <a:off x="6086463" y="2459348"/>
            <a:ext cx="1012114" cy="28877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63" idx="2"/>
            <a:endCxn id="31" idx="0"/>
          </p:cNvCxnSpPr>
          <p:nvPr/>
        </p:nvCxnSpPr>
        <p:spPr>
          <a:xfrm rot="16200000" flipH="1">
            <a:off x="7491116" y="2738171"/>
            <a:ext cx="185873" cy="7016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11" idx="2"/>
            <a:endCxn id="31" idx="0"/>
          </p:cNvCxnSpPr>
          <p:nvPr/>
        </p:nvCxnSpPr>
        <p:spPr>
          <a:xfrm rot="5400000">
            <a:off x="8105690" y="2813956"/>
            <a:ext cx="197158" cy="5387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31" idx="2"/>
            <a:endCxn id="32" idx="0"/>
          </p:cNvCxnSpPr>
          <p:nvPr/>
        </p:nvCxnSpPr>
        <p:spPr>
          <a:xfrm>
            <a:off x="7934874" y="3435846"/>
            <a:ext cx="0" cy="14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32" idx="2"/>
            <a:endCxn id="36" idx="1"/>
          </p:cNvCxnSpPr>
          <p:nvPr/>
        </p:nvCxnSpPr>
        <p:spPr>
          <a:xfrm>
            <a:off x="7934874" y="3830370"/>
            <a:ext cx="7585" cy="18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204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8262" y="528636"/>
            <a:ext cx="3921369" cy="37861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Presentation Layer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3139" y="528637"/>
            <a:ext cx="1736999" cy="37861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BusinessLayer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54261" y="528637"/>
            <a:ext cx="2687515" cy="37861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Data Access Layer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6948" y="1277656"/>
            <a:ext cx="2302135" cy="7296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dirty="0" err="1" smtClean="0">
                <a:solidFill>
                  <a:schemeClr val="tx1"/>
                </a:solidFill>
              </a:rPr>
              <a:t>saveListForm.jsp</a:t>
            </a:r>
            <a:r>
              <a:rPr lang="en-US" altLang="ko-KR" sz="1050" dirty="0" smtClean="0">
                <a:solidFill>
                  <a:schemeClr val="tx1"/>
                </a:solidFill>
              </a:rPr>
              <a:t> -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리스트 </a:t>
            </a:r>
            <a:r>
              <a:rPr lang="ko-KR" altLang="en-US" sz="1050" b="1" dirty="0">
                <a:solidFill>
                  <a:schemeClr val="tx1"/>
                </a:solidFill>
              </a:rPr>
              <a:t>저장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en-US" altLang="ko-KR" sz="1050" dirty="0" err="1">
                <a:solidFill>
                  <a:schemeClr val="tx1"/>
                </a:solidFill>
              </a:rPr>
              <a:t>loadListForm.jsp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 -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리스트 </a:t>
            </a:r>
            <a:r>
              <a:rPr lang="ko-KR" altLang="en-US" sz="1050" b="1" dirty="0">
                <a:solidFill>
                  <a:schemeClr val="tx1"/>
                </a:solidFill>
              </a:rPr>
              <a:t>불러오기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downloadListForm.jsp</a:t>
            </a:r>
            <a:r>
              <a:rPr lang="en-US" altLang="ko-KR" sz="1050" dirty="0" smtClean="0">
                <a:solidFill>
                  <a:schemeClr val="tx1"/>
                </a:solidFill>
              </a:rPr>
              <a:t> -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PDF</a:t>
            </a:r>
            <a:r>
              <a:rPr lang="en-US" altLang="ko-KR" sz="1050" b="1" dirty="0">
                <a:solidFill>
                  <a:schemeClr val="tx1"/>
                </a:solidFill>
              </a:rPr>
              <a:t>/</a:t>
            </a:r>
            <a:r>
              <a:rPr lang="ko-KR" altLang="en-US" sz="1050" b="1" dirty="0">
                <a:solidFill>
                  <a:schemeClr val="tx1"/>
                </a:solidFill>
              </a:rPr>
              <a:t>인쇄</a:t>
            </a:r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34" y="3046210"/>
            <a:ext cx="1884486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en-US" altLang="ko-KR" sz="1050" dirty="0" err="1">
                <a:solidFill>
                  <a:schemeClr val="tx1"/>
                </a:solidFill>
              </a:rPr>
              <a:t>main.jsp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</a:rPr>
              <a:t>: </a:t>
            </a:r>
            <a:r>
              <a:rPr lang="ko-KR" altLang="en-US" sz="1050" b="1" dirty="0">
                <a:solidFill>
                  <a:schemeClr val="tx1"/>
                </a:solidFill>
              </a:rPr>
              <a:t>리스트 작성</a:t>
            </a:r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6395" y="2469356"/>
            <a:ext cx="981807" cy="325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Dispatcher Servlet</a:t>
            </a:r>
          </a:p>
        </p:txBody>
      </p:sp>
      <p:cxnSp>
        <p:nvCxnSpPr>
          <p:cNvPr id="13" name="꺾인 연결선 12"/>
          <p:cNvCxnSpPr>
            <a:stCxn id="10" idx="2"/>
            <a:endCxn id="12" idx="1"/>
          </p:cNvCxnSpPr>
          <p:nvPr/>
        </p:nvCxnSpPr>
        <p:spPr>
          <a:xfrm rot="5400000">
            <a:off x="699764" y="1983922"/>
            <a:ext cx="624885" cy="671621"/>
          </a:xfrm>
          <a:prstGeom prst="bentConnector4">
            <a:avLst>
              <a:gd name="adj1" fmla="val 36972"/>
              <a:gd name="adj2" fmla="val 134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16200000" flipV="1">
            <a:off x="628239" y="2687952"/>
            <a:ext cx="414035" cy="302482"/>
          </a:xfrm>
          <a:prstGeom prst="bentConnector4">
            <a:avLst>
              <a:gd name="adj1" fmla="val 30338"/>
              <a:gd name="adj2" fmla="val 177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71800" y="2007843"/>
            <a:ext cx="1019908" cy="3411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ItemList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Controller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71800" y="3528406"/>
            <a:ext cx="1019908" cy="3411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PackingList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Controller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71800" y="1249565"/>
            <a:ext cx="1019908" cy="3411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Front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Controller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53" idx="3"/>
            <a:endCxn id="17" idx="1"/>
          </p:cNvCxnSpPr>
          <p:nvPr/>
        </p:nvCxnSpPr>
        <p:spPr>
          <a:xfrm flipV="1">
            <a:off x="2581660" y="1420120"/>
            <a:ext cx="390140" cy="1210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3" idx="3"/>
            <a:endCxn id="15" idx="1"/>
          </p:cNvCxnSpPr>
          <p:nvPr/>
        </p:nvCxnSpPr>
        <p:spPr>
          <a:xfrm flipV="1">
            <a:off x="2581660" y="2178398"/>
            <a:ext cx="390140" cy="4521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3" idx="3"/>
            <a:endCxn id="16" idx="1"/>
          </p:cNvCxnSpPr>
          <p:nvPr/>
        </p:nvCxnSpPr>
        <p:spPr>
          <a:xfrm>
            <a:off x="2581660" y="2630526"/>
            <a:ext cx="390140" cy="10684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10547" y="3989859"/>
            <a:ext cx="1072687" cy="24027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RestFul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>
                <a:solidFill>
                  <a:srgbClr val="FF0000"/>
                </a:solidFill>
              </a:rPr>
              <a:t>Service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4353139" y="1744041"/>
            <a:ext cx="132923" cy="1080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sz="1050"/>
          </a:p>
        </p:txBody>
      </p:sp>
      <p:cxnSp>
        <p:nvCxnSpPr>
          <p:cNvPr id="23" name="꺾인 연결선 22"/>
          <p:cNvCxnSpPr>
            <a:stCxn id="17" idx="3"/>
            <a:endCxn id="22" idx="2"/>
          </p:cNvCxnSpPr>
          <p:nvPr/>
        </p:nvCxnSpPr>
        <p:spPr>
          <a:xfrm>
            <a:off x="3991708" y="1420120"/>
            <a:ext cx="361431" cy="3779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5" idx="3"/>
            <a:endCxn id="22" idx="2"/>
          </p:cNvCxnSpPr>
          <p:nvPr/>
        </p:nvCxnSpPr>
        <p:spPr>
          <a:xfrm flipV="1">
            <a:off x="3991708" y="1798041"/>
            <a:ext cx="361431" cy="3803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665785" y="1638868"/>
            <a:ext cx="1090246" cy="3183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ItemListSVC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22" idx="6"/>
            <a:endCxn id="25" idx="1"/>
          </p:cNvCxnSpPr>
          <p:nvPr/>
        </p:nvCxnSpPr>
        <p:spPr>
          <a:xfrm>
            <a:off x="4486062" y="1798041"/>
            <a:ext cx="179723" cy="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90645" y="929854"/>
            <a:ext cx="1465386" cy="69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ItemCategoryVO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ItemVO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ListVO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ListingVO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12392" y="2233083"/>
            <a:ext cx="1418492" cy="3411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ItemListSVCImpl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28" idx="0"/>
            <a:endCxn id="25" idx="2"/>
          </p:cNvCxnSpPr>
          <p:nvPr/>
        </p:nvCxnSpPr>
        <p:spPr>
          <a:xfrm flipH="1" flipV="1">
            <a:off x="5210908" y="1957215"/>
            <a:ext cx="10730" cy="27586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357445" y="2839193"/>
            <a:ext cx="1465386" cy="73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ItemCategoryVO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ItemVO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ListVO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ListingVO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순서도: 연결자 30"/>
          <p:cNvSpPr/>
          <p:nvPr/>
        </p:nvSpPr>
        <p:spPr>
          <a:xfrm>
            <a:off x="6412523" y="2343736"/>
            <a:ext cx="132923" cy="1080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/>
          <p:cNvSpPr/>
          <p:nvPr/>
        </p:nvSpPr>
        <p:spPr>
          <a:xfrm>
            <a:off x="6725169" y="2238562"/>
            <a:ext cx="1176185" cy="3183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ItemListDAO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31" idx="6"/>
            <a:endCxn id="32" idx="1"/>
          </p:cNvCxnSpPr>
          <p:nvPr/>
        </p:nvCxnSpPr>
        <p:spPr>
          <a:xfrm>
            <a:off x="6545446" y="2397736"/>
            <a:ext cx="17972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8" idx="3"/>
            <a:endCxn id="31" idx="2"/>
          </p:cNvCxnSpPr>
          <p:nvPr/>
        </p:nvCxnSpPr>
        <p:spPr>
          <a:xfrm flipV="1">
            <a:off x="5930884" y="2397736"/>
            <a:ext cx="481639" cy="590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192107" y="2791270"/>
            <a:ext cx="1529862" cy="3411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ItemListDAOImpl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32" idx="2"/>
            <a:endCxn id="35" idx="0"/>
          </p:cNvCxnSpPr>
          <p:nvPr/>
        </p:nvCxnSpPr>
        <p:spPr>
          <a:xfrm rot="16200000" flipH="1">
            <a:off x="7517970" y="2352201"/>
            <a:ext cx="234361" cy="6437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112977" y="3352689"/>
            <a:ext cx="1688123" cy="341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SqlSessionTemplate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5" idx="2"/>
            <a:endCxn id="37" idx="0"/>
          </p:cNvCxnSpPr>
          <p:nvPr/>
        </p:nvCxnSpPr>
        <p:spPr>
          <a:xfrm>
            <a:off x="7957038" y="3132379"/>
            <a:ext cx="0" cy="22031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25169" y="1200596"/>
            <a:ext cx="1715446" cy="407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/>
          <p:cNvSpPr/>
          <p:nvPr/>
        </p:nvSpPr>
        <p:spPr>
          <a:xfrm>
            <a:off x="6841879" y="1249565"/>
            <a:ext cx="1512277" cy="310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itemListDAO-mapper.xml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54261" y="939059"/>
            <a:ext cx="1517228" cy="240270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</a:rPr>
              <a:t>Mybatis</a:t>
            </a:r>
            <a:r>
              <a:rPr lang="en-US" altLang="ko-KR" sz="1050" dirty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89816" y="3879582"/>
            <a:ext cx="1356946" cy="341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DataSource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>
            <a:stCxn id="37" idx="2"/>
            <a:endCxn id="42" idx="0"/>
          </p:cNvCxnSpPr>
          <p:nvPr/>
        </p:nvCxnSpPr>
        <p:spPr>
          <a:xfrm>
            <a:off x="7957039" y="3693799"/>
            <a:ext cx="11250" cy="1857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자기 디스크 43"/>
          <p:cNvSpPr/>
          <p:nvPr/>
        </p:nvSpPr>
        <p:spPr>
          <a:xfrm>
            <a:off x="6254261" y="4381500"/>
            <a:ext cx="2687515" cy="65722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sz="1050"/>
          </a:p>
        </p:txBody>
      </p:sp>
      <p:sp>
        <p:nvSpPr>
          <p:cNvPr id="45" name="직사각형 44"/>
          <p:cNvSpPr/>
          <p:nvPr/>
        </p:nvSpPr>
        <p:spPr>
          <a:xfrm>
            <a:off x="6350520" y="4625438"/>
            <a:ext cx="662355" cy="1705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List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52439" y="4625437"/>
            <a:ext cx="662355" cy="1705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Item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778260" y="4631251"/>
            <a:ext cx="1022840" cy="1647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I_Category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16615" y="4825015"/>
            <a:ext cx="861645" cy="1705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Listing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40305" y="4844961"/>
            <a:ext cx="861645" cy="1705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Member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42" idx="2"/>
            <a:endCxn id="44" idx="1"/>
          </p:cNvCxnSpPr>
          <p:nvPr/>
        </p:nvCxnSpPr>
        <p:spPr>
          <a:xfrm rot="5400000">
            <a:off x="7702749" y="4115961"/>
            <a:ext cx="160809" cy="3702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172423" y="432197"/>
            <a:ext cx="0" cy="47113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6168300" y="528636"/>
            <a:ext cx="3403" cy="468019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52"/>
          <p:cNvSpPr txBox="1"/>
          <p:nvPr/>
        </p:nvSpPr>
        <p:spPr>
          <a:xfrm>
            <a:off x="1835696" y="2503568"/>
            <a:ext cx="745964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/>
              <a:t>Interceptor</a:t>
            </a:r>
            <a:endParaRPr lang="ko-KR" altLang="en-US" sz="1050" dirty="0"/>
          </a:p>
        </p:txBody>
      </p:sp>
      <p:cxnSp>
        <p:nvCxnSpPr>
          <p:cNvPr id="54" name="직선 연결선 53"/>
          <p:cNvCxnSpPr>
            <a:stCxn id="12" idx="3"/>
            <a:endCxn id="53" idx="1"/>
          </p:cNvCxnSpPr>
          <p:nvPr/>
        </p:nvCxnSpPr>
        <p:spPr>
          <a:xfrm flipV="1">
            <a:off x="1658202" y="2630526"/>
            <a:ext cx="177494" cy="1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5" idx="3"/>
            <a:endCxn id="39" idx="2"/>
          </p:cNvCxnSpPr>
          <p:nvPr/>
        </p:nvCxnSpPr>
        <p:spPr>
          <a:xfrm flipH="1" flipV="1">
            <a:off x="7582892" y="1608388"/>
            <a:ext cx="1139077" cy="1353437"/>
          </a:xfrm>
          <a:prstGeom prst="bentConnector4">
            <a:avLst>
              <a:gd name="adj1" fmla="val -20069"/>
              <a:gd name="adj2" fmla="val 78258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6161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lIns="77925" tIns="38963" rIns="77925" bIns="38963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302</Words>
  <Application>Microsoft Office PowerPoint</Application>
  <PresentationFormat>화면 슬라이드 쇼(16:9)</PresentationFormat>
  <Paragraphs>182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Administrator</cp:lastModifiedBy>
  <cp:revision>59</cp:revision>
  <dcterms:created xsi:type="dcterms:W3CDTF">2006-10-05T04:04:58Z</dcterms:created>
  <dcterms:modified xsi:type="dcterms:W3CDTF">2020-09-22T02:22:39Z</dcterms:modified>
</cp:coreProperties>
</file>