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7" r:id="rId2"/>
    <p:sldId id="257" r:id="rId3"/>
    <p:sldId id="489" r:id="rId4"/>
    <p:sldId id="390" r:id="rId5"/>
    <p:sldId id="490" r:id="rId6"/>
    <p:sldId id="491" r:id="rId7"/>
    <p:sldId id="492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292" r:id="rId21"/>
    <p:sldId id="287" r:id="rId22"/>
    <p:sldId id="288" r:id="rId23"/>
    <p:sldId id="289" r:id="rId24"/>
    <p:sldId id="290" r:id="rId25"/>
    <p:sldId id="291" r:id="rId26"/>
    <p:sldId id="488" r:id="rId27"/>
    <p:sldId id="293" r:id="rId28"/>
    <p:sldId id="465" r:id="rId29"/>
    <p:sldId id="295" r:id="rId30"/>
    <p:sldId id="375" r:id="rId31"/>
  </p:sldIdLst>
  <p:sldSz cx="12192000" cy="6858000"/>
  <p:notesSz cx="6858000" cy="9144000"/>
  <p:embeddedFontLst>
    <p:embeddedFont>
      <p:font typeface="나눔스퀘어_ac Bold" panose="020B0600000101010101" pitchFamily="50" charset="-127"/>
      <p:bold r:id="rId34"/>
    </p:embeddedFont>
    <p:embeddedFont>
      <p:font typeface="Abadi" panose="020B0604020104020204" pitchFamily="34" charset="0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2B1D"/>
    <a:srgbClr val="8D9F82"/>
    <a:srgbClr val="FCDBA2"/>
    <a:srgbClr val="F19E97"/>
    <a:srgbClr val="D0C4BA"/>
    <a:srgbClr val="F5EDE4"/>
    <a:srgbClr val="B28D56"/>
    <a:srgbClr val="BF943C"/>
    <a:srgbClr val="030616"/>
    <a:srgbClr val="FBE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372" autoAdjust="0"/>
  </p:normalViewPr>
  <p:slideViewPr>
    <p:cSldViewPr snapToGrid="0">
      <p:cViewPr varScale="1">
        <p:scale>
          <a:sx n="78" d="100"/>
          <a:sy n="78" d="100"/>
        </p:scale>
        <p:origin x="1109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21F42CF6-6BA3-4C3B-91DA-4920E21B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B87FD2B7-0F11-42C3-B3FB-E1D0B15D2EA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5C082B-AACF-4867-B0D4-545DD092F30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376A11-B54B-46A8-BB3E-AB1F7A3DC0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4"/>
          <a:stretch/>
        </p:blipFill>
        <p:spPr>
          <a:xfrm>
            <a:off x="2155141" y="1751800"/>
            <a:ext cx="7881717" cy="5106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5F2A17-736F-4E02-A1A6-278985E437A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7" y="523837"/>
            <a:ext cx="2862584" cy="11826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0FF80F-DC61-4BB3-A15E-DC3A6B1FE94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43000"/>
            <a:ext cx="2936594" cy="21542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205A85-5FBA-4EB0-ACBB-9A4C0AE6614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82" y="500063"/>
            <a:ext cx="1144693" cy="330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356C0D6-4F35-4330-9765-A0AC1E4AF98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3100" y="4429419"/>
            <a:ext cx="2628900" cy="19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C7F77A2-E5DD-4947-8C75-059B7D7638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E14453EE-F938-4885-9070-325D64727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5E6AD494-35F9-4674-8A89-A857B4F43987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909CC3A1-6464-4D9E-AD52-2CFDF3365B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40471" y="1109778"/>
            <a:ext cx="6988017" cy="4556788"/>
          </a:xfrm>
          <a:prstGeom prst="roundRect">
            <a:avLst>
              <a:gd name="adj" fmla="val 311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CF7E53-7AE1-414D-B198-89C824C8A75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0276" y="128436"/>
            <a:ext cx="1876424" cy="13765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6DBF24-8570-409B-BCB7-245CC284FC7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2" y="372427"/>
            <a:ext cx="54071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1D1B89B-F9CF-4925-B52A-C38DA8E768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1735D0F9-7E70-4660-A862-50AD3CE1B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EF9C4030-B52F-4AD3-9E3D-E7C93C5E28DA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3CF02DDD-DC7D-4567-B0EF-A9484D531A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55051" y="1856521"/>
            <a:ext cx="6740399" cy="3865781"/>
          </a:xfrm>
          <a:prstGeom prst="roundRect">
            <a:avLst>
              <a:gd name="adj" fmla="val 181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0012BE-D23E-4EB9-B2CF-D1488138558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86" y="463559"/>
            <a:ext cx="2247900" cy="9286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16AA72-5F2B-48D1-B0D6-416FDB25869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5576" y="239634"/>
            <a:ext cx="1876424" cy="13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13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6779D-3AB1-42F5-8D3D-DE6E8195B4C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22BF44-0E0B-415E-A28C-BEA5C97A807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427" y="498154"/>
            <a:ext cx="540710" cy="2044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2555FF-260E-4AC1-BC86-C606B6B9827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5776" y="498154"/>
            <a:ext cx="708829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4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A966FB-3895-466D-9050-19AB2FFC3CC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085652-50EF-465C-B72D-7B3B1280055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6725" y="419107"/>
            <a:ext cx="2247900" cy="9286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02F166-CD27-48FD-9A40-ADBFD51BD45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82"/>
            <a:ext cx="1876424" cy="13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50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F3426F-FB33-4DA1-BEA6-96BC63DF599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27EB3F-AD6E-402A-BD51-1FB82FE663B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8212" y="981570"/>
            <a:ext cx="2247900" cy="9286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32B568-0B16-4042-AC0E-E6174E655EB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36"/>
            <a:ext cx="1876424" cy="13765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C9922A-1377-48BF-96C9-18AB9294918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88312" y="495300"/>
            <a:ext cx="708829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E54930-7BCE-4C8D-BC26-7C2DA610A8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A4F9DA-C96B-4CB8-8EA0-74894BB73BD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5576" y="166536"/>
            <a:ext cx="1876424" cy="13765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87D1EC-120B-435A-8C57-C070EE499FC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663"/>
            <a:ext cx="1231900" cy="9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0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E51A4C-130A-432D-A5C3-014D79A28F3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B2FB43-71CC-4610-A487-D190578AD8B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899" y="614386"/>
            <a:ext cx="2247900" cy="9286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084213-4629-4798-AA9E-68224C25B05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5576" y="614386"/>
            <a:ext cx="1876424" cy="13765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D6C697-8A0A-476D-93AD-0A01842BBFC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8275" y="354818"/>
            <a:ext cx="708829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6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928310-567A-4BCC-B118-C6EB033764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852ACB-67B3-42B9-9D19-42C6C37C9A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36"/>
            <a:ext cx="1876424" cy="13765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17E38E-3EA6-4A7B-A140-AA95FEEA97F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75558" y="372427"/>
            <a:ext cx="54071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2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30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9C61EBB1-B403-4B77-A60C-B9D2E0653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3CEE828-904D-4A60-86CD-803A992F5640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2FF237C-81BE-4D32-AF43-65FFCD0978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EBFD74-2ADD-4201-BAD9-1188AD370C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94" y="711200"/>
            <a:ext cx="2951165" cy="12192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21F42CF6-6BA3-4C3B-91DA-4920E21B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7"/>
            <a:extLst>
              <a:ext uri="{FF2B5EF4-FFF2-40B4-BE49-F238E27FC236}">
                <a16:creationId xmlns:a16="http://schemas.microsoft.com/office/drawing/2014/main" id="{B87FD2B7-0F11-42C3-B3FB-E1D0B15D2EA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3163AF-7DB0-48F5-BF3E-E1E6F4C6D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4"/>
          <a:stretch/>
        </p:blipFill>
        <p:spPr>
          <a:xfrm>
            <a:off x="2155141" y="1751800"/>
            <a:ext cx="7881717" cy="5106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C29FE3-DA79-4369-A2B0-E9C6052B1E6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16400"/>
            <a:ext cx="2538412" cy="18621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DC7CB3-E194-4E14-B4B4-B2BEE20B14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355600"/>
            <a:ext cx="873196" cy="330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2CF140-007F-429F-9510-B94E511BBAD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588" y="1320800"/>
            <a:ext cx="2538412" cy="1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79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21F42CF6-6BA3-4C3B-91DA-4920E21B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B87FD2B7-0F11-42C3-B3FB-E1D0B15D2EA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7F36D-04E6-4961-A389-E713BF13AB8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92BDBB-F98D-468B-A5DD-3CA0BC0EB4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4"/>
          <a:stretch/>
        </p:blipFill>
        <p:spPr>
          <a:xfrm>
            <a:off x="2155141" y="1751800"/>
            <a:ext cx="7881717" cy="5106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050E7D-B54B-4044-A5EF-76AE5B8F4B7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725"/>
            <a:ext cx="2705043" cy="1984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FD24C4-770D-4596-820B-2B1993D57B2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245" y="495300"/>
            <a:ext cx="648180" cy="2451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E20445-F749-46F4-AED3-FB8244DC15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8" y="495300"/>
            <a:ext cx="883307" cy="25480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FDD9B5-74A7-45BB-A8C5-1BCA545A86F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5688" y="4279500"/>
            <a:ext cx="2286311" cy="16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22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1ECE92-5EED-4A79-84A3-75E33F68F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21E0F670-9FD4-4D45-BD71-A3EAFB5457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0F600E82-B199-4E03-B2F1-1C7E4A0BBF23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678532-DB90-4FC4-AFE4-93FDDBB99EB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463559"/>
            <a:ext cx="2247900" cy="9286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964B9A-CB73-4CA7-A699-0D5054C24ED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634"/>
            <a:ext cx="1876424" cy="1376514"/>
          </a:xfrm>
          <a:prstGeom prst="rect">
            <a:avLst/>
          </a:prstGeom>
        </p:spPr>
      </p:pic>
      <p:sp>
        <p:nvSpPr>
          <p:cNvPr id="5" name="그림 개체 틀 12">
            <a:extLst>
              <a:ext uri="{FF2B5EF4-FFF2-40B4-BE49-F238E27FC236}">
                <a16:creationId xmlns:a16="http://schemas.microsoft.com/office/drawing/2014/main" id="{62CCDDBD-7E3C-43A3-958F-415503F2FD1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79973" y="1357875"/>
            <a:ext cx="4142254" cy="41422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743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F30B9F-12B0-45D1-860E-5B271B4691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96EF6C9-F3DC-4B97-9404-D88EE31CC4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8357" y="19335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6C351CE7-D6A7-42FD-BFA8-F995A8AC424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6481" y="19335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2BEA43D0-45B2-49ED-AEE9-83DA18B8E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9C0D73E6-2A50-40CA-88B2-13B088CFD99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D14DAFF-D94B-448D-94A6-3DB434E4952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95" y="371154"/>
            <a:ext cx="540710" cy="2044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31384A-3B6C-4552-8E93-2A8865328CC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7" y="371154"/>
            <a:ext cx="708829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4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DF4C16-0215-4B40-A3C7-1EDB05330C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그림 개체 틀 12">
            <a:extLst>
              <a:ext uri="{FF2B5EF4-FFF2-40B4-BE49-F238E27FC236}">
                <a16:creationId xmlns:a16="http://schemas.microsoft.com/office/drawing/2014/main" id="{A9C9BA1A-D743-4652-83AA-FD53803E913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93808" y="2308073"/>
            <a:ext cx="1947086" cy="19470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994F4884-586A-4C34-A73F-8659BF279DE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946241" y="2308073"/>
            <a:ext cx="1947086" cy="19470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2">
            <a:extLst>
              <a:ext uri="{FF2B5EF4-FFF2-40B4-BE49-F238E27FC236}">
                <a16:creationId xmlns:a16="http://schemas.microsoft.com/office/drawing/2014/main" id="{A0CE744C-B0B9-4A2E-B5DA-602C781639C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98674" y="2308073"/>
            <a:ext cx="1947086" cy="19470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2">
            <a:extLst>
              <a:ext uri="{FF2B5EF4-FFF2-40B4-BE49-F238E27FC236}">
                <a16:creationId xmlns:a16="http://schemas.microsoft.com/office/drawing/2014/main" id="{8AB716F9-1235-4D16-BA6C-9127F38BFE6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651106" y="2308073"/>
            <a:ext cx="1947086" cy="19470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FA085BC4-5C92-4828-8F80-422C0108FD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41A968E7-4B87-4493-902B-311A6E75760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7B8B86-2628-4E95-8F1C-2736D0D4BFF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5" y="1309559"/>
            <a:ext cx="2247900" cy="9286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53F6B0-2682-4B7A-B380-48312258DC8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5576" y="195182"/>
            <a:ext cx="1876424" cy="13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19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5DDD5AA-D62B-40B4-B856-02FA9B65EA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C9FF1C6-D0D2-48E9-AA5B-9474E7E80F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06532" y="2007008"/>
            <a:ext cx="4215260" cy="28439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4E25809A-4B6C-4DD8-B4DE-0AF2C42670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1D68A31E-48BA-4CBF-9075-A42748C37398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62F457-089B-4E94-B539-42114CD7D5E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88" y="981570"/>
            <a:ext cx="2247900" cy="9286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7E5B7C-EB34-417B-BFF6-488693CE320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5576" y="166536"/>
            <a:ext cx="1876424" cy="13765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28A977-E669-4AAB-A5CB-7FB71DFB75F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9" y="495300"/>
            <a:ext cx="708829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4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4EE108B-23E0-49F2-A152-79B9B68514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FD87A6E-D7D7-4348-80F8-3C6EF62F8E8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46052" y="2095789"/>
            <a:ext cx="2245424" cy="224542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DE377C7A-A886-41AA-AA81-5C1B157DF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73287" y="2095789"/>
            <a:ext cx="2245424" cy="224542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0A68AE00-B0C4-415E-809F-C49CB31DE3D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00523" y="2095789"/>
            <a:ext cx="2245424" cy="224542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8C04D553-5A38-48DA-9F2E-B4AD3C6F6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6BE4C9B0-CDC2-47D5-A60E-12138C95C951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9E5FF5-4440-4E38-82D6-08D302AAE05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36"/>
            <a:ext cx="1876424" cy="13765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482ADC-F4BF-4FBD-BF5D-B3BB9CD4CF7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0100" y="1101663"/>
            <a:ext cx="1231900" cy="9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5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79725FB-9C7A-49EA-BA5B-BD1E92F4D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08BFD43D-44CB-402D-9569-C6851798F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0C073104-E2E8-4F10-B758-4078F6F3806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E6171B4-0ABA-46E8-978A-8EF93E8607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1" y="614386"/>
            <a:ext cx="2247900" cy="9286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6CD031-E849-4A68-8C97-256284C3F3C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86"/>
            <a:ext cx="1876424" cy="13765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0C0E047-6C3D-4098-807F-BA6CF4FE131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896" y="507218"/>
            <a:ext cx="708829" cy="2044700"/>
          </a:xfrm>
          <a:prstGeom prst="rect">
            <a:avLst/>
          </a:prstGeom>
        </p:spPr>
      </p:pic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F0D908FB-52E0-4989-B355-46DD02329F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74576" y="819753"/>
            <a:ext cx="2361624" cy="5218494"/>
          </a:xfrm>
          <a:prstGeom prst="roundRect">
            <a:avLst>
              <a:gd name="adj" fmla="val 2043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622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5" r:id="rId10"/>
    <p:sldLayoutId id="2147483696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694" r:id="rId18"/>
    <p:sldLayoutId id="2147483664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3.svg"/><Relationship Id="rId21" Type="http://schemas.openxmlformats.org/officeDocument/2006/relationships/image" Target="../media/image37.svg"/><Relationship Id="rId42" Type="http://schemas.openxmlformats.org/officeDocument/2006/relationships/image" Target="../media/image58.png"/><Relationship Id="rId63" Type="http://schemas.openxmlformats.org/officeDocument/2006/relationships/image" Target="../media/image79.svg"/><Relationship Id="rId84" Type="http://schemas.openxmlformats.org/officeDocument/2006/relationships/image" Target="../media/image100.png"/><Relationship Id="rId138" Type="http://schemas.openxmlformats.org/officeDocument/2006/relationships/image" Target="../media/image154.png"/><Relationship Id="rId159" Type="http://schemas.openxmlformats.org/officeDocument/2006/relationships/image" Target="../media/image175.svg"/><Relationship Id="rId170" Type="http://schemas.openxmlformats.org/officeDocument/2006/relationships/image" Target="../media/image186.png"/><Relationship Id="rId191" Type="http://schemas.openxmlformats.org/officeDocument/2006/relationships/image" Target="../media/image207.svg"/><Relationship Id="rId107" Type="http://schemas.openxmlformats.org/officeDocument/2006/relationships/image" Target="../media/image123.svg"/><Relationship Id="rId11" Type="http://schemas.openxmlformats.org/officeDocument/2006/relationships/image" Target="../media/image27.svg"/><Relationship Id="rId32" Type="http://schemas.openxmlformats.org/officeDocument/2006/relationships/image" Target="../media/image48.png"/><Relationship Id="rId53" Type="http://schemas.openxmlformats.org/officeDocument/2006/relationships/image" Target="../media/image69.svg"/><Relationship Id="rId74" Type="http://schemas.openxmlformats.org/officeDocument/2006/relationships/image" Target="../media/image90.png"/><Relationship Id="rId128" Type="http://schemas.openxmlformats.org/officeDocument/2006/relationships/image" Target="../media/image144.png"/><Relationship Id="rId149" Type="http://schemas.openxmlformats.org/officeDocument/2006/relationships/image" Target="../media/image165.svg"/><Relationship Id="rId5" Type="http://schemas.openxmlformats.org/officeDocument/2006/relationships/image" Target="../media/image21.svg"/><Relationship Id="rId95" Type="http://schemas.openxmlformats.org/officeDocument/2006/relationships/image" Target="../media/image111.svg"/><Relationship Id="rId160" Type="http://schemas.openxmlformats.org/officeDocument/2006/relationships/image" Target="../media/image176.png"/><Relationship Id="rId181" Type="http://schemas.openxmlformats.org/officeDocument/2006/relationships/image" Target="../media/image197.svg"/><Relationship Id="rId22" Type="http://schemas.openxmlformats.org/officeDocument/2006/relationships/image" Target="../media/image38.png"/><Relationship Id="rId43" Type="http://schemas.openxmlformats.org/officeDocument/2006/relationships/image" Target="../media/image59.svg"/><Relationship Id="rId64" Type="http://schemas.openxmlformats.org/officeDocument/2006/relationships/image" Target="../media/image80.png"/><Relationship Id="rId118" Type="http://schemas.openxmlformats.org/officeDocument/2006/relationships/image" Target="../media/image134.png"/><Relationship Id="rId139" Type="http://schemas.openxmlformats.org/officeDocument/2006/relationships/image" Target="../media/image155.svg"/><Relationship Id="rId85" Type="http://schemas.openxmlformats.org/officeDocument/2006/relationships/image" Target="../media/image101.svg"/><Relationship Id="rId150" Type="http://schemas.openxmlformats.org/officeDocument/2006/relationships/image" Target="../media/image166.png"/><Relationship Id="rId171" Type="http://schemas.openxmlformats.org/officeDocument/2006/relationships/image" Target="../media/image187.svg"/><Relationship Id="rId192" Type="http://schemas.openxmlformats.org/officeDocument/2006/relationships/image" Target="../media/image208.png"/><Relationship Id="rId12" Type="http://schemas.openxmlformats.org/officeDocument/2006/relationships/image" Target="../media/image28.png"/><Relationship Id="rId33" Type="http://schemas.openxmlformats.org/officeDocument/2006/relationships/image" Target="../media/image49.svg"/><Relationship Id="rId108" Type="http://schemas.openxmlformats.org/officeDocument/2006/relationships/image" Target="../media/image124.png"/><Relationship Id="rId129" Type="http://schemas.openxmlformats.org/officeDocument/2006/relationships/image" Target="../media/image145.svg"/><Relationship Id="rId54" Type="http://schemas.openxmlformats.org/officeDocument/2006/relationships/image" Target="../media/image70.png"/><Relationship Id="rId75" Type="http://schemas.openxmlformats.org/officeDocument/2006/relationships/image" Target="../media/image91.svg"/><Relationship Id="rId96" Type="http://schemas.openxmlformats.org/officeDocument/2006/relationships/image" Target="../media/image112.png"/><Relationship Id="rId140" Type="http://schemas.openxmlformats.org/officeDocument/2006/relationships/image" Target="../media/image156.png"/><Relationship Id="rId161" Type="http://schemas.openxmlformats.org/officeDocument/2006/relationships/image" Target="../media/image177.svg"/><Relationship Id="rId182" Type="http://schemas.openxmlformats.org/officeDocument/2006/relationships/image" Target="../media/image198.png"/><Relationship Id="rId6" Type="http://schemas.openxmlformats.org/officeDocument/2006/relationships/image" Target="../media/image22.png"/><Relationship Id="rId23" Type="http://schemas.openxmlformats.org/officeDocument/2006/relationships/image" Target="../media/image39.svg"/><Relationship Id="rId119" Type="http://schemas.openxmlformats.org/officeDocument/2006/relationships/image" Target="../media/image135.svg"/><Relationship Id="rId44" Type="http://schemas.openxmlformats.org/officeDocument/2006/relationships/image" Target="../media/image60.png"/><Relationship Id="rId65" Type="http://schemas.openxmlformats.org/officeDocument/2006/relationships/image" Target="../media/image81.svg"/><Relationship Id="rId86" Type="http://schemas.openxmlformats.org/officeDocument/2006/relationships/image" Target="../media/image102.png"/><Relationship Id="rId130" Type="http://schemas.openxmlformats.org/officeDocument/2006/relationships/image" Target="../media/image146.png"/><Relationship Id="rId151" Type="http://schemas.openxmlformats.org/officeDocument/2006/relationships/image" Target="../media/image167.svg"/><Relationship Id="rId172" Type="http://schemas.openxmlformats.org/officeDocument/2006/relationships/image" Target="../media/image188.png"/><Relationship Id="rId193" Type="http://schemas.openxmlformats.org/officeDocument/2006/relationships/image" Target="../media/image209.svg"/><Relationship Id="rId13" Type="http://schemas.openxmlformats.org/officeDocument/2006/relationships/image" Target="../media/image29.svg"/><Relationship Id="rId109" Type="http://schemas.openxmlformats.org/officeDocument/2006/relationships/image" Target="../media/image125.svg"/><Relationship Id="rId34" Type="http://schemas.openxmlformats.org/officeDocument/2006/relationships/image" Target="../media/image50.png"/><Relationship Id="rId50" Type="http://schemas.openxmlformats.org/officeDocument/2006/relationships/image" Target="../media/image66.png"/><Relationship Id="rId55" Type="http://schemas.openxmlformats.org/officeDocument/2006/relationships/image" Target="../media/image71.svg"/><Relationship Id="rId76" Type="http://schemas.openxmlformats.org/officeDocument/2006/relationships/image" Target="../media/image92.png"/><Relationship Id="rId97" Type="http://schemas.openxmlformats.org/officeDocument/2006/relationships/image" Target="../media/image113.svg"/><Relationship Id="rId104" Type="http://schemas.openxmlformats.org/officeDocument/2006/relationships/image" Target="../media/image120.png"/><Relationship Id="rId120" Type="http://schemas.openxmlformats.org/officeDocument/2006/relationships/image" Target="../media/image136.png"/><Relationship Id="rId125" Type="http://schemas.openxmlformats.org/officeDocument/2006/relationships/image" Target="../media/image141.svg"/><Relationship Id="rId141" Type="http://schemas.openxmlformats.org/officeDocument/2006/relationships/image" Target="../media/image157.svg"/><Relationship Id="rId146" Type="http://schemas.openxmlformats.org/officeDocument/2006/relationships/image" Target="../media/image162.png"/><Relationship Id="rId167" Type="http://schemas.openxmlformats.org/officeDocument/2006/relationships/image" Target="../media/image183.svg"/><Relationship Id="rId188" Type="http://schemas.openxmlformats.org/officeDocument/2006/relationships/image" Target="../media/image204.png"/><Relationship Id="rId7" Type="http://schemas.openxmlformats.org/officeDocument/2006/relationships/image" Target="../media/image23.svg"/><Relationship Id="rId71" Type="http://schemas.openxmlformats.org/officeDocument/2006/relationships/image" Target="../media/image87.svg"/><Relationship Id="rId92" Type="http://schemas.openxmlformats.org/officeDocument/2006/relationships/image" Target="../media/image108.png"/><Relationship Id="rId162" Type="http://schemas.openxmlformats.org/officeDocument/2006/relationships/image" Target="../media/image178.png"/><Relationship Id="rId183" Type="http://schemas.openxmlformats.org/officeDocument/2006/relationships/image" Target="../media/image199.svg"/><Relationship Id="rId2" Type="http://schemas.openxmlformats.org/officeDocument/2006/relationships/image" Target="../media/image18.png"/><Relationship Id="rId29" Type="http://schemas.openxmlformats.org/officeDocument/2006/relationships/image" Target="../media/image45.svg"/><Relationship Id="rId24" Type="http://schemas.openxmlformats.org/officeDocument/2006/relationships/image" Target="../media/image40.png"/><Relationship Id="rId40" Type="http://schemas.openxmlformats.org/officeDocument/2006/relationships/image" Target="../media/image56.png"/><Relationship Id="rId45" Type="http://schemas.openxmlformats.org/officeDocument/2006/relationships/image" Target="../media/image61.svg"/><Relationship Id="rId66" Type="http://schemas.openxmlformats.org/officeDocument/2006/relationships/image" Target="../media/image82.png"/><Relationship Id="rId87" Type="http://schemas.openxmlformats.org/officeDocument/2006/relationships/image" Target="../media/image103.svg"/><Relationship Id="rId110" Type="http://schemas.openxmlformats.org/officeDocument/2006/relationships/image" Target="../media/image126.png"/><Relationship Id="rId115" Type="http://schemas.openxmlformats.org/officeDocument/2006/relationships/image" Target="../media/image131.svg"/><Relationship Id="rId131" Type="http://schemas.openxmlformats.org/officeDocument/2006/relationships/image" Target="../media/image147.svg"/><Relationship Id="rId136" Type="http://schemas.openxmlformats.org/officeDocument/2006/relationships/image" Target="../media/image152.png"/><Relationship Id="rId157" Type="http://schemas.openxmlformats.org/officeDocument/2006/relationships/image" Target="../media/image173.svg"/><Relationship Id="rId178" Type="http://schemas.openxmlformats.org/officeDocument/2006/relationships/image" Target="../media/image194.png"/><Relationship Id="rId61" Type="http://schemas.openxmlformats.org/officeDocument/2006/relationships/image" Target="../media/image77.svg"/><Relationship Id="rId82" Type="http://schemas.openxmlformats.org/officeDocument/2006/relationships/image" Target="../media/image98.png"/><Relationship Id="rId152" Type="http://schemas.openxmlformats.org/officeDocument/2006/relationships/image" Target="../media/image168.png"/><Relationship Id="rId173" Type="http://schemas.openxmlformats.org/officeDocument/2006/relationships/image" Target="../media/image189.svg"/><Relationship Id="rId19" Type="http://schemas.openxmlformats.org/officeDocument/2006/relationships/image" Target="../media/image35.svg"/><Relationship Id="rId14" Type="http://schemas.openxmlformats.org/officeDocument/2006/relationships/image" Target="../media/image30.png"/><Relationship Id="rId30" Type="http://schemas.openxmlformats.org/officeDocument/2006/relationships/image" Target="../media/image46.png"/><Relationship Id="rId35" Type="http://schemas.openxmlformats.org/officeDocument/2006/relationships/image" Target="../media/image51.svg"/><Relationship Id="rId56" Type="http://schemas.openxmlformats.org/officeDocument/2006/relationships/image" Target="../media/image72.png"/><Relationship Id="rId77" Type="http://schemas.openxmlformats.org/officeDocument/2006/relationships/image" Target="../media/image93.svg"/><Relationship Id="rId100" Type="http://schemas.openxmlformats.org/officeDocument/2006/relationships/image" Target="../media/image116.png"/><Relationship Id="rId105" Type="http://schemas.openxmlformats.org/officeDocument/2006/relationships/image" Target="../media/image121.svg"/><Relationship Id="rId126" Type="http://schemas.openxmlformats.org/officeDocument/2006/relationships/image" Target="../media/image142.png"/><Relationship Id="rId147" Type="http://schemas.openxmlformats.org/officeDocument/2006/relationships/image" Target="../media/image163.svg"/><Relationship Id="rId168" Type="http://schemas.openxmlformats.org/officeDocument/2006/relationships/image" Target="../media/image184.png"/><Relationship Id="rId8" Type="http://schemas.openxmlformats.org/officeDocument/2006/relationships/image" Target="../media/image24.png"/><Relationship Id="rId51" Type="http://schemas.openxmlformats.org/officeDocument/2006/relationships/image" Target="../media/image67.svg"/><Relationship Id="rId72" Type="http://schemas.openxmlformats.org/officeDocument/2006/relationships/image" Target="../media/image88.png"/><Relationship Id="rId93" Type="http://schemas.openxmlformats.org/officeDocument/2006/relationships/image" Target="../media/image109.svg"/><Relationship Id="rId98" Type="http://schemas.openxmlformats.org/officeDocument/2006/relationships/image" Target="../media/image114.png"/><Relationship Id="rId121" Type="http://schemas.openxmlformats.org/officeDocument/2006/relationships/image" Target="../media/image137.svg"/><Relationship Id="rId142" Type="http://schemas.openxmlformats.org/officeDocument/2006/relationships/image" Target="../media/image158.png"/><Relationship Id="rId163" Type="http://schemas.openxmlformats.org/officeDocument/2006/relationships/image" Target="../media/image179.svg"/><Relationship Id="rId184" Type="http://schemas.openxmlformats.org/officeDocument/2006/relationships/image" Target="../media/image200.png"/><Relationship Id="rId189" Type="http://schemas.openxmlformats.org/officeDocument/2006/relationships/image" Target="../media/image205.svg"/><Relationship Id="rId3" Type="http://schemas.openxmlformats.org/officeDocument/2006/relationships/image" Target="../media/image19.svg"/><Relationship Id="rId25" Type="http://schemas.openxmlformats.org/officeDocument/2006/relationships/image" Target="../media/image41.svg"/><Relationship Id="rId46" Type="http://schemas.openxmlformats.org/officeDocument/2006/relationships/image" Target="../media/image62.png"/><Relationship Id="rId67" Type="http://schemas.openxmlformats.org/officeDocument/2006/relationships/image" Target="../media/image83.svg"/><Relationship Id="rId116" Type="http://schemas.openxmlformats.org/officeDocument/2006/relationships/image" Target="../media/image132.png"/><Relationship Id="rId137" Type="http://schemas.openxmlformats.org/officeDocument/2006/relationships/image" Target="../media/image153.svg"/><Relationship Id="rId158" Type="http://schemas.openxmlformats.org/officeDocument/2006/relationships/image" Target="../media/image174.png"/><Relationship Id="rId20" Type="http://schemas.openxmlformats.org/officeDocument/2006/relationships/image" Target="../media/image36.png"/><Relationship Id="rId41" Type="http://schemas.openxmlformats.org/officeDocument/2006/relationships/image" Target="../media/image57.svg"/><Relationship Id="rId62" Type="http://schemas.openxmlformats.org/officeDocument/2006/relationships/image" Target="../media/image78.png"/><Relationship Id="rId83" Type="http://schemas.openxmlformats.org/officeDocument/2006/relationships/image" Target="../media/image99.svg"/><Relationship Id="rId88" Type="http://schemas.openxmlformats.org/officeDocument/2006/relationships/image" Target="../media/image104.png"/><Relationship Id="rId111" Type="http://schemas.openxmlformats.org/officeDocument/2006/relationships/image" Target="../media/image127.svg"/><Relationship Id="rId132" Type="http://schemas.openxmlformats.org/officeDocument/2006/relationships/image" Target="../media/image148.png"/><Relationship Id="rId153" Type="http://schemas.openxmlformats.org/officeDocument/2006/relationships/image" Target="../media/image169.svg"/><Relationship Id="rId174" Type="http://schemas.openxmlformats.org/officeDocument/2006/relationships/image" Target="../media/image190.png"/><Relationship Id="rId179" Type="http://schemas.openxmlformats.org/officeDocument/2006/relationships/image" Target="../media/image195.svg"/><Relationship Id="rId190" Type="http://schemas.openxmlformats.org/officeDocument/2006/relationships/image" Target="../media/image206.png"/><Relationship Id="rId15" Type="http://schemas.openxmlformats.org/officeDocument/2006/relationships/image" Target="../media/image31.svg"/><Relationship Id="rId36" Type="http://schemas.openxmlformats.org/officeDocument/2006/relationships/image" Target="../media/image52.png"/><Relationship Id="rId57" Type="http://schemas.openxmlformats.org/officeDocument/2006/relationships/image" Target="../media/image73.svg"/><Relationship Id="rId106" Type="http://schemas.openxmlformats.org/officeDocument/2006/relationships/image" Target="../media/image122.png"/><Relationship Id="rId127" Type="http://schemas.openxmlformats.org/officeDocument/2006/relationships/image" Target="../media/image143.svg"/><Relationship Id="rId10" Type="http://schemas.openxmlformats.org/officeDocument/2006/relationships/image" Target="../media/image26.png"/><Relationship Id="rId31" Type="http://schemas.openxmlformats.org/officeDocument/2006/relationships/image" Target="../media/image47.svg"/><Relationship Id="rId52" Type="http://schemas.openxmlformats.org/officeDocument/2006/relationships/image" Target="../media/image68.png"/><Relationship Id="rId73" Type="http://schemas.openxmlformats.org/officeDocument/2006/relationships/image" Target="../media/image89.svg"/><Relationship Id="rId78" Type="http://schemas.openxmlformats.org/officeDocument/2006/relationships/image" Target="../media/image94.png"/><Relationship Id="rId94" Type="http://schemas.openxmlformats.org/officeDocument/2006/relationships/image" Target="../media/image110.png"/><Relationship Id="rId99" Type="http://schemas.openxmlformats.org/officeDocument/2006/relationships/image" Target="../media/image115.svg"/><Relationship Id="rId101" Type="http://schemas.openxmlformats.org/officeDocument/2006/relationships/image" Target="../media/image117.svg"/><Relationship Id="rId122" Type="http://schemas.openxmlformats.org/officeDocument/2006/relationships/image" Target="../media/image138.png"/><Relationship Id="rId143" Type="http://schemas.openxmlformats.org/officeDocument/2006/relationships/image" Target="../media/image159.svg"/><Relationship Id="rId148" Type="http://schemas.openxmlformats.org/officeDocument/2006/relationships/image" Target="../media/image164.png"/><Relationship Id="rId164" Type="http://schemas.openxmlformats.org/officeDocument/2006/relationships/image" Target="../media/image180.png"/><Relationship Id="rId169" Type="http://schemas.openxmlformats.org/officeDocument/2006/relationships/image" Target="../media/image185.svg"/><Relationship Id="rId185" Type="http://schemas.openxmlformats.org/officeDocument/2006/relationships/image" Target="../media/image20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80" Type="http://schemas.openxmlformats.org/officeDocument/2006/relationships/image" Target="../media/image196.png"/><Relationship Id="rId26" Type="http://schemas.openxmlformats.org/officeDocument/2006/relationships/image" Target="../media/image42.png"/><Relationship Id="rId47" Type="http://schemas.openxmlformats.org/officeDocument/2006/relationships/image" Target="../media/image63.svg"/><Relationship Id="rId68" Type="http://schemas.openxmlformats.org/officeDocument/2006/relationships/image" Target="../media/image84.png"/><Relationship Id="rId89" Type="http://schemas.openxmlformats.org/officeDocument/2006/relationships/image" Target="../media/image105.svg"/><Relationship Id="rId112" Type="http://schemas.openxmlformats.org/officeDocument/2006/relationships/image" Target="../media/image128.png"/><Relationship Id="rId133" Type="http://schemas.openxmlformats.org/officeDocument/2006/relationships/image" Target="../media/image149.svg"/><Relationship Id="rId154" Type="http://schemas.openxmlformats.org/officeDocument/2006/relationships/image" Target="../media/image170.png"/><Relationship Id="rId175" Type="http://schemas.openxmlformats.org/officeDocument/2006/relationships/image" Target="../media/image191.svg"/><Relationship Id="rId16" Type="http://schemas.openxmlformats.org/officeDocument/2006/relationships/image" Target="../media/image32.png"/><Relationship Id="rId37" Type="http://schemas.openxmlformats.org/officeDocument/2006/relationships/image" Target="../media/image53.svg"/><Relationship Id="rId58" Type="http://schemas.openxmlformats.org/officeDocument/2006/relationships/image" Target="../media/image74.png"/><Relationship Id="rId79" Type="http://schemas.openxmlformats.org/officeDocument/2006/relationships/image" Target="../media/image95.svg"/><Relationship Id="rId102" Type="http://schemas.openxmlformats.org/officeDocument/2006/relationships/image" Target="../media/image118.png"/><Relationship Id="rId123" Type="http://schemas.openxmlformats.org/officeDocument/2006/relationships/image" Target="../media/image139.svg"/><Relationship Id="rId144" Type="http://schemas.openxmlformats.org/officeDocument/2006/relationships/image" Target="../media/image160.png"/><Relationship Id="rId90" Type="http://schemas.openxmlformats.org/officeDocument/2006/relationships/image" Target="../media/image106.png"/><Relationship Id="rId165" Type="http://schemas.openxmlformats.org/officeDocument/2006/relationships/image" Target="../media/image181.svg"/><Relationship Id="rId186" Type="http://schemas.openxmlformats.org/officeDocument/2006/relationships/image" Target="../media/image202.png"/><Relationship Id="rId27" Type="http://schemas.openxmlformats.org/officeDocument/2006/relationships/image" Target="../media/image43.svg"/><Relationship Id="rId48" Type="http://schemas.openxmlformats.org/officeDocument/2006/relationships/image" Target="../media/image64.png"/><Relationship Id="rId69" Type="http://schemas.openxmlformats.org/officeDocument/2006/relationships/image" Target="../media/image85.svg"/><Relationship Id="rId113" Type="http://schemas.openxmlformats.org/officeDocument/2006/relationships/image" Target="../media/image129.svg"/><Relationship Id="rId134" Type="http://schemas.openxmlformats.org/officeDocument/2006/relationships/image" Target="../media/image150.png"/><Relationship Id="rId80" Type="http://schemas.openxmlformats.org/officeDocument/2006/relationships/image" Target="../media/image96.png"/><Relationship Id="rId155" Type="http://schemas.openxmlformats.org/officeDocument/2006/relationships/image" Target="../media/image171.svg"/><Relationship Id="rId176" Type="http://schemas.openxmlformats.org/officeDocument/2006/relationships/image" Target="../media/image192.png"/><Relationship Id="rId17" Type="http://schemas.openxmlformats.org/officeDocument/2006/relationships/image" Target="../media/image33.svg"/><Relationship Id="rId38" Type="http://schemas.openxmlformats.org/officeDocument/2006/relationships/image" Target="../media/image54.png"/><Relationship Id="rId59" Type="http://schemas.openxmlformats.org/officeDocument/2006/relationships/image" Target="../media/image75.svg"/><Relationship Id="rId103" Type="http://schemas.openxmlformats.org/officeDocument/2006/relationships/image" Target="../media/image119.svg"/><Relationship Id="rId124" Type="http://schemas.openxmlformats.org/officeDocument/2006/relationships/image" Target="../media/image140.png"/><Relationship Id="rId70" Type="http://schemas.openxmlformats.org/officeDocument/2006/relationships/image" Target="../media/image86.png"/><Relationship Id="rId91" Type="http://schemas.openxmlformats.org/officeDocument/2006/relationships/image" Target="../media/image107.svg"/><Relationship Id="rId145" Type="http://schemas.openxmlformats.org/officeDocument/2006/relationships/image" Target="../media/image161.svg"/><Relationship Id="rId166" Type="http://schemas.openxmlformats.org/officeDocument/2006/relationships/image" Target="../media/image182.png"/><Relationship Id="rId187" Type="http://schemas.openxmlformats.org/officeDocument/2006/relationships/image" Target="../media/image203.svg"/><Relationship Id="rId1" Type="http://schemas.openxmlformats.org/officeDocument/2006/relationships/slideLayout" Target="../slideLayouts/slideLayout19.xml"/><Relationship Id="rId28" Type="http://schemas.openxmlformats.org/officeDocument/2006/relationships/image" Target="../media/image44.png"/><Relationship Id="rId49" Type="http://schemas.openxmlformats.org/officeDocument/2006/relationships/image" Target="../media/image65.svg"/><Relationship Id="rId114" Type="http://schemas.openxmlformats.org/officeDocument/2006/relationships/image" Target="../media/image130.png"/><Relationship Id="rId60" Type="http://schemas.openxmlformats.org/officeDocument/2006/relationships/image" Target="../media/image76.png"/><Relationship Id="rId81" Type="http://schemas.openxmlformats.org/officeDocument/2006/relationships/image" Target="../media/image97.svg"/><Relationship Id="rId135" Type="http://schemas.openxmlformats.org/officeDocument/2006/relationships/image" Target="../media/image151.svg"/><Relationship Id="rId156" Type="http://schemas.openxmlformats.org/officeDocument/2006/relationships/image" Target="../media/image172.png"/><Relationship Id="rId177" Type="http://schemas.openxmlformats.org/officeDocument/2006/relationships/image" Target="../media/image193.svg"/><Relationship Id="rId18" Type="http://schemas.openxmlformats.org/officeDocument/2006/relationships/image" Target="../media/image34.png"/><Relationship Id="rId39" Type="http://schemas.openxmlformats.org/officeDocument/2006/relationships/image" Target="../media/image55.sv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4.svg"/><Relationship Id="rId21" Type="http://schemas.openxmlformats.org/officeDocument/2006/relationships/image" Target="../media/image229.svg"/><Relationship Id="rId42" Type="http://schemas.openxmlformats.org/officeDocument/2006/relationships/image" Target="../media/image250.png"/><Relationship Id="rId63" Type="http://schemas.openxmlformats.org/officeDocument/2006/relationships/image" Target="../media/image271.svg"/><Relationship Id="rId84" Type="http://schemas.openxmlformats.org/officeDocument/2006/relationships/image" Target="../media/image292.png"/><Relationship Id="rId138" Type="http://schemas.openxmlformats.org/officeDocument/2006/relationships/image" Target="../media/image345.png"/><Relationship Id="rId159" Type="http://schemas.openxmlformats.org/officeDocument/2006/relationships/image" Target="../media/image366.svg"/><Relationship Id="rId170" Type="http://schemas.openxmlformats.org/officeDocument/2006/relationships/image" Target="../media/image377.png"/><Relationship Id="rId191" Type="http://schemas.openxmlformats.org/officeDocument/2006/relationships/image" Target="../media/image398.svg"/><Relationship Id="rId107" Type="http://schemas.openxmlformats.org/officeDocument/2006/relationships/image" Target="../media/image315.svg"/><Relationship Id="rId11" Type="http://schemas.openxmlformats.org/officeDocument/2006/relationships/image" Target="../media/image219.svg"/><Relationship Id="rId32" Type="http://schemas.openxmlformats.org/officeDocument/2006/relationships/image" Target="../media/image240.png"/><Relationship Id="rId53" Type="http://schemas.openxmlformats.org/officeDocument/2006/relationships/image" Target="../media/image261.svg"/><Relationship Id="rId74" Type="http://schemas.openxmlformats.org/officeDocument/2006/relationships/image" Target="../media/image282.png"/><Relationship Id="rId128" Type="http://schemas.openxmlformats.org/officeDocument/2006/relationships/image" Target="../media/image335.png"/><Relationship Id="rId149" Type="http://schemas.openxmlformats.org/officeDocument/2006/relationships/image" Target="../media/image356.svg"/><Relationship Id="rId5" Type="http://schemas.openxmlformats.org/officeDocument/2006/relationships/image" Target="../media/image213.svg"/><Relationship Id="rId95" Type="http://schemas.openxmlformats.org/officeDocument/2006/relationships/image" Target="../media/image303.svg"/><Relationship Id="rId160" Type="http://schemas.openxmlformats.org/officeDocument/2006/relationships/image" Target="../media/image367.png"/><Relationship Id="rId181" Type="http://schemas.openxmlformats.org/officeDocument/2006/relationships/image" Target="../media/image388.svg"/><Relationship Id="rId22" Type="http://schemas.openxmlformats.org/officeDocument/2006/relationships/image" Target="../media/image230.png"/><Relationship Id="rId43" Type="http://schemas.openxmlformats.org/officeDocument/2006/relationships/image" Target="../media/image251.svg"/><Relationship Id="rId64" Type="http://schemas.openxmlformats.org/officeDocument/2006/relationships/image" Target="../media/image272.png"/><Relationship Id="rId118" Type="http://schemas.openxmlformats.org/officeDocument/2006/relationships/image" Target="../media/image325.png"/><Relationship Id="rId139" Type="http://schemas.openxmlformats.org/officeDocument/2006/relationships/image" Target="../media/image346.svg"/><Relationship Id="rId85" Type="http://schemas.openxmlformats.org/officeDocument/2006/relationships/image" Target="../media/image293.svg"/><Relationship Id="rId150" Type="http://schemas.openxmlformats.org/officeDocument/2006/relationships/image" Target="../media/image357.png"/><Relationship Id="rId171" Type="http://schemas.openxmlformats.org/officeDocument/2006/relationships/image" Target="../media/image378.svg"/><Relationship Id="rId192" Type="http://schemas.openxmlformats.org/officeDocument/2006/relationships/image" Target="../media/image399.png"/><Relationship Id="rId12" Type="http://schemas.openxmlformats.org/officeDocument/2006/relationships/image" Target="../media/image220.png"/><Relationship Id="rId33" Type="http://schemas.openxmlformats.org/officeDocument/2006/relationships/image" Target="../media/image241.svg"/><Relationship Id="rId108" Type="http://schemas.openxmlformats.org/officeDocument/2006/relationships/image" Target="../media/image316.png"/><Relationship Id="rId129" Type="http://schemas.openxmlformats.org/officeDocument/2006/relationships/image" Target="../media/image336.svg"/><Relationship Id="rId54" Type="http://schemas.openxmlformats.org/officeDocument/2006/relationships/image" Target="../media/image262.png"/><Relationship Id="rId75" Type="http://schemas.openxmlformats.org/officeDocument/2006/relationships/image" Target="../media/image283.svg"/><Relationship Id="rId96" Type="http://schemas.openxmlformats.org/officeDocument/2006/relationships/image" Target="../media/image304.png"/><Relationship Id="rId140" Type="http://schemas.openxmlformats.org/officeDocument/2006/relationships/image" Target="../media/image347.png"/><Relationship Id="rId161" Type="http://schemas.openxmlformats.org/officeDocument/2006/relationships/image" Target="../media/image368.svg"/><Relationship Id="rId182" Type="http://schemas.openxmlformats.org/officeDocument/2006/relationships/image" Target="../media/image389.png"/><Relationship Id="rId6" Type="http://schemas.openxmlformats.org/officeDocument/2006/relationships/image" Target="../media/image214.png"/><Relationship Id="rId23" Type="http://schemas.openxmlformats.org/officeDocument/2006/relationships/image" Target="../media/image231.svg"/><Relationship Id="rId119" Type="http://schemas.openxmlformats.org/officeDocument/2006/relationships/image" Target="../media/image326.svg"/><Relationship Id="rId44" Type="http://schemas.openxmlformats.org/officeDocument/2006/relationships/image" Target="../media/image252.png"/><Relationship Id="rId65" Type="http://schemas.openxmlformats.org/officeDocument/2006/relationships/image" Target="../media/image273.svg"/><Relationship Id="rId86" Type="http://schemas.openxmlformats.org/officeDocument/2006/relationships/image" Target="../media/image294.png"/><Relationship Id="rId130" Type="http://schemas.openxmlformats.org/officeDocument/2006/relationships/image" Target="../media/image337.png"/><Relationship Id="rId151" Type="http://schemas.openxmlformats.org/officeDocument/2006/relationships/image" Target="../media/image358.svg"/><Relationship Id="rId172" Type="http://schemas.openxmlformats.org/officeDocument/2006/relationships/image" Target="../media/image379.png"/><Relationship Id="rId193" Type="http://schemas.openxmlformats.org/officeDocument/2006/relationships/image" Target="../media/image400.svg"/><Relationship Id="rId13" Type="http://schemas.openxmlformats.org/officeDocument/2006/relationships/image" Target="../media/image221.svg"/><Relationship Id="rId109" Type="http://schemas.openxmlformats.org/officeDocument/2006/relationships/image" Target="../media/image317.svg"/><Relationship Id="rId34" Type="http://schemas.openxmlformats.org/officeDocument/2006/relationships/image" Target="../media/image242.png"/><Relationship Id="rId50" Type="http://schemas.openxmlformats.org/officeDocument/2006/relationships/image" Target="../media/image258.png"/><Relationship Id="rId55" Type="http://schemas.openxmlformats.org/officeDocument/2006/relationships/image" Target="../media/image263.svg"/><Relationship Id="rId76" Type="http://schemas.openxmlformats.org/officeDocument/2006/relationships/image" Target="../media/image284.png"/><Relationship Id="rId97" Type="http://schemas.openxmlformats.org/officeDocument/2006/relationships/image" Target="../media/image305.svg"/><Relationship Id="rId104" Type="http://schemas.openxmlformats.org/officeDocument/2006/relationships/image" Target="../media/image312.png"/><Relationship Id="rId120" Type="http://schemas.openxmlformats.org/officeDocument/2006/relationships/image" Target="../media/image327.png"/><Relationship Id="rId125" Type="http://schemas.openxmlformats.org/officeDocument/2006/relationships/image" Target="../media/image332.svg"/><Relationship Id="rId141" Type="http://schemas.openxmlformats.org/officeDocument/2006/relationships/image" Target="../media/image348.svg"/><Relationship Id="rId146" Type="http://schemas.openxmlformats.org/officeDocument/2006/relationships/image" Target="../media/image353.png"/><Relationship Id="rId167" Type="http://schemas.openxmlformats.org/officeDocument/2006/relationships/image" Target="../media/image374.svg"/><Relationship Id="rId188" Type="http://schemas.openxmlformats.org/officeDocument/2006/relationships/image" Target="../media/image395.png"/><Relationship Id="rId7" Type="http://schemas.openxmlformats.org/officeDocument/2006/relationships/image" Target="../media/image215.svg"/><Relationship Id="rId71" Type="http://schemas.openxmlformats.org/officeDocument/2006/relationships/image" Target="../media/image279.svg"/><Relationship Id="rId92" Type="http://schemas.openxmlformats.org/officeDocument/2006/relationships/image" Target="../media/image300.png"/><Relationship Id="rId162" Type="http://schemas.openxmlformats.org/officeDocument/2006/relationships/image" Target="../media/image369.png"/><Relationship Id="rId183" Type="http://schemas.openxmlformats.org/officeDocument/2006/relationships/image" Target="../media/image390.svg"/><Relationship Id="rId2" Type="http://schemas.openxmlformats.org/officeDocument/2006/relationships/image" Target="../media/image210.png"/><Relationship Id="rId29" Type="http://schemas.openxmlformats.org/officeDocument/2006/relationships/image" Target="../media/image237.svg"/><Relationship Id="rId24" Type="http://schemas.openxmlformats.org/officeDocument/2006/relationships/image" Target="../media/image232.png"/><Relationship Id="rId40" Type="http://schemas.openxmlformats.org/officeDocument/2006/relationships/image" Target="../media/image248.png"/><Relationship Id="rId45" Type="http://schemas.openxmlformats.org/officeDocument/2006/relationships/image" Target="../media/image253.svg"/><Relationship Id="rId66" Type="http://schemas.openxmlformats.org/officeDocument/2006/relationships/image" Target="../media/image274.png"/><Relationship Id="rId87" Type="http://schemas.openxmlformats.org/officeDocument/2006/relationships/image" Target="../media/image295.svg"/><Relationship Id="rId110" Type="http://schemas.openxmlformats.org/officeDocument/2006/relationships/image" Target="../media/image318.png"/><Relationship Id="rId115" Type="http://schemas.openxmlformats.org/officeDocument/2006/relationships/image" Target="../media/image323.svg"/><Relationship Id="rId131" Type="http://schemas.openxmlformats.org/officeDocument/2006/relationships/image" Target="../media/image338.svg"/><Relationship Id="rId136" Type="http://schemas.openxmlformats.org/officeDocument/2006/relationships/image" Target="../media/image343.png"/><Relationship Id="rId157" Type="http://schemas.openxmlformats.org/officeDocument/2006/relationships/image" Target="../media/image364.svg"/><Relationship Id="rId178" Type="http://schemas.openxmlformats.org/officeDocument/2006/relationships/image" Target="../media/image385.png"/><Relationship Id="rId61" Type="http://schemas.openxmlformats.org/officeDocument/2006/relationships/image" Target="../media/image269.svg"/><Relationship Id="rId82" Type="http://schemas.openxmlformats.org/officeDocument/2006/relationships/image" Target="../media/image290.png"/><Relationship Id="rId152" Type="http://schemas.openxmlformats.org/officeDocument/2006/relationships/image" Target="../media/image359.png"/><Relationship Id="rId173" Type="http://schemas.openxmlformats.org/officeDocument/2006/relationships/image" Target="../media/image380.svg"/><Relationship Id="rId19" Type="http://schemas.openxmlformats.org/officeDocument/2006/relationships/image" Target="../media/image227.svg"/><Relationship Id="rId14" Type="http://schemas.openxmlformats.org/officeDocument/2006/relationships/image" Target="../media/image222.png"/><Relationship Id="rId30" Type="http://schemas.openxmlformats.org/officeDocument/2006/relationships/image" Target="../media/image238.png"/><Relationship Id="rId35" Type="http://schemas.openxmlformats.org/officeDocument/2006/relationships/image" Target="../media/image243.svg"/><Relationship Id="rId56" Type="http://schemas.openxmlformats.org/officeDocument/2006/relationships/image" Target="../media/image264.png"/><Relationship Id="rId77" Type="http://schemas.openxmlformats.org/officeDocument/2006/relationships/image" Target="../media/image285.svg"/><Relationship Id="rId100" Type="http://schemas.openxmlformats.org/officeDocument/2006/relationships/image" Target="../media/image308.png"/><Relationship Id="rId105" Type="http://schemas.openxmlformats.org/officeDocument/2006/relationships/image" Target="../media/image313.svg"/><Relationship Id="rId126" Type="http://schemas.openxmlformats.org/officeDocument/2006/relationships/image" Target="../media/image333.png"/><Relationship Id="rId147" Type="http://schemas.openxmlformats.org/officeDocument/2006/relationships/image" Target="../media/image354.svg"/><Relationship Id="rId168" Type="http://schemas.openxmlformats.org/officeDocument/2006/relationships/image" Target="../media/image375.png"/><Relationship Id="rId8" Type="http://schemas.openxmlformats.org/officeDocument/2006/relationships/image" Target="../media/image216.png"/><Relationship Id="rId51" Type="http://schemas.openxmlformats.org/officeDocument/2006/relationships/image" Target="../media/image259.svg"/><Relationship Id="rId72" Type="http://schemas.openxmlformats.org/officeDocument/2006/relationships/image" Target="../media/image280.png"/><Relationship Id="rId93" Type="http://schemas.openxmlformats.org/officeDocument/2006/relationships/image" Target="../media/image301.svg"/><Relationship Id="rId98" Type="http://schemas.openxmlformats.org/officeDocument/2006/relationships/image" Target="../media/image306.png"/><Relationship Id="rId121" Type="http://schemas.openxmlformats.org/officeDocument/2006/relationships/image" Target="../media/image328.svg"/><Relationship Id="rId142" Type="http://schemas.openxmlformats.org/officeDocument/2006/relationships/image" Target="../media/image349.png"/><Relationship Id="rId163" Type="http://schemas.openxmlformats.org/officeDocument/2006/relationships/image" Target="../media/image370.svg"/><Relationship Id="rId184" Type="http://schemas.openxmlformats.org/officeDocument/2006/relationships/image" Target="../media/image391.png"/><Relationship Id="rId189" Type="http://schemas.openxmlformats.org/officeDocument/2006/relationships/image" Target="../media/image396.svg"/><Relationship Id="rId3" Type="http://schemas.openxmlformats.org/officeDocument/2006/relationships/image" Target="../media/image211.svg"/><Relationship Id="rId25" Type="http://schemas.openxmlformats.org/officeDocument/2006/relationships/image" Target="../media/image233.svg"/><Relationship Id="rId46" Type="http://schemas.openxmlformats.org/officeDocument/2006/relationships/image" Target="../media/image254.png"/><Relationship Id="rId67" Type="http://schemas.openxmlformats.org/officeDocument/2006/relationships/image" Target="../media/image275.svg"/><Relationship Id="rId116" Type="http://schemas.openxmlformats.org/officeDocument/2006/relationships/image" Target="../media/image156.png"/><Relationship Id="rId137" Type="http://schemas.openxmlformats.org/officeDocument/2006/relationships/image" Target="../media/image344.svg"/><Relationship Id="rId158" Type="http://schemas.openxmlformats.org/officeDocument/2006/relationships/image" Target="../media/image365.png"/><Relationship Id="rId20" Type="http://schemas.openxmlformats.org/officeDocument/2006/relationships/image" Target="../media/image228.png"/><Relationship Id="rId41" Type="http://schemas.openxmlformats.org/officeDocument/2006/relationships/image" Target="../media/image249.svg"/><Relationship Id="rId62" Type="http://schemas.openxmlformats.org/officeDocument/2006/relationships/image" Target="../media/image270.png"/><Relationship Id="rId83" Type="http://schemas.openxmlformats.org/officeDocument/2006/relationships/image" Target="../media/image291.svg"/><Relationship Id="rId88" Type="http://schemas.openxmlformats.org/officeDocument/2006/relationships/image" Target="../media/image296.png"/><Relationship Id="rId111" Type="http://schemas.openxmlformats.org/officeDocument/2006/relationships/image" Target="../media/image319.svg"/><Relationship Id="rId132" Type="http://schemas.openxmlformats.org/officeDocument/2006/relationships/image" Target="../media/image339.png"/><Relationship Id="rId153" Type="http://schemas.openxmlformats.org/officeDocument/2006/relationships/image" Target="../media/image360.svg"/><Relationship Id="rId174" Type="http://schemas.openxmlformats.org/officeDocument/2006/relationships/image" Target="../media/image381.png"/><Relationship Id="rId179" Type="http://schemas.openxmlformats.org/officeDocument/2006/relationships/image" Target="../media/image386.svg"/><Relationship Id="rId190" Type="http://schemas.openxmlformats.org/officeDocument/2006/relationships/image" Target="../media/image397.png"/><Relationship Id="rId15" Type="http://schemas.openxmlformats.org/officeDocument/2006/relationships/image" Target="../media/image223.svg"/><Relationship Id="rId36" Type="http://schemas.openxmlformats.org/officeDocument/2006/relationships/image" Target="../media/image244.png"/><Relationship Id="rId57" Type="http://schemas.openxmlformats.org/officeDocument/2006/relationships/image" Target="../media/image265.svg"/><Relationship Id="rId106" Type="http://schemas.openxmlformats.org/officeDocument/2006/relationships/image" Target="../media/image314.png"/><Relationship Id="rId127" Type="http://schemas.openxmlformats.org/officeDocument/2006/relationships/image" Target="../media/image334.svg"/><Relationship Id="rId10" Type="http://schemas.openxmlformats.org/officeDocument/2006/relationships/image" Target="../media/image218.png"/><Relationship Id="rId31" Type="http://schemas.openxmlformats.org/officeDocument/2006/relationships/image" Target="../media/image239.svg"/><Relationship Id="rId52" Type="http://schemas.openxmlformats.org/officeDocument/2006/relationships/image" Target="../media/image260.png"/><Relationship Id="rId73" Type="http://schemas.openxmlformats.org/officeDocument/2006/relationships/image" Target="../media/image281.svg"/><Relationship Id="rId78" Type="http://schemas.openxmlformats.org/officeDocument/2006/relationships/image" Target="../media/image286.png"/><Relationship Id="rId94" Type="http://schemas.openxmlformats.org/officeDocument/2006/relationships/image" Target="../media/image302.png"/><Relationship Id="rId99" Type="http://schemas.openxmlformats.org/officeDocument/2006/relationships/image" Target="../media/image307.svg"/><Relationship Id="rId101" Type="http://schemas.openxmlformats.org/officeDocument/2006/relationships/image" Target="../media/image309.svg"/><Relationship Id="rId122" Type="http://schemas.openxmlformats.org/officeDocument/2006/relationships/image" Target="../media/image329.png"/><Relationship Id="rId143" Type="http://schemas.openxmlformats.org/officeDocument/2006/relationships/image" Target="../media/image350.svg"/><Relationship Id="rId148" Type="http://schemas.openxmlformats.org/officeDocument/2006/relationships/image" Target="../media/image355.png"/><Relationship Id="rId164" Type="http://schemas.openxmlformats.org/officeDocument/2006/relationships/image" Target="../media/image371.png"/><Relationship Id="rId169" Type="http://schemas.openxmlformats.org/officeDocument/2006/relationships/image" Target="../media/image376.svg"/><Relationship Id="rId185" Type="http://schemas.openxmlformats.org/officeDocument/2006/relationships/image" Target="../media/image392.svg"/><Relationship Id="rId4" Type="http://schemas.openxmlformats.org/officeDocument/2006/relationships/image" Target="../media/image212.png"/><Relationship Id="rId9" Type="http://schemas.openxmlformats.org/officeDocument/2006/relationships/image" Target="../media/image217.svg"/><Relationship Id="rId180" Type="http://schemas.openxmlformats.org/officeDocument/2006/relationships/image" Target="../media/image387.png"/><Relationship Id="rId26" Type="http://schemas.openxmlformats.org/officeDocument/2006/relationships/image" Target="../media/image234.png"/><Relationship Id="rId47" Type="http://schemas.openxmlformats.org/officeDocument/2006/relationships/image" Target="../media/image255.svg"/><Relationship Id="rId68" Type="http://schemas.openxmlformats.org/officeDocument/2006/relationships/image" Target="../media/image276.png"/><Relationship Id="rId89" Type="http://schemas.openxmlformats.org/officeDocument/2006/relationships/image" Target="../media/image297.svg"/><Relationship Id="rId112" Type="http://schemas.openxmlformats.org/officeDocument/2006/relationships/image" Target="../media/image320.png"/><Relationship Id="rId133" Type="http://schemas.openxmlformats.org/officeDocument/2006/relationships/image" Target="../media/image340.svg"/><Relationship Id="rId154" Type="http://schemas.openxmlformats.org/officeDocument/2006/relationships/image" Target="../media/image361.png"/><Relationship Id="rId175" Type="http://schemas.openxmlformats.org/officeDocument/2006/relationships/image" Target="../media/image382.svg"/><Relationship Id="rId16" Type="http://schemas.openxmlformats.org/officeDocument/2006/relationships/image" Target="../media/image224.png"/><Relationship Id="rId37" Type="http://schemas.openxmlformats.org/officeDocument/2006/relationships/image" Target="../media/image245.svg"/><Relationship Id="rId58" Type="http://schemas.openxmlformats.org/officeDocument/2006/relationships/image" Target="../media/image266.png"/><Relationship Id="rId79" Type="http://schemas.openxmlformats.org/officeDocument/2006/relationships/image" Target="../media/image287.svg"/><Relationship Id="rId102" Type="http://schemas.openxmlformats.org/officeDocument/2006/relationships/image" Target="../media/image310.png"/><Relationship Id="rId123" Type="http://schemas.openxmlformats.org/officeDocument/2006/relationships/image" Target="../media/image330.svg"/><Relationship Id="rId144" Type="http://schemas.openxmlformats.org/officeDocument/2006/relationships/image" Target="../media/image351.png"/><Relationship Id="rId90" Type="http://schemas.openxmlformats.org/officeDocument/2006/relationships/image" Target="../media/image298.png"/><Relationship Id="rId165" Type="http://schemas.openxmlformats.org/officeDocument/2006/relationships/image" Target="../media/image372.svg"/><Relationship Id="rId186" Type="http://schemas.openxmlformats.org/officeDocument/2006/relationships/image" Target="../media/image393.png"/><Relationship Id="rId27" Type="http://schemas.openxmlformats.org/officeDocument/2006/relationships/image" Target="../media/image235.svg"/><Relationship Id="rId48" Type="http://schemas.openxmlformats.org/officeDocument/2006/relationships/image" Target="../media/image256.png"/><Relationship Id="rId69" Type="http://schemas.openxmlformats.org/officeDocument/2006/relationships/image" Target="../media/image277.svg"/><Relationship Id="rId113" Type="http://schemas.openxmlformats.org/officeDocument/2006/relationships/image" Target="../media/image321.svg"/><Relationship Id="rId134" Type="http://schemas.openxmlformats.org/officeDocument/2006/relationships/image" Target="../media/image341.png"/><Relationship Id="rId80" Type="http://schemas.openxmlformats.org/officeDocument/2006/relationships/image" Target="../media/image288.png"/><Relationship Id="rId155" Type="http://schemas.openxmlformats.org/officeDocument/2006/relationships/image" Target="../media/image362.svg"/><Relationship Id="rId176" Type="http://schemas.openxmlformats.org/officeDocument/2006/relationships/image" Target="../media/image383.png"/><Relationship Id="rId17" Type="http://schemas.openxmlformats.org/officeDocument/2006/relationships/image" Target="../media/image225.svg"/><Relationship Id="rId38" Type="http://schemas.openxmlformats.org/officeDocument/2006/relationships/image" Target="../media/image246.png"/><Relationship Id="rId59" Type="http://schemas.openxmlformats.org/officeDocument/2006/relationships/image" Target="../media/image267.svg"/><Relationship Id="rId103" Type="http://schemas.openxmlformats.org/officeDocument/2006/relationships/image" Target="../media/image311.svg"/><Relationship Id="rId124" Type="http://schemas.openxmlformats.org/officeDocument/2006/relationships/image" Target="../media/image331.png"/><Relationship Id="rId70" Type="http://schemas.openxmlformats.org/officeDocument/2006/relationships/image" Target="../media/image278.png"/><Relationship Id="rId91" Type="http://schemas.openxmlformats.org/officeDocument/2006/relationships/image" Target="../media/image299.svg"/><Relationship Id="rId145" Type="http://schemas.openxmlformats.org/officeDocument/2006/relationships/image" Target="../media/image352.svg"/><Relationship Id="rId166" Type="http://schemas.openxmlformats.org/officeDocument/2006/relationships/image" Target="../media/image373.png"/><Relationship Id="rId187" Type="http://schemas.openxmlformats.org/officeDocument/2006/relationships/image" Target="../media/image394.svg"/><Relationship Id="rId1" Type="http://schemas.openxmlformats.org/officeDocument/2006/relationships/slideLayout" Target="../slideLayouts/slideLayout19.xml"/><Relationship Id="rId28" Type="http://schemas.openxmlformats.org/officeDocument/2006/relationships/image" Target="../media/image236.png"/><Relationship Id="rId49" Type="http://schemas.openxmlformats.org/officeDocument/2006/relationships/image" Target="../media/image257.svg"/><Relationship Id="rId114" Type="http://schemas.openxmlformats.org/officeDocument/2006/relationships/image" Target="../media/image322.png"/><Relationship Id="rId60" Type="http://schemas.openxmlformats.org/officeDocument/2006/relationships/image" Target="../media/image268.png"/><Relationship Id="rId81" Type="http://schemas.openxmlformats.org/officeDocument/2006/relationships/image" Target="../media/image289.svg"/><Relationship Id="rId135" Type="http://schemas.openxmlformats.org/officeDocument/2006/relationships/image" Target="../media/image342.svg"/><Relationship Id="rId156" Type="http://schemas.openxmlformats.org/officeDocument/2006/relationships/image" Target="../media/image363.png"/><Relationship Id="rId177" Type="http://schemas.openxmlformats.org/officeDocument/2006/relationships/image" Target="../media/image384.svg"/><Relationship Id="rId18" Type="http://schemas.openxmlformats.org/officeDocument/2006/relationships/image" Target="../media/image226.png"/><Relationship Id="rId39" Type="http://schemas.openxmlformats.org/officeDocument/2006/relationships/image" Target="../media/image247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ptmon.com/" TargetMode="Externa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Abril+Fatface" TargetMode="External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fonts.google.com/specimen/Montserra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12CFBE-5C92-4D9C-AFBD-89EC8D0089E8}"/>
              </a:ext>
            </a:extLst>
          </p:cNvPr>
          <p:cNvSpPr txBox="1"/>
          <p:nvPr/>
        </p:nvSpPr>
        <p:spPr>
          <a:xfrm>
            <a:off x="2781299" y="2452837"/>
            <a:ext cx="6629402" cy="1123712"/>
          </a:xfrm>
          <a:prstGeom prst="round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462B1D"/>
                </a:solidFill>
                <a:latin typeface="+mj-lt"/>
                <a:cs typeface="Arial" panose="020B0604020202020204" pitchFamily="34" charset="0"/>
              </a:rPr>
              <a:t>해시테이블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66EA2-17A1-469F-8837-36F0687D0EC5}"/>
              </a:ext>
            </a:extLst>
          </p:cNvPr>
          <p:cNvSpPr txBox="1"/>
          <p:nvPr/>
        </p:nvSpPr>
        <p:spPr>
          <a:xfrm>
            <a:off x="4254499" y="4086362"/>
            <a:ext cx="3683002" cy="318801"/>
          </a:xfrm>
          <a:prstGeom prst="roundRect">
            <a:avLst/>
          </a:prstGeom>
          <a:noFill/>
          <a:ln>
            <a:noFill/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-</a:t>
            </a:r>
            <a:r>
              <a:rPr lang="ko-KR" altLang="en-US" sz="1400" dirty="0">
                <a:solidFill>
                  <a:srgbClr val="462B1D"/>
                </a:solidFill>
              </a:rPr>
              <a:t> 조원</a:t>
            </a:r>
            <a:r>
              <a:rPr lang="en-US" altLang="ko-KR" sz="1400" dirty="0">
                <a:solidFill>
                  <a:srgbClr val="462B1D"/>
                </a:solidFill>
              </a:rPr>
              <a:t>: </a:t>
            </a:r>
            <a:r>
              <a:rPr lang="ko-KR" altLang="en-US" sz="1400" dirty="0">
                <a:solidFill>
                  <a:srgbClr val="462B1D"/>
                </a:solidFill>
              </a:rPr>
              <a:t>박세웅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ko-KR" altLang="en-US" sz="1400" dirty="0" err="1">
                <a:solidFill>
                  <a:srgbClr val="462B1D"/>
                </a:solidFill>
              </a:rPr>
              <a:t>박호정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68A71D7-5062-414A-B7D2-E9185967B5D0}"/>
              </a:ext>
            </a:extLst>
          </p:cNvPr>
          <p:cNvSpPr txBox="1"/>
          <p:nvPr/>
        </p:nvSpPr>
        <p:spPr>
          <a:xfrm>
            <a:off x="2998843" y="910395"/>
            <a:ext cx="619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dirty="0">
                <a:solidFill>
                  <a:srgbClr val="462B1D"/>
                </a:solidFill>
              </a:rPr>
              <a:t>Enter </a:t>
            </a:r>
            <a:r>
              <a:rPr lang="en-US" altLang="ko-KR" sz="2800">
                <a:solidFill>
                  <a:srgbClr val="462B1D"/>
                </a:solidFill>
              </a:rPr>
              <a:t>Your </a:t>
            </a:r>
            <a:r>
              <a:rPr lang="en-US" altLang="ko-KR" sz="2800" dirty="0">
                <a:solidFill>
                  <a:srgbClr val="462B1D"/>
                </a:solidFill>
              </a:rPr>
              <a:t>Title Here</a:t>
            </a:r>
            <a:endParaRPr lang="ko-KR" altLang="en-US" sz="2800" dirty="0">
              <a:solidFill>
                <a:srgbClr val="462B1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FACF8-9F82-4B30-9179-BA6E484E4B79}"/>
              </a:ext>
            </a:extLst>
          </p:cNvPr>
          <p:cNvSpPr txBox="1"/>
          <p:nvPr/>
        </p:nvSpPr>
        <p:spPr>
          <a:xfrm>
            <a:off x="1008358" y="4644504"/>
            <a:ext cx="485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 dolor sit </a:t>
            </a:r>
            <a:r>
              <a:rPr lang="en-US" altLang="ko-KR" sz="2000" dirty="0" err="1">
                <a:solidFill>
                  <a:srgbClr val="462B1D"/>
                </a:solidFill>
                <a:latin typeface="+mj-lt"/>
              </a:rPr>
              <a:t>amet</a:t>
            </a:r>
            <a:endParaRPr lang="en-US" altLang="ko-KR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49199-F9B3-4B25-835F-22B9A97E1681}"/>
              </a:ext>
            </a:extLst>
          </p:cNvPr>
          <p:cNvSpPr txBox="1"/>
          <p:nvPr/>
        </p:nvSpPr>
        <p:spPr>
          <a:xfrm>
            <a:off x="1008358" y="5104859"/>
            <a:ext cx="4857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r>
              <a:rPr lang="en-US" altLang="ko-KR" sz="1400" dirty="0">
                <a:solidFill>
                  <a:srgbClr val="462B1D"/>
                </a:solidFill>
              </a:rPr>
              <a:t>, sed do </a:t>
            </a:r>
            <a:r>
              <a:rPr lang="en-US" altLang="ko-KR" sz="1400" dirty="0" err="1">
                <a:solidFill>
                  <a:srgbClr val="462B1D"/>
                </a:solidFill>
              </a:rPr>
              <a:t>eiusmod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tempor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incididunt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ut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labore</a:t>
            </a:r>
            <a:r>
              <a:rPr lang="en-US" altLang="ko-KR" sz="1400" dirty="0">
                <a:solidFill>
                  <a:srgbClr val="462B1D"/>
                </a:solidFill>
              </a:rPr>
              <a:t> et dolore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5FFB7-2353-4864-B6D0-1BAB0EB1071A}"/>
              </a:ext>
            </a:extLst>
          </p:cNvPr>
          <p:cNvSpPr txBox="1"/>
          <p:nvPr/>
        </p:nvSpPr>
        <p:spPr>
          <a:xfrm>
            <a:off x="6326481" y="4644504"/>
            <a:ext cx="485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 dolor sit </a:t>
            </a:r>
            <a:r>
              <a:rPr lang="en-US" altLang="ko-KR" sz="2000" dirty="0" err="1">
                <a:solidFill>
                  <a:srgbClr val="462B1D"/>
                </a:solidFill>
                <a:latin typeface="+mj-lt"/>
              </a:rPr>
              <a:t>amet</a:t>
            </a:r>
            <a:endParaRPr lang="en-US" altLang="ko-KR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53769B-ACCB-484F-8CCF-E6641BA62C08}"/>
              </a:ext>
            </a:extLst>
          </p:cNvPr>
          <p:cNvSpPr txBox="1"/>
          <p:nvPr/>
        </p:nvSpPr>
        <p:spPr>
          <a:xfrm>
            <a:off x="6326481" y="5104859"/>
            <a:ext cx="4857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r>
              <a:rPr lang="en-US" altLang="ko-KR" sz="1400" dirty="0">
                <a:solidFill>
                  <a:srgbClr val="462B1D"/>
                </a:solidFill>
              </a:rPr>
              <a:t>, sed do </a:t>
            </a:r>
            <a:r>
              <a:rPr lang="en-US" altLang="ko-KR" sz="1400" dirty="0" err="1">
                <a:solidFill>
                  <a:srgbClr val="462B1D"/>
                </a:solidFill>
              </a:rPr>
              <a:t>eiusmod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tempor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incididunt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ut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labore</a:t>
            </a:r>
            <a:r>
              <a:rPr lang="en-US" altLang="ko-KR" sz="1400" dirty="0">
                <a:solidFill>
                  <a:srgbClr val="462B1D"/>
                </a:solidFill>
              </a:rPr>
              <a:t> et dolore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C1F80FDA-6B1A-4988-BFA7-0ECECB7BF0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45D10B-5880-4E7E-AEBB-54B1156EF75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7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3577976-CFB0-40D6-A9F3-FC799935AE5B}"/>
              </a:ext>
            </a:extLst>
          </p:cNvPr>
          <p:cNvSpPr txBox="1"/>
          <p:nvPr/>
        </p:nvSpPr>
        <p:spPr>
          <a:xfrm>
            <a:off x="2998843" y="910395"/>
            <a:ext cx="619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dirty="0">
                <a:solidFill>
                  <a:srgbClr val="462B1D"/>
                </a:solidFill>
              </a:rPr>
              <a:t>Slide Title Here</a:t>
            </a:r>
            <a:endParaRPr lang="ko-KR" altLang="en-US" sz="2800" dirty="0">
              <a:solidFill>
                <a:srgbClr val="462B1D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705756-4F03-4613-8463-38DA1B5F9266}"/>
              </a:ext>
            </a:extLst>
          </p:cNvPr>
          <p:cNvSpPr/>
          <p:nvPr/>
        </p:nvSpPr>
        <p:spPr>
          <a:xfrm>
            <a:off x="838100" y="5087979"/>
            <a:ext cx="2496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77EAA7-BCC3-4A87-B667-0132766A9D81}"/>
              </a:ext>
            </a:extLst>
          </p:cNvPr>
          <p:cNvSpPr/>
          <p:nvPr/>
        </p:nvSpPr>
        <p:spPr>
          <a:xfrm>
            <a:off x="838100" y="5475589"/>
            <a:ext cx="2496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462B1D"/>
                </a:solidFill>
              </a:rPr>
              <a:t>amet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elit</a:t>
            </a:r>
            <a:endParaRPr lang="ko-KR" altLang="en-US" sz="1200" dirty="0">
              <a:solidFill>
                <a:srgbClr val="462B1D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E9BE04-B92F-41CD-A9CE-B0BCD6C3174D}"/>
              </a:ext>
            </a:extLst>
          </p:cNvPr>
          <p:cNvSpPr/>
          <p:nvPr/>
        </p:nvSpPr>
        <p:spPr>
          <a:xfrm>
            <a:off x="1364796" y="2987722"/>
            <a:ext cx="645952" cy="1886779"/>
          </a:xfrm>
          <a:prstGeom prst="rect">
            <a:avLst/>
          </a:prstGeom>
          <a:solidFill>
            <a:srgbClr val="FCDBA2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  <a:latin typeface="+mj-lt"/>
              </a:rPr>
              <a:t>150</a:t>
            </a:r>
            <a:endParaRPr lang="ko-KR" altLang="en-US" sz="14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489496-CF9C-44BB-8362-EA24B0E4C2AE}"/>
              </a:ext>
            </a:extLst>
          </p:cNvPr>
          <p:cNvSpPr/>
          <p:nvPr/>
        </p:nvSpPr>
        <p:spPr>
          <a:xfrm>
            <a:off x="2161750" y="1997078"/>
            <a:ext cx="645952" cy="2877424"/>
          </a:xfrm>
          <a:prstGeom prst="rect">
            <a:avLst/>
          </a:prstGeom>
          <a:solidFill>
            <a:srgbClr val="F19E97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  <a:latin typeface="+mj-lt"/>
              </a:rPr>
              <a:t>210</a:t>
            </a:r>
            <a:endParaRPr lang="ko-KR" altLang="en-US" sz="14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2531CA-199E-4692-9542-F02B4C8312E6}"/>
              </a:ext>
            </a:extLst>
          </p:cNvPr>
          <p:cNvSpPr/>
          <p:nvPr/>
        </p:nvSpPr>
        <p:spPr>
          <a:xfrm>
            <a:off x="4060193" y="5087979"/>
            <a:ext cx="2496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32EC35-906B-4966-953F-A095B933F89C}"/>
              </a:ext>
            </a:extLst>
          </p:cNvPr>
          <p:cNvSpPr/>
          <p:nvPr/>
        </p:nvSpPr>
        <p:spPr>
          <a:xfrm>
            <a:off x="4060193" y="5475589"/>
            <a:ext cx="2496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462B1D"/>
                </a:solidFill>
              </a:rPr>
              <a:t>amet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elit</a:t>
            </a:r>
            <a:endParaRPr lang="ko-KR" altLang="en-US" sz="1200" dirty="0">
              <a:solidFill>
                <a:srgbClr val="462B1D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93B77-4DC4-45D1-A93E-87390C788A35}"/>
              </a:ext>
            </a:extLst>
          </p:cNvPr>
          <p:cNvSpPr/>
          <p:nvPr/>
        </p:nvSpPr>
        <p:spPr>
          <a:xfrm>
            <a:off x="4586889" y="2200044"/>
            <a:ext cx="645952" cy="2674458"/>
          </a:xfrm>
          <a:prstGeom prst="rect">
            <a:avLst/>
          </a:prstGeom>
          <a:solidFill>
            <a:srgbClr val="FCDBA2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  <a:latin typeface="+mj-lt"/>
              </a:rPr>
              <a:t>200</a:t>
            </a:r>
            <a:endParaRPr lang="ko-KR" altLang="en-US" sz="14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1B9611-7384-4C0B-A3F8-909749F56CFF}"/>
              </a:ext>
            </a:extLst>
          </p:cNvPr>
          <p:cNvSpPr/>
          <p:nvPr/>
        </p:nvSpPr>
        <p:spPr>
          <a:xfrm>
            <a:off x="5383843" y="3228763"/>
            <a:ext cx="645952" cy="1645738"/>
          </a:xfrm>
          <a:prstGeom prst="rect">
            <a:avLst/>
          </a:prstGeom>
          <a:solidFill>
            <a:srgbClr val="F19E97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  <a:latin typeface="+mj-lt"/>
              </a:rPr>
              <a:t>140</a:t>
            </a:r>
            <a:endParaRPr lang="ko-KR" altLang="en-US" sz="14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5BE026-1C86-4E45-9D68-E3D6A76EF3E7}"/>
              </a:ext>
            </a:extLst>
          </p:cNvPr>
          <p:cNvSpPr/>
          <p:nvPr/>
        </p:nvSpPr>
        <p:spPr>
          <a:xfrm>
            <a:off x="7282286" y="5087979"/>
            <a:ext cx="2496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8A2C85-3912-4B50-850E-08B889201762}"/>
              </a:ext>
            </a:extLst>
          </p:cNvPr>
          <p:cNvSpPr/>
          <p:nvPr/>
        </p:nvSpPr>
        <p:spPr>
          <a:xfrm>
            <a:off x="7282286" y="5475589"/>
            <a:ext cx="2496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462B1D"/>
                </a:solidFill>
              </a:rPr>
              <a:t>amet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elit</a:t>
            </a:r>
            <a:endParaRPr lang="ko-KR" altLang="en-US" sz="1200" dirty="0">
              <a:solidFill>
                <a:srgbClr val="462B1D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0A96D-B94A-4FDA-AAD9-D9FE886B3F02}"/>
              </a:ext>
            </a:extLst>
          </p:cNvPr>
          <p:cNvSpPr/>
          <p:nvPr/>
        </p:nvSpPr>
        <p:spPr>
          <a:xfrm>
            <a:off x="7808982" y="2520878"/>
            <a:ext cx="645952" cy="2353624"/>
          </a:xfrm>
          <a:prstGeom prst="rect">
            <a:avLst/>
          </a:prstGeom>
          <a:solidFill>
            <a:srgbClr val="FCDBA2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  <a:latin typeface="+mj-lt"/>
              </a:rPr>
              <a:t>180</a:t>
            </a:r>
            <a:endParaRPr lang="ko-KR" altLang="en-US" sz="14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716926-2C41-426D-BA3B-F6077D80EB78}"/>
              </a:ext>
            </a:extLst>
          </p:cNvPr>
          <p:cNvSpPr/>
          <p:nvPr/>
        </p:nvSpPr>
        <p:spPr>
          <a:xfrm>
            <a:off x="8605936" y="2398616"/>
            <a:ext cx="645952" cy="2475885"/>
          </a:xfrm>
          <a:prstGeom prst="rect">
            <a:avLst/>
          </a:prstGeom>
          <a:solidFill>
            <a:srgbClr val="F19E97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  <a:latin typeface="+mj-lt"/>
              </a:rPr>
              <a:t>195</a:t>
            </a:r>
            <a:endParaRPr lang="ko-KR" altLang="en-US" sz="14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F8D742-2F3B-4E44-AEC8-7284050DFB60}"/>
              </a:ext>
            </a:extLst>
          </p:cNvPr>
          <p:cNvSpPr/>
          <p:nvPr/>
        </p:nvSpPr>
        <p:spPr>
          <a:xfrm>
            <a:off x="9876430" y="4897585"/>
            <a:ext cx="357691" cy="357691"/>
          </a:xfrm>
          <a:prstGeom prst="rect">
            <a:avLst/>
          </a:prstGeom>
          <a:solidFill>
            <a:srgbClr val="FCDB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86B3A2-6B9A-40ED-8F18-5E54C60287D4}"/>
              </a:ext>
            </a:extLst>
          </p:cNvPr>
          <p:cNvSpPr/>
          <p:nvPr/>
        </p:nvSpPr>
        <p:spPr>
          <a:xfrm>
            <a:off x="10284921" y="4922542"/>
            <a:ext cx="1442906" cy="30777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1400" dirty="0">
                <a:solidFill>
                  <a:srgbClr val="462B1D"/>
                </a:solidFill>
              </a:rPr>
              <a:t>Lorem ipsum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D3EC8C-71D0-4BB8-94F5-A78EE5B726DC}"/>
              </a:ext>
            </a:extLst>
          </p:cNvPr>
          <p:cNvSpPr/>
          <p:nvPr/>
        </p:nvSpPr>
        <p:spPr>
          <a:xfrm>
            <a:off x="9876430" y="5525803"/>
            <a:ext cx="357691" cy="357691"/>
          </a:xfrm>
          <a:prstGeom prst="rect">
            <a:avLst/>
          </a:prstGeom>
          <a:solidFill>
            <a:srgbClr val="F19E9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996F2F-5048-4428-A408-6F63CD8C20A3}"/>
              </a:ext>
            </a:extLst>
          </p:cNvPr>
          <p:cNvSpPr/>
          <p:nvPr/>
        </p:nvSpPr>
        <p:spPr>
          <a:xfrm>
            <a:off x="10284921" y="5550760"/>
            <a:ext cx="1442906" cy="30777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1400" dirty="0">
                <a:solidFill>
                  <a:srgbClr val="462B1D"/>
                </a:solidFill>
              </a:rPr>
              <a:t>Lorem ipsum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8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7CCEE-8846-4A90-A9FC-3E42B3AA5BCF}"/>
              </a:ext>
            </a:extLst>
          </p:cNvPr>
          <p:cNvSpPr txBox="1"/>
          <p:nvPr/>
        </p:nvSpPr>
        <p:spPr>
          <a:xfrm>
            <a:off x="2168020" y="4546018"/>
            <a:ext cx="3398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r>
              <a:rPr lang="en-US" altLang="ko-KR" sz="1400" dirty="0">
                <a:solidFill>
                  <a:srgbClr val="462B1D"/>
                </a:solidFill>
              </a:rPr>
              <a:t>, sed do </a:t>
            </a:r>
            <a:r>
              <a:rPr lang="en-US" altLang="ko-KR" sz="1400" dirty="0" err="1">
                <a:solidFill>
                  <a:srgbClr val="462B1D"/>
                </a:solidFill>
              </a:rPr>
              <a:t>eiusmod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tempor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incididunt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ut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labore</a:t>
            </a:r>
            <a:r>
              <a:rPr lang="en-US" altLang="ko-KR" sz="1400" dirty="0">
                <a:solidFill>
                  <a:srgbClr val="462B1D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462B1D"/>
                </a:solidFill>
              </a:rPr>
              <a:t>aliqua</a:t>
            </a:r>
            <a:r>
              <a:rPr lang="en-US" altLang="ko-KR" sz="1400" dirty="0">
                <a:solidFill>
                  <a:srgbClr val="462B1D"/>
                </a:solidFill>
              </a:rPr>
              <a:t>.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2A57A4-638C-4189-9EBF-1E1F73037D79}"/>
              </a:ext>
            </a:extLst>
          </p:cNvPr>
          <p:cNvSpPr/>
          <p:nvPr/>
        </p:nvSpPr>
        <p:spPr>
          <a:xfrm>
            <a:off x="2168017" y="4057827"/>
            <a:ext cx="339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04E8D-B948-49FA-86C6-E6E0EDF55578}"/>
              </a:ext>
            </a:extLst>
          </p:cNvPr>
          <p:cNvSpPr txBox="1"/>
          <p:nvPr/>
        </p:nvSpPr>
        <p:spPr>
          <a:xfrm>
            <a:off x="6625720" y="4546018"/>
            <a:ext cx="3398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r>
              <a:rPr lang="en-US" altLang="ko-KR" sz="1400" dirty="0">
                <a:solidFill>
                  <a:srgbClr val="462B1D"/>
                </a:solidFill>
              </a:rPr>
              <a:t>, sed do </a:t>
            </a:r>
            <a:r>
              <a:rPr lang="en-US" altLang="ko-KR" sz="1400" dirty="0" err="1">
                <a:solidFill>
                  <a:srgbClr val="462B1D"/>
                </a:solidFill>
              </a:rPr>
              <a:t>eiusmod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tempor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incididunt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ut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labore</a:t>
            </a:r>
            <a:r>
              <a:rPr lang="en-US" altLang="ko-KR" sz="1400" dirty="0">
                <a:solidFill>
                  <a:srgbClr val="462B1D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462B1D"/>
                </a:solidFill>
              </a:rPr>
              <a:t>aliqua</a:t>
            </a:r>
            <a:r>
              <a:rPr lang="en-US" altLang="ko-KR" sz="1400" dirty="0">
                <a:solidFill>
                  <a:srgbClr val="462B1D"/>
                </a:solidFill>
              </a:rPr>
              <a:t>.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8564B0-6C8E-4C6B-992D-5FB0A856D475}"/>
              </a:ext>
            </a:extLst>
          </p:cNvPr>
          <p:cNvSpPr/>
          <p:nvPr/>
        </p:nvSpPr>
        <p:spPr>
          <a:xfrm>
            <a:off x="6625717" y="4057827"/>
            <a:ext cx="339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B5F71CB-A4F9-4380-8841-495410B2E3B8}"/>
              </a:ext>
            </a:extLst>
          </p:cNvPr>
          <p:cNvSpPr/>
          <p:nvPr/>
        </p:nvSpPr>
        <p:spPr>
          <a:xfrm>
            <a:off x="6625717" y="3215612"/>
            <a:ext cx="615471" cy="615471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rgbClr val="F19E9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7441E45-B087-4FC1-9F26-9B111A447FED}"/>
              </a:ext>
            </a:extLst>
          </p:cNvPr>
          <p:cNvSpPr/>
          <p:nvPr/>
        </p:nvSpPr>
        <p:spPr>
          <a:xfrm>
            <a:off x="2263746" y="3275658"/>
            <a:ext cx="615471" cy="495379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rgbClr val="F19E9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D26D0-FE8E-40E3-BBBB-C7A59BA12387}"/>
              </a:ext>
            </a:extLst>
          </p:cNvPr>
          <p:cNvSpPr txBox="1"/>
          <p:nvPr/>
        </p:nvSpPr>
        <p:spPr>
          <a:xfrm>
            <a:off x="1830383" y="1357875"/>
            <a:ext cx="745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ko-KR" sz="2800" dirty="0">
                <a:solidFill>
                  <a:srgbClr val="462B1D"/>
                </a:solidFill>
              </a:rPr>
              <a:t>Insert </a:t>
            </a:r>
            <a:r>
              <a:rPr lang="en-US" altLang="ko-KR" sz="2800">
                <a:solidFill>
                  <a:srgbClr val="462B1D"/>
                </a:solidFill>
              </a:rPr>
              <a:t>Your </a:t>
            </a:r>
            <a:r>
              <a:rPr lang="en-US" altLang="ko-KR" sz="2800" dirty="0">
                <a:solidFill>
                  <a:srgbClr val="462B1D"/>
                </a:solidFill>
              </a:rPr>
              <a:t>Title Here</a:t>
            </a:r>
            <a:endParaRPr lang="ko-KR" altLang="en-US" sz="2800" dirty="0">
              <a:solidFill>
                <a:srgbClr val="462B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3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29AE6B-35CF-464F-85F4-B8C5F968987D}"/>
              </a:ext>
            </a:extLst>
          </p:cNvPr>
          <p:cNvSpPr txBox="1"/>
          <p:nvPr/>
        </p:nvSpPr>
        <p:spPr>
          <a:xfrm>
            <a:off x="1593809" y="4989431"/>
            <a:ext cx="1947086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812F12-CDD2-4860-BB99-C1147AE6B7C8}"/>
              </a:ext>
            </a:extLst>
          </p:cNvPr>
          <p:cNvSpPr/>
          <p:nvPr/>
        </p:nvSpPr>
        <p:spPr>
          <a:xfrm>
            <a:off x="1593808" y="4605089"/>
            <a:ext cx="1947086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8C33C-298C-412B-AAD7-BD10B481AF36}"/>
              </a:ext>
            </a:extLst>
          </p:cNvPr>
          <p:cNvSpPr txBox="1"/>
          <p:nvPr/>
        </p:nvSpPr>
        <p:spPr>
          <a:xfrm>
            <a:off x="3946241" y="4989431"/>
            <a:ext cx="1947086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8645BB-E631-44A0-9A13-F622569EBBD7}"/>
              </a:ext>
            </a:extLst>
          </p:cNvPr>
          <p:cNvSpPr/>
          <p:nvPr/>
        </p:nvSpPr>
        <p:spPr>
          <a:xfrm>
            <a:off x="3946240" y="4605089"/>
            <a:ext cx="1947086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96C1F-3295-49CB-9569-000B3E19DBFC}"/>
              </a:ext>
            </a:extLst>
          </p:cNvPr>
          <p:cNvSpPr txBox="1"/>
          <p:nvPr/>
        </p:nvSpPr>
        <p:spPr>
          <a:xfrm>
            <a:off x="6298673" y="4989431"/>
            <a:ext cx="1947086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04328D-364B-4701-8FBF-0649F35FB1BF}"/>
              </a:ext>
            </a:extLst>
          </p:cNvPr>
          <p:cNvSpPr/>
          <p:nvPr/>
        </p:nvSpPr>
        <p:spPr>
          <a:xfrm>
            <a:off x="6298672" y="4605089"/>
            <a:ext cx="1947086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C5F6B-02FE-4839-AD2B-5D1559FA7D3D}"/>
              </a:ext>
            </a:extLst>
          </p:cNvPr>
          <p:cNvSpPr txBox="1"/>
          <p:nvPr/>
        </p:nvSpPr>
        <p:spPr>
          <a:xfrm>
            <a:off x="8651106" y="4989431"/>
            <a:ext cx="1947086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6ACF74-B709-49A6-97B4-40A0DE5B4C46}"/>
              </a:ext>
            </a:extLst>
          </p:cNvPr>
          <p:cNvSpPr/>
          <p:nvPr/>
        </p:nvSpPr>
        <p:spPr>
          <a:xfrm>
            <a:off x="8651105" y="4605089"/>
            <a:ext cx="1947086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F457A-DF95-41FA-8E65-9028159D7A46}"/>
              </a:ext>
            </a:extLst>
          </p:cNvPr>
          <p:cNvSpPr txBox="1"/>
          <p:nvPr/>
        </p:nvSpPr>
        <p:spPr>
          <a:xfrm>
            <a:off x="2998843" y="1158776"/>
            <a:ext cx="619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dirty="0">
                <a:solidFill>
                  <a:srgbClr val="462B1D"/>
                </a:solidFill>
              </a:rPr>
              <a:t>Place subtitle text here</a:t>
            </a:r>
            <a:endParaRPr lang="ko-KR" altLang="en-US" sz="2800" dirty="0">
              <a:solidFill>
                <a:srgbClr val="462B1D"/>
              </a:solidFill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C3C4B12-37ED-4704-9D65-B8BBDF4E43F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8DE2C887-E2CC-4F35-8403-790E8CD99D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358DE2B9-FCE4-40D7-9F8B-6A956D8EC0F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4DEA16A7-A39D-479D-8F47-C654D0DBB4A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2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4E502B-2B85-4AD5-83DA-A3292F373041}"/>
              </a:ext>
            </a:extLst>
          </p:cNvPr>
          <p:cNvSpPr/>
          <p:nvPr/>
        </p:nvSpPr>
        <p:spPr>
          <a:xfrm>
            <a:off x="3092903" y="1095011"/>
            <a:ext cx="6017814" cy="584775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>
                <a:solidFill>
                  <a:srgbClr val="462B1D"/>
                </a:solidFill>
                <a:latin typeface="+mj-lt"/>
                <a:cs typeface="Arial" panose="020B0604020202020204" pitchFamily="34" charset="0"/>
              </a:rPr>
              <a:t>Enter Your Title Here</a:t>
            </a:r>
            <a:endParaRPr lang="ko-KR" altLang="en-US" sz="2800" dirty="0">
              <a:solidFill>
                <a:srgbClr val="462B1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6FCF87-20B1-487B-8417-97F789765F39}"/>
              </a:ext>
            </a:extLst>
          </p:cNvPr>
          <p:cNvSpPr/>
          <p:nvPr/>
        </p:nvSpPr>
        <p:spPr>
          <a:xfrm>
            <a:off x="1207569" y="2020479"/>
            <a:ext cx="2272852" cy="3742510"/>
          </a:xfrm>
          <a:prstGeom prst="rect">
            <a:avLst/>
          </a:prstGeom>
          <a:solidFill>
            <a:srgbClr val="FCD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rgbClr val="462B1D"/>
              </a:solidFill>
              <a:latin typeface="+mj-lt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42E68DA-138C-4BD0-8EC3-F658CB282AF0}"/>
              </a:ext>
            </a:extLst>
          </p:cNvPr>
          <p:cNvGrpSpPr/>
          <p:nvPr/>
        </p:nvGrpSpPr>
        <p:grpSpPr>
          <a:xfrm>
            <a:off x="2036445" y="3422563"/>
            <a:ext cx="615100" cy="604284"/>
            <a:chOff x="6810557" y="892968"/>
            <a:chExt cx="384524" cy="377762"/>
          </a:xfrm>
          <a:solidFill>
            <a:srgbClr val="462B1D"/>
          </a:solidFill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AC7EF04-60FC-41FF-A49A-4BECBCE16DDB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410306D3-C417-4762-BFCB-1E055B6BA9D9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1AF18090-134A-4E1B-B5AA-9FA0673C7A50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E30D3ED5-894B-4AEE-A7E1-EE1CFE739F3F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76FAB44-20AB-4531-A1A8-2E449EB0DD95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83FB764-6321-48EA-B248-FC7372FA5C0D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778D9268-BCC8-4869-8586-29BF1DE3E62D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6FFC0D1D-2E46-467B-A2A9-6F8310BB2EA6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BFA2EF4-C000-4E14-B893-326E468FB9FB}"/>
              </a:ext>
            </a:extLst>
          </p:cNvPr>
          <p:cNvSpPr txBox="1"/>
          <p:nvPr/>
        </p:nvSpPr>
        <p:spPr>
          <a:xfrm>
            <a:off x="1302298" y="4649917"/>
            <a:ext cx="2071376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AA0E34-A26D-4E27-A0F8-53370FD0D7CA}"/>
              </a:ext>
            </a:extLst>
          </p:cNvPr>
          <p:cNvSpPr/>
          <p:nvPr/>
        </p:nvSpPr>
        <p:spPr>
          <a:xfrm>
            <a:off x="1302298" y="4267607"/>
            <a:ext cx="2071376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85490F1-C2DA-4B86-B597-DBA0186189F5}"/>
              </a:ext>
            </a:extLst>
          </p:cNvPr>
          <p:cNvSpPr/>
          <p:nvPr/>
        </p:nvSpPr>
        <p:spPr>
          <a:xfrm>
            <a:off x="2001581" y="2450464"/>
            <a:ext cx="684828" cy="684828"/>
          </a:xfrm>
          <a:prstGeom prst="ellipse">
            <a:avLst/>
          </a:prstGeom>
          <a:solidFill>
            <a:srgbClr val="462B1D"/>
          </a:solidFill>
          <a:ln w="12700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rgbClr val="FCDBA2"/>
                </a:solidFill>
                <a:latin typeface="+mj-lt"/>
              </a:rPr>
              <a:t>01</a:t>
            </a:r>
            <a:endParaRPr lang="ko-KR" altLang="en-US" sz="2000" dirty="0">
              <a:solidFill>
                <a:srgbClr val="FCDBA2"/>
              </a:solidFill>
              <a:latin typeface="+mj-lt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243252-B4C4-43B5-B0EE-7582237FB977}"/>
              </a:ext>
            </a:extLst>
          </p:cNvPr>
          <p:cNvSpPr/>
          <p:nvPr/>
        </p:nvSpPr>
        <p:spPr>
          <a:xfrm>
            <a:off x="3708906" y="2020479"/>
            <a:ext cx="2272852" cy="3742510"/>
          </a:xfrm>
          <a:prstGeom prst="rect">
            <a:avLst/>
          </a:prstGeom>
          <a:solidFill>
            <a:srgbClr val="FCD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rgbClr val="462B1D"/>
              </a:solidFill>
              <a:latin typeface="+mj-lt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032AA2-5783-4122-9D9C-45EB74BCF4E7}"/>
              </a:ext>
            </a:extLst>
          </p:cNvPr>
          <p:cNvGrpSpPr/>
          <p:nvPr/>
        </p:nvGrpSpPr>
        <p:grpSpPr>
          <a:xfrm>
            <a:off x="4534765" y="3411348"/>
            <a:ext cx="620738" cy="626714"/>
            <a:chOff x="5449339" y="2217420"/>
            <a:chExt cx="388048" cy="391784"/>
          </a:xfrm>
          <a:solidFill>
            <a:srgbClr val="462B1D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88F9A5D-D847-4538-B3C2-47E10F62FF5B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B9A2070-7D5F-41C2-9913-DE105C16684E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AE48449F-4736-4192-A551-AED92A10B1F6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D837EDF-34F8-4537-B4BC-F9104ACF96EC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4303A6DD-598F-41A6-AD92-AC0B88AB261B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53B0DD9E-A1FA-457E-B849-398185927AE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D2E52932-F231-44D8-9DE2-A210E7E25BD4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A2F77EB-6AB0-4E52-9278-37250BB46F44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10F6B737-A043-4EAB-AAF9-AAD3983B8308}"/>
              </a:ext>
            </a:extLst>
          </p:cNvPr>
          <p:cNvSpPr txBox="1"/>
          <p:nvPr/>
        </p:nvSpPr>
        <p:spPr>
          <a:xfrm>
            <a:off x="3805637" y="4649917"/>
            <a:ext cx="2071376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64B61B6-E5A0-4491-9996-4B9FFA909274}"/>
              </a:ext>
            </a:extLst>
          </p:cNvPr>
          <p:cNvSpPr/>
          <p:nvPr/>
        </p:nvSpPr>
        <p:spPr>
          <a:xfrm>
            <a:off x="3805637" y="4267607"/>
            <a:ext cx="2071376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EE63AB5-678D-46C4-95A3-0401AFF81B06}"/>
              </a:ext>
            </a:extLst>
          </p:cNvPr>
          <p:cNvSpPr/>
          <p:nvPr/>
        </p:nvSpPr>
        <p:spPr>
          <a:xfrm>
            <a:off x="4502918" y="2450464"/>
            <a:ext cx="684828" cy="684828"/>
          </a:xfrm>
          <a:prstGeom prst="ellipse">
            <a:avLst/>
          </a:prstGeom>
          <a:solidFill>
            <a:srgbClr val="462B1D"/>
          </a:solidFill>
          <a:ln w="12700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rgbClr val="FCDBA2"/>
                </a:solidFill>
                <a:latin typeface="+mj-lt"/>
              </a:rPr>
              <a:t>02</a:t>
            </a:r>
            <a:endParaRPr lang="ko-KR" altLang="en-US" sz="2000" dirty="0">
              <a:solidFill>
                <a:srgbClr val="FCDBA2"/>
              </a:solidFill>
              <a:latin typeface="+mj-lt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3508106-3E86-4958-A430-C2B08DA51B2E}"/>
              </a:ext>
            </a:extLst>
          </p:cNvPr>
          <p:cNvSpPr/>
          <p:nvPr/>
        </p:nvSpPr>
        <p:spPr>
          <a:xfrm>
            <a:off x="6210243" y="2020479"/>
            <a:ext cx="2272852" cy="3742510"/>
          </a:xfrm>
          <a:prstGeom prst="rect">
            <a:avLst/>
          </a:prstGeom>
          <a:solidFill>
            <a:srgbClr val="FCD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rgbClr val="462B1D"/>
              </a:solidFill>
              <a:latin typeface="+mj-lt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62431E9-5966-4683-9941-9085AC0308DB}"/>
              </a:ext>
            </a:extLst>
          </p:cNvPr>
          <p:cNvGrpSpPr/>
          <p:nvPr/>
        </p:nvGrpSpPr>
        <p:grpSpPr>
          <a:xfrm>
            <a:off x="7038915" y="3412356"/>
            <a:ext cx="614072" cy="624700"/>
            <a:chOff x="7483688" y="912076"/>
            <a:chExt cx="383879" cy="390525"/>
          </a:xfrm>
          <a:solidFill>
            <a:srgbClr val="462B1D"/>
          </a:solidFill>
        </p:grpSpPr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834AC63-2030-47DC-9938-45BE44DE190F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6125C60-764E-47F9-B655-704E2B475280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EDFAEC81-C5FB-41D2-8B86-80B946F852C7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DA2432A-241C-43FA-8579-08A08EA0B19E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1652140-8BC9-43AF-B2DD-8BE03140046D}"/>
              </a:ext>
            </a:extLst>
          </p:cNvPr>
          <p:cNvSpPr txBox="1"/>
          <p:nvPr/>
        </p:nvSpPr>
        <p:spPr>
          <a:xfrm>
            <a:off x="6308976" y="4649917"/>
            <a:ext cx="2071378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811FBCE-ED74-4578-A55A-855F320F3924}"/>
              </a:ext>
            </a:extLst>
          </p:cNvPr>
          <p:cNvSpPr/>
          <p:nvPr/>
        </p:nvSpPr>
        <p:spPr>
          <a:xfrm>
            <a:off x="6308976" y="4267607"/>
            <a:ext cx="2071378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0FEB3009-C14D-4C3C-B90E-67A624E5AE62}"/>
              </a:ext>
            </a:extLst>
          </p:cNvPr>
          <p:cNvSpPr/>
          <p:nvPr/>
        </p:nvSpPr>
        <p:spPr>
          <a:xfrm>
            <a:off x="7004255" y="2450464"/>
            <a:ext cx="684828" cy="684828"/>
          </a:xfrm>
          <a:prstGeom prst="ellipse">
            <a:avLst/>
          </a:prstGeom>
          <a:solidFill>
            <a:srgbClr val="462B1D"/>
          </a:solidFill>
          <a:ln w="12700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rgbClr val="FCDBA2"/>
                </a:solidFill>
                <a:latin typeface="+mj-lt"/>
              </a:rPr>
              <a:t>03</a:t>
            </a:r>
            <a:endParaRPr lang="ko-KR" altLang="en-US" sz="2000" dirty="0">
              <a:solidFill>
                <a:srgbClr val="FCDBA2"/>
              </a:solidFill>
              <a:latin typeface="+mj-lt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FC1F277-B9AD-4443-B6F1-7D0866465892}"/>
              </a:ext>
            </a:extLst>
          </p:cNvPr>
          <p:cNvSpPr/>
          <p:nvPr/>
        </p:nvSpPr>
        <p:spPr>
          <a:xfrm>
            <a:off x="8711579" y="2020479"/>
            <a:ext cx="2272852" cy="3742510"/>
          </a:xfrm>
          <a:prstGeom prst="rect">
            <a:avLst/>
          </a:prstGeom>
          <a:solidFill>
            <a:srgbClr val="FCD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rgbClr val="462B1D"/>
              </a:solidFill>
              <a:latin typeface="+mj-lt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61C77A-215C-4ADA-993F-F338EEA8525A}"/>
              </a:ext>
            </a:extLst>
          </p:cNvPr>
          <p:cNvGrpSpPr/>
          <p:nvPr/>
        </p:nvGrpSpPr>
        <p:grpSpPr>
          <a:xfrm>
            <a:off x="9535653" y="3412356"/>
            <a:ext cx="624704" cy="624700"/>
            <a:chOff x="8162630" y="1551336"/>
            <a:chExt cx="390525" cy="390525"/>
          </a:xfrm>
          <a:solidFill>
            <a:srgbClr val="462B1D"/>
          </a:solidFill>
        </p:grpSpPr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AE0FC8FF-82D6-4B91-8C81-2B85DB3A428B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1D2F96E8-2756-4D96-93EB-6F6BC163ABB0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36B0642E-A5AF-4D97-9570-4BC7DF478583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33C2B8F-5E8C-4BFB-A256-C879DF210B5D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B3525A6B-F0F3-4B6E-A7BA-4CC9BB0351DD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151093E5-58F0-42FF-8E23-367F255B772F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150FD0B0-A8FB-4534-ACC5-E8237E7BBA13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21F242A3-CF80-464D-BAF0-EC2CCEE9DF69}"/>
              </a:ext>
            </a:extLst>
          </p:cNvPr>
          <p:cNvSpPr txBox="1"/>
          <p:nvPr/>
        </p:nvSpPr>
        <p:spPr>
          <a:xfrm>
            <a:off x="8812317" y="4649917"/>
            <a:ext cx="2071376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DE99EAF-5E73-485F-B02E-4FAA8B8FCA79}"/>
              </a:ext>
            </a:extLst>
          </p:cNvPr>
          <p:cNvSpPr/>
          <p:nvPr/>
        </p:nvSpPr>
        <p:spPr>
          <a:xfrm>
            <a:off x="8812317" y="4267607"/>
            <a:ext cx="2071376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B5B3514-0D89-4999-BE8E-C17116354D9C}"/>
              </a:ext>
            </a:extLst>
          </p:cNvPr>
          <p:cNvSpPr/>
          <p:nvPr/>
        </p:nvSpPr>
        <p:spPr>
          <a:xfrm>
            <a:off x="9505591" y="2450464"/>
            <a:ext cx="684828" cy="684828"/>
          </a:xfrm>
          <a:prstGeom prst="ellipse">
            <a:avLst/>
          </a:prstGeom>
          <a:solidFill>
            <a:srgbClr val="462B1D"/>
          </a:solidFill>
          <a:ln w="12700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rgbClr val="FCDBA2"/>
                </a:solidFill>
                <a:latin typeface="+mj-lt"/>
              </a:rPr>
              <a:t>04</a:t>
            </a:r>
            <a:endParaRPr lang="ko-KR" altLang="en-US" sz="2000" dirty="0">
              <a:solidFill>
                <a:srgbClr val="FCDBA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024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AB8A18-3DF4-4C0F-8FBE-F8F7AEF5322D}"/>
              </a:ext>
            </a:extLst>
          </p:cNvPr>
          <p:cNvSpPr txBox="1"/>
          <p:nvPr/>
        </p:nvSpPr>
        <p:spPr>
          <a:xfrm>
            <a:off x="2998843" y="969705"/>
            <a:ext cx="61943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dirty="0">
                <a:solidFill>
                  <a:srgbClr val="462B1D"/>
                </a:solidFill>
              </a:rPr>
              <a:t>Make Your Title Here</a:t>
            </a:r>
            <a:endParaRPr lang="ko-KR" altLang="en-US" sz="2800" dirty="0">
              <a:solidFill>
                <a:srgbClr val="462B1D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C40A9BE-8892-4194-8753-ADA7A4EB603D}"/>
              </a:ext>
            </a:extLst>
          </p:cNvPr>
          <p:cNvSpPr/>
          <p:nvPr/>
        </p:nvSpPr>
        <p:spPr>
          <a:xfrm>
            <a:off x="9360292" y="3487738"/>
            <a:ext cx="2038324" cy="533639"/>
          </a:xfrm>
          <a:custGeom>
            <a:avLst/>
            <a:gdLst>
              <a:gd name="connsiteX0" fmla="*/ 1559120 w 1769398"/>
              <a:gd name="connsiteY0" fmla="*/ 5695 h 463232"/>
              <a:gd name="connsiteX1" fmla="*/ 5695 w 1769398"/>
              <a:gd name="connsiteY1" fmla="*/ 5695 h 463232"/>
              <a:gd name="connsiteX2" fmla="*/ 98038 w 1769398"/>
              <a:gd name="connsiteY2" fmla="*/ 233515 h 463232"/>
              <a:gd name="connsiteX3" fmla="*/ 5695 w 1769398"/>
              <a:gd name="connsiteY3" fmla="*/ 461335 h 463232"/>
              <a:gd name="connsiteX4" fmla="*/ 1559196 w 1769398"/>
              <a:gd name="connsiteY4" fmla="*/ 461335 h 463232"/>
              <a:gd name="connsiteX5" fmla="*/ 1764842 w 1769398"/>
              <a:gd name="connsiteY5" fmla="*/ 233515 h 463232"/>
              <a:gd name="connsiteX6" fmla="*/ 1559120 w 1769398"/>
              <a:gd name="connsiteY6" fmla="*/ 5695 h 46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9398" h="463232">
                <a:moveTo>
                  <a:pt x="1559120" y="5695"/>
                </a:moveTo>
                <a:lnTo>
                  <a:pt x="5695" y="5695"/>
                </a:lnTo>
                <a:cubicBezTo>
                  <a:pt x="62422" y="62574"/>
                  <a:pt x="98038" y="143678"/>
                  <a:pt x="98038" y="233515"/>
                </a:cubicBezTo>
                <a:cubicBezTo>
                  <a:pt x="98038" y="323352"/>
                  <a:pt x="62422" y="404456"/>
                  <a:pt x="5695" y="461335"/>
                </a:cubicBezTo>
                <a:lnTo>
                  <a:pt x="1559196" y="461335"/>
                </a:lnTo>
                <a:cubicBezTo>
                  <a:pt x="1672803" y="461335"/>
                  <a:pt x="1764842" y="359347"/>
                  <a:pt x="1764842" y="233515"/>
                </a:cubicBezTo>
                <a:cubicBezTo>
                  <a:pt x="1764842" y="107683"/>
                  <a:pt x="1672727" y="5695"/>
                  <a:pt x="1559120" y="5695"/>
                </a:cubicBezTo>
                <a:close/>
              </a:path>
            </a:pathLst>
          </a:custGeom>
          <a:solidFill>
            <a:srgbClr val="F1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A175FDF-0A34-46DA-9CBB-01C2809D1698}"/>
              </a:ext>
            </a:extLst>
          </p:cNvPr>
          <p:cNvSpPr/>
          <p:nvPr/>
        </p:nvSpPr>
        <p:spPr>
          <a:xfrm>
            <a:off x="7343925" y="3487738"/>
            <a:ext cx="2038324" cy="533639"/>
          </a:xfrm>
          <a:custGeom>
            <a:avLst/>
            <a:gdLst>
              <a:gd name="connsiteX0" fmla="*/ 1559197 w 1769398"/>
              <a:gd name="connsiteY0" fmla="*/ 5695 h 463232"/>
              <a:gd name="connsiteX1" fmla="*/ 5695 w 1769398"/>
              <a:gd name="connsiteY1" fmla="*/ 5695 h 463232"/>
              <a:gd name="connsiteX2" fmla="*/ 98038 w 1769398"/>
              <a:gd name="connsiteY2" fmla="*/ 233515 h 463232"/>
              <a:gd name="connsiteX3" fmla="*/ 5695 w 1769398"/>
              <a:gd name="connsiteY3" fmla="*/ 461335 h 463232"/>
              <a:gd name="connsiteX4" fmla="*/ 1559197 w 1769398"/>
              <a:gd name="connsiteY4" fmla="*/ 461335 h 463232"/>
              <a:gd name="connsiteX5" fmla="*/ 1764842 w 1769398"/>
              <a:gd name="connsiteY5" fmla="*/ 233515 h 463232"/>
              <a:gd name="connsiteX6" fmla="*/ 1559197 w 1769398"/>
              <a:gd name="connsiteY6" fmla="*/ 5695 h 46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9398" h="463232">
                <a:moveTo>
                  <a:pt x="1559197" y="5695"/>
                </a:moveTo>
                <a:lnTo>
                  <a:pt x="5695" y="5695"/>
                </a:lnTo>
                <a:cubicBezTo>
                  <a:pt x="62422" y="62574"/>
                  <a:pt x="98038" y="143678"/>
                  <a:pt x="98038" y="233515"/>
                </a:cubicBezTo>
                <a:cubicBezTo>
                  <a:pt x="98038" y="323352"/>
                  <a:pt x="62422" y="404456"/>
                  <a:pt x="5695" y="461335"/>
                </a:cubicBezTo>
                <a:lnTo>
                  <a:pt x="1559197" y="461335"/>
                </a:lnTo>
                <a:cubicBezTo>
                  <a:pt x="1672803" y="461335"/>
                  <a:pt x="1764842" y="359347"/>
                  <a:pt x="1764842" y="233515"/>
                </a:cubicBezTo>
                <a:cubicBezTo>
                  <a:pt x="1764842" y="107683"/>
                  <a:pt x="1672726" y="5695"/>
                  <a:pt x="1559197" y="5695"/>
                </a:cubicBezTo>
                <a:close/>
              </a:path>
            </a:pathLst>
          </a:custGeom>
          <a:solidFill>
            <a:srgbClr val="F1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DF69D22-949E-42A0-A653-44DBB5A2F5E3}"/>
              </a:ext>
            </a:extLst>
          </p:cNvPr>
          <p:cNvSpPr/>
          <p:nvPr/>
        </p:nvSpPr>
        <p:spPr>
          <a:xfrm>
            <a:off x="5327559" y="3487738"/>
            <a:ext cx="2038324" cy="533639"/>
          </a:xfrm>
          <a:custGeom>
            <a:avLst/>
            <a:gdLst>
              <a:gd name="connsiteX0" fmla="*/ 1559196 w 1769398"/>
              <a:gd name="connsiteY0" fmla="*/ 5695 h 463232"/>
              <a:gd name="connsiteX1" fmla="*/ 5695 w 1769398"/>
              <a:gd name="connsiteY1" fmla="*/ 5695 h 463232"/>
              <a:gd name="connsiteX2" fmla="*/ 98038 w 1769398"/>
              <a:gd name="connsiteY2" fmla="*/ 233515 h 463232"/>
              <a:gd name="connsiteX3" fmla="*/ 5695 w 1769398"/>
              <a:gd name="connsiteY3" fmla="*/ 461335 h 463232"/>
              <a:gd name="connsiteX4" fmla="*/ 1559196 w 1769398"/>
              <a:gd name="connsiteY4" fmla="*/ 461335 h 463232"/>
              <a:gd name="connsiteX5" fmla="*/ 1764842 w 1769398"/>
              <a:gd name="connsiteY5" fmla="*/ 233515 h 463232"/>
              <a:gd name="connsiteX6" fmla="*/ 1559196 w 1769398"/>
              <a:gd name="connsiteY6" fmla="*/ 5695 h 46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9398" h="463232">
                <a:moveTo>
                  <a:pt x="1559196" y="5695"/>
                </a:moveTo>
                <a:lnTo>
                  <a:pt x="5695" y="5695"/>
                </a:lnTo>
                <a:cubicBezTo>
                  <a:pt x="62422" y="62574"/>
                  <a:pt x="98038" y="143678"/>
                  <a:pt x="98038" y="233515"/>
                </a:cubicBezTo>
                <a:cubicBezTo>
                  <a:pt x="98038" y="323352"/>
                  <a:pt x="62422" y="404456"/>
                  <a:pt x="5695" y="461335"/>
                </a:cubicBezTo>
                <a:lnTo>
                  <a:pt x="1559196" y="461335"/>
                </a:lnTo>
                <a:cubicBezTo>
                  <a:pt x="1672803" y="461335"/>
                  <a:pt x="1764842" y="359347"/>
                  <a:pt x="1764842" y="233515"/>
                </a:cubicBezTo>
                <a:cubicBezTo>
                  <a:pt x="1764842" y="107683"/>
                  <a:pt x="1672803" y="5695"/>
                  <a:pt x="1559196" y="5695"/>
                </a:cubicBezTo>
                <a:close/>
              </a:path>
            </a:pathLst>
          </a:custGeom>
          <a:solidFill>
            <a:srgbClr val="F1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0731B92-C6D8-421F-80E0-B7D7243CDC58}"/>
              </a:ext>
            </a:extLst>
          </p:cNvPr>
          <p:cNvSpPr/>
          <p:nvPr/>
        </p:nvSpPr>
        <p:spPr>
          <a:xfrm>
            <a:off x="3311192" y="3487738"/>
            <a:ext cx="2038324" cy="533639"/>
          </a:xfrm>
          <a:custGeom>
            <a:avLst/>
            <a:gdLst>
              <a:gd name="connsiteX0" fmla="*/ 1559197 w 1769398"/>
              <a:gd name="connsiteY0" fmla="*/ 5695 h 463232"/>
              <a:gd name="connsiteX1" fmla="*/ 5695 w 1769398"/>
              <a:gd name="connsiteY1" fmla="*/ 5695 h 463232"/>
              <a:gd name="connsiteX2" fmla="*/ 98038 w 1769398"/>
              <a:gd name="connsiteY2" fmla="*/ 233515 h 463232"/>
              <a:gd name="connsiteX3" fmla="*/ 5695 w 1769398"/>
              <a:gd name="connsiteY3" fmla="*/ 461335 h 463232"/>
              <a:gd name="connsiteX4" fmla="*/ 1559197 w 1769398"/>
              <a:gd name="connsiteY4" fmla="*/ 461335 h 463232"/>
              <a:gd name="connsiteX5" fmla="*/ 1764842 w 1769398"/>
              <a:gd name="connsiteY5" fmla="*/ 233515 h 463232"/>
              <a:gd name="connsiteX6" fmla="*/ 1559197 w 1769398"/>
              <a:gd name="connsiteY6" fmla="*/ 5695 h 46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9398" h="463232">
                <a:moveTo>
                  <a:pt x="1559197" y="5695"/>
                </a:moveTo>
                <a:lnTo>
                  <a:pt x="5695" y="5695"/>
                </a:lnTo>
                <a:cubicBezTo>
                  <a:pt x="62423" y="62574"/>
                  <a:pt x="98038" y="143678"/>
                  <a:pt x="98038" y="233515"/>
                </a:cubicBezTo>
                <a:cubicBezTo>
                  <a:pt x="98038" y="323352"/>
                  <a:pt x="62423" y="404456"/>
                  <a:pt x="5695" y="461335"/>
                </a:cubicBezTo>
                <a:lnTo>
                  <a:pt x="1559197" y="461335"/>
                </a:lnTo>
                <a:cubicBezTo>
                  <a:pt x="1672803" y="461335"/>
                  <a:pt x="1764842" y="359347"/>
                  <a:pt x="1764842" y="233515"/>
                </a:cubicBezTo>
                <a:cubicBezTo>
                  <a:pt x="1764842" y="107683"/>
                  <a:pt x="1672803" y="5695"/>
                  <a:pt x="1559197" y="5695"/>
                </a:cubicBezTo>
                <a:close/>
              </a:path>
            </a:pathLst>
          </a:custGeom>
          <a:solidFill>
            <a:srgbClr val="F1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7ED3F5BD-2799-479C-93D9-C663C4321398}"/>
              </a:ext>
            </a:extLst>
          </p:cNvPr>
          <p:cNvSpPr/>
          <p:nvPr/>
        </p:nvSpPr>
        <p:spPr>
          <a:xfrm>
            <a:off x="773872" y="3487738"/>
            <a:ext cx="2554467" cy="533639"/>
          </a:xfrm>
          <a:custGeom>
            <a:avLst/>
            <a:gdLst>
              <a:gd name="connsiteX0" fmla="*/ 2011418 w 2217443"/>
              <a:gd name="connsiteY0" fmla="*/ 5695 h 463232"/>
              <a:gd name="connsiteX1" fmla="*/ 211341 w 2217443"/>
              <a:gd name="connsiteY1" fmla="*/ 5695 h 463232"/>
              <a:gd name="connsiteX2" fmla="*/ 5695 w 2217443"/>
              <a:gd name="connsiteY2" fmla="*/ 233515 h 463232"/>
              <a:gd name="connsiteX3" fmla="*/ 211341 w 2217443"/>
              <a:gd name="connsiteY3" fmla="*/ 461335 h 463232"/>
              <a:gd name="connsiteX4" fmla="*/ 2011418 w 2217443"/>
              <a:gd name="connsiteY4" fmla="*/ 461335 h 463232"/>
              <a:gd name="connsiteX5" fmla="*/ 2217064 w 2217443"/>
              <a:gd name="connsiteY5" fmla="*/ 233515 h 463232"/>
              <a:gd name="connsiteX6" fmla="*/ 2011418 w 2217443"/>
              <a:gd name="connsiteY6" fmla="*/ 5695 h 46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7443" h="463232">
                <a:moveTo>
                  <a:pt x="2011418" y="5695"/>
                </a:moveTo>
                <a:lnTo>
                  <a:pt x="211341" y="5695"/>
                </a:lnTo>
                <a:cubicBezTo>
                  <a:pt x="97811" y="5695"/>
                  <a:pt x="5695" y="107683"/>
                  <a:pt x="5695" y="233515"/>
                </a:cubicBezTo>
                <a:cubicBezTo>
                  <a:pt x="5695" y="359347"/>
                  <a:pt x="97811" y="461335"/>
                  <a:pt x="211341" y="461335"/>
                </a:cubicBezTo>
                <a:lnTo>
                  <a:pt x="2011418" y="461335"/>
                </a:lnTo>
                <a:cubicBezTo>
                  <a:pt x="2125024" y="461335"/>
                  <a:pt x="2217064" y="359347"/>
                  <a:pt x="2217064" y="233515"/>
                </a:cubicBezTo>
                <a:cubicBezTo>
                  <a:pt x="2217139" y="107683"/>
                  <a:pt x="2125024" y="5695"/>
                  <a:pt x="2011418" y="5695"/>
                </a:cubicBezTo>
                <a:close/>
              </a:path>
            </a:pathLst>
          </a:custGeom>
          <a:solidFill>
            <a:srgbClr val="F1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AD564-264F-44AA-BA0D-C17BA6B4E834}"/>
              </a:ext>
            </a:extLst>
          </p:cNvPr>
          <p:cNvSpPr txBox="1"/>
          <p:nvPr/>
        </p:nvSpPr>
        <p:spPr>
          <a:xfrm>
            <a:off x="9390395" y="4710436"/>
            <a:ext cx="194152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48906F-E62B-486E-84DE-67012FA1455C}"/>
              </a:ext>
            </a:extLst>
          </p:cNvPr>
          <p:cNvSpPr/>
          <p:nvPr/>
        </p:nvSpPr>
        <p:spPr>
          <a:xfrm>
            <a:off x="9390393" y="4332296"/>
            <a:ext cx="1941530" cy="369332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EFD037-3C9C-408A-B19D-780B7F3CE72C}"/>
              </a:ext>
            </a:extLst>
          </p:cNvPr>
          <p:cNvSpPr/>
          <p:nvPr/>
        </p:nvSpPr>
        <p:spPr>
          <a:xfrm>
            <a:off x="9397324" y="2825290"/>
            <a:ext cx="1927670" cy="461665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462B1D"/>
                </a:solidFill>
              </a:rPr>
              <a:t>20xx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98A4D287-AED4-414F-A761-CF9E7E320B76}"/>
              </a:ext>
            </a:extLst>
          </p:cNvPr>
          <p:cNvSpPr/>
          <p:nvPr/>
        </p:nvSpPr>
        <p:spPr>
          <a:xfrm>
            <a:off x="10192516" y="2130487"/>
            <a:ext cx="337286" cy="494020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1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462B1D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DDEE6FB-9F81-4FDF-864D-3F1F6F0381F6}"/>
              </a:ext>
            </a:extLst>
          </p:cNvPr>
          <p:cNvGrpSpPr/>
          <p:nvPr/>
        </p:nvGrpSpPr>
        <p:grpSpPr>
          <a:xfrm>
            <a:off x="1989887" y="3586964"/>
            <a:ext cx="267756" cy="286610"/>
            <a:chOff x="2090919" y="902017"/>
            <a:chExt cx="388715" cy="388239"/>
          </a:xfrm>
          <a:solidFill>
            <a:srgbClr val="462B1D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C0589E5-7939-4B00-99B8-F32075252647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1EAA0A4-C9B6-4A13-B3D5-9D99EE6105E3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16D574C-B460-47E8-9A0D-3F4EDFFA1E79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809B2AC-AB2B-453D-AD58-11C119B1AB8B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1FDD359-EC1F-41B8-A54B-3EC911B5F966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CA04ABFA-78AC-4A03-8F3B-181BE6421B0A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C440CED4-5BEA-4CE2-8D00-AB48EAFA609F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9CD2D19-D252-4FCA-949F-35A6A3D2DE0D}"/>
              </a:ext>
            </a:extLst>
          </p:cNvPr>
          <p:cNvGrpSpPr/>
          <p:nvPr/>
        </p:nvGrpSpPr>
        <p:grpSpPr>
          <a:xfrm>
            <a:off x="4140696" y="3572442"/>
            <a:ext cx="287121" cy="315654"/>
            <a:chOff x="2772242" y="1560385"/>
            <a:chExt cx="376198" cy="385905"/>
          </a:xfrm>
          <a:solidFill>
            <a:srgbClr val="462B1D"/>
          </a:solidFill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B7FDF42-EFA8-4A40-B28A-6104F8E76280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E6022B90-CF05-4DED-AB28-3B862B4FFE9D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3DC3422-DF4E-4F58-A9CF-087E7631FC10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D78E5208-3B79-45C2-ADE7-028B4818337D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F16061-DA15-4FB9-A726-25D1CBCD5790}"/>
              </a:ext>
            </a:extLst>
          </p:cNvPr>
          <p:cNvGrpSpPr/>
          <p:nvPr/>
        </p:nvGrpSpPr>
        <p:grpSpPr>
          <a:xfrm>
            <a:off x="6147699" y="3582080"/>
            <a:ext cx="276542" cy="296379"/>
            <a:chOff x="746465" y="2902362"/>
            <a:chExt cx="390525" cy="390525"/>
          </a:xfrm>
          <a:solidFill>
            <a:srgbClr val="462B1D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92923BA-1737-4D01-B6AA-68D5711C27E7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CE6A39E-0F6B-4592-A60B-3F3080E298FE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AA4C52-C827-45A0-B264-5103C831689B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D1E9027-7263-4CE5-948E-66E6F47E46A3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3CDC6CEC-304B-4997-B210-59AC58CB03F7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7C369FC-868F-4ECD-B796-911D0F8904A2}"/>
              </a:ext>
            </a:extLst>
          </p:cNvPr>
          <p:cNvGrpSpPr/>
          <p:nvPr/>
        </p:nvGrpSpPr>
        <p:grpSpPr>
          <a:xfrm>
            <a:off x="8144207" y="3570675"/>
            <a:ext cx="301754" cy="319188"/>
            <a:chOff x="4107647" y="4896992"/>
            <a:chExt cx="394132" cy="389001"/>
          </a:xfrm>
          <a:solidFill>
            <a:srgbClr val="462B1D"/>
          </a:solidFill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5BD26F56-A92E-48A2-8E06-42ABF1949B9A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8BBA60C-AD19-4261-AA56-88D4BF50AE89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D1CB403-36E7-47AC-8DA7-FB9C6FFC116D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9E153A-74FB-4AD6-A504-3477EDF4494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94EF3597-FF39-43E4-84F1-33A2E2D6FCD4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A3B05BE-C9FE-42B5-8637-5150920CFAB1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F00DA55-7C92-4CAC-824A-6ADC03B944CC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3198792-A4AB-43C5-AB95-6E1D9D2C3AE8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FBDCBE-8D13-474F-BA68-287249AEADEF}"/>
              </a:ext>
            </a:extLst>
          </p:cNvPr>
          <p:cNvGrpSpPr/>
          <p:nvPr/>
        </p:nvGrpSpPr>
        <p:grpSpPr>
          <a:xfrm>
            <a:off x="10227427" y="3592883"/>
            <a:ext cx="267464" cy="342207"/>
            <a:chOff x="3471568" y="1570005"/>
            <a:chExt cx="328636" cy="392335"/>
          </a:xfrm>
          <a:solidFill>
            <a:srgbClr val="462B1D"/>
          </a:solidFill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DDF1EB1-14CD-4AD4-971C-E5F669860B6D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3640395C-A1D5-4416-A28F-2D40B1300E4D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C2942BFC-97D8-4844-B200-64B1E0A0D321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369F7EE-0BD2-4C6B-BDF3-293505534CE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B9F92B8-DCE4-4B13-AC4F-42DBE78C31D3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31480DED-73E0-4B73-BD79-1487DE677043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D6AC8A4-94F8-4E06-A770-D2E23B31FFBA}"/>
              </a:ext>
            </a:extLst>
          </p:cNvPr>
          <p:cNvSpPr txBox="1"/>
          <p:nvPr/>
        </p:nvSpPr>
        <p:spPr>
          <a:xfrm>
            <a:off x="7270533" y="4710436"/>
            <a:ext cx="194152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7CDDB8-7352-43FF-AFE9-65109E0F9223}"/>
              </a:ext>
            </a:extLst>
          </p:cNvPr>
          <p:cNvSpPr/>
          <p:nvPr/>
        </p:nvSpPr>
        <p:spPr>
          <a:xfrm>
            <a:off x="7270531" y="4332296"/>
            <a:ext cx="1941530" cy="369332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1BAD33D-1B9B-402C-A0B7-137D883B538C}"/>
              </a:ext>
            </a:extLst>
          </p:cNvPr>
          <p:cNvSpPr/>
          <p:nvPr/>
        </p:nvSpPr>
        <p:spPr>
          <a:xfrm>
            <a:off x="7277462" y="2825290"/>
            <a:ext cx="1927670" cy="461665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462B1D"/>
                </a:solidFill>
              </a:rPr>
              <a:t>20xx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3AE9A3AD-AC7D-412B-9E09-71A2C8BBE654}"/>
              </a:ext>
            </a:extLst>
          </p:cNvPr>
          <p:cNvSpPr/>
          <p:nvPr/>
        </p:nvSpPr>
        <p:spPr>
          <a:xfrm>
            <a:off x="8072654" y="2130487"/>
            <a:ext cx="337286" cy="494020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1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9834DD-E5C3-4C67-86FC-13A965D47424}"/>
              </a:ext>
            </a:extLst>
          </p:cNvPr>
          <p:cNvSpPr txBox="1"/>
          <p:nvPr/>
        </p:nvSpPr>
        <p:spPr>
          <a:xfrm>
            <a:off x="5315207" y="4710436"/>
            <a:ext cx="194152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5EC445-F1F1-4900-BDD3-3A6FE9861395}"/>
              </a:ext>
            </a:extLst>
          </p:cNvPr>
          <p:cNvSpPr/>
          <p:nvPr/>
        </p:nvSpPr>
        <p:spPr>
          <a:xfrm>
            <a:off x="5315205" y="4332296"/>
            <a:ext cx="1941530" cy="369332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4C051B7-EB4E-4BFB-927F-4354CED949A1}"/>
              </a:ext>
            </a:extLst>
          </p:cNvPr>
          <p:cNvSpPr/>
          <p:nvPr/>
        </p:nvSpPr>
        <p:spPr>
          <a:xfrm>
            <a:off x="5322136" y="2825290"/>
            <a:ext cx="1927670" cy="461665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462B1D"/>
                </a:solidFill>
              </a:rPr>
              <a:t>20xx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61E5B7AC-9C6B-42A5-BA20-454AD95B4189}"/>
              </a:ext>
            </a:extLst>
          </p:cNvPr>
          <p:cNvSpPr/>
          <p:nvPr/>
        </p:nvSpPr>
        <p:spPr>
          <a:xfrm>
            <a:off x="6117328" y="2130487"/>
            <a:ext cx="337286" cy="494020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1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841B7F-96B7-4752-B111-A913138052FD}"/>
              </a:ext>
            </a:extLst>
          </p:cNvPr>
          <p:cNvSpPr txBox="1"/>
          <p:nvPr/>
        </p:nvSpPr>
        <p:spPr>
          <a:xfrm>
            <a:off x="3313494" y="4710436"/>
            <a:ext cx="194152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6CB62BF-5E83-4F1A-9904-26CB21B6E7A2}"/>
              </a:ext>
            </a:extLst>
          </p:cNvPr>
          <p:cNvSpPr/>
          <p:nvPr/>
        </p:nvSpPr>
        <p:spPr>
          <a:xfrm>
            <a:off x="3313492" y="4332296"/>
            <a:ext cx="1941530" cy="369332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DAC8D4D-066C-45A6-8562-542D3AE63E57}"/>
              </a:ext>
            </a:extLst>
          </p:cNvPr>
          <p:cNvSpPr/>
          <p:nvPr/>
        </p:nvSpPr>
        <p:spPr>
          <a:xfrm>
            <a:off x="3320422" y="2825290"/>
            <a:ext cx="1927670" cy="461665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462B1D"/>
                </a:solidFill>
              </a:rPr>
              <a:t>20xx</a:t>
            </a:r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C861C8C2-3FEF-47B5-B51D-B42EAD1FC0F8}"/>
              </a:ext>
            </a:extLst>
          </p:cNvPr>
          <p:cNvSpPr/>
          <p:nvPr/>
        </p:nvSpPr>
        <p:spPr>
          <a:xfrm>
            <a:off x="4115615" y="2130487"/>
            <a:ext cx="337286" cy="494020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1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B767AC-5248-48AC-84F4-C2AC81F3468B}"/>
              </a:ext>
            </a:extLst>
          </p:cNvPr>
          <p:cNvSpPr txBox="1"/>
          <p:nvPr/>
        </p:nvSpPr>
        <p:spPr>
          <a:xfrm>
            <a:off x="1142553" y="4710436"/>
            <a:ext cx="194152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455C798-8C78-464A-BA37-1C741EBCDF58}"/>
              </a:ext>
            </a:extLst>
          </p:cNvPr>
          <p:cNvSpPr/>
          <p:nvPr/>
        </p:nvSpPr>
        <p:spPr>
          <a:xfrm>
            <a:off x="1142551" y="4332296"/>
            <a:ext cx="1941530" cy="369332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7CB5185-D4CE-4D34-BCE2-4BB17610F40B}"/>
              </a:ext>
            </a:extLst>
          </p:cNvPr>
          <p:cNvSpPr/>
          <p:nvPr/>
        </p:nvSpPr>
        <p:spPr>
          <a:xfrm>
            <a:off x="1149481" y="2825290"/>
            <a:ext cx="1927670" cy="461665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462B1D"/>
                </a:solidFill>
              </a:rPr>
              <a:t>20xx</a:t>
            </a: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8CA8C270-CCA4-4D6F-AB16-5998EFE6A898}"/>
              </a:ext>
            </a:extLst>
          </p:cNvPr>
          <p:cNvSpPr/>
          <p:nvPr/>
        </p:nvSpPr>
        <p:spPr>
          <a:xfrm>
            <a:off x="1944674" y="2130487"/>
            <a:ext cx="337286" cy="494020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1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462B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5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AF705B-0956-4D17-896B-C13CBA6F0ADD}"/>
              </a:ext>
            </a:extLst>
          </p:cNvPr>
          <p:cNvSpPr/>
          <p:nvPr/>
        </p:nvSpPr>
        <p:spPr>
          <a:xfrm>
            <a:off x="1070209" y="2007008"/>
            <a:ext cx="1040992" cy="1040992"/>
          </a:xfrm>
          <a:prstGeom prst="rect">
            <a:avLst/>
          </a:prstGeom>
          <a:solidFill>
            <a:srgbClr val="8D9F8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01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0A2E41-CF33-48EC-9EF0-049BB656B713}"/>
              </a:ext>
            </a:extLst>
          </p:cNvPr>
          <p:cNvSpPr txBox="1"/>
          <p:nvPr/>
        </p:nvSpPr>
        <p:spPr>
          <a:xfrm>
            <a:off x="2371867" y="2345569"/>
            <a:ext cx="4413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r>
              <a:rPr lang="en-US" altLang="ko-KR" sz="1400" dirty="0">
                <a:solidFill>
                  <a:srgbClr val="462B1D"/>
                </a:solidFill>
              </a:rPr>
              <a:t>, sed do </a:t>
            </a:r>
            <a:r>
              <a:rPr lang="en-US" altLang="ko-KR" sz="1400" dirty="0" err="1">
                <a:solidFill>
                  <a:srgbClr val="462B1D"/>
                </a:solidFill>
              </a:rPr>
              <a:t>eiusmod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tempor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incididunt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ut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labore</a:t>
            </a:r>
            <a:r>
              <a:rPr lang="en-US" altLang="ko-KR" sz="1400" dirty="0">
                <a:solidFill>
                  <a:srgbClr val="462B1D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462B1D"/>
                </a:solidFill>
              </a:rPr>
              <a:t>aliqua</a:t>
            </a:r>
            <a:r>
              <a:rPr lang="en-US" altLang="ko-KR" sz="1400" dirty="0">
                <a:solidFill>
                  <a:srgbClr val="462B1D"/>
                </a:solidFill>
              </a:rPr>
              <a:t>.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C6AD92-27BD-491C-BB6B-0B27DBE53562}"/>
              </a:ext>
            </a:extLst>
          </p:cNvPr>
          <p:cNvSpPr/>
          <p:nvPr/>
        </p:nvSpPr>
        <p:spPr>
          <a:xfrm>
            <a:off x="2371864" y="2007008"/>
            <a:ext cx="4404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32927B-40B4-4275-9386-E5808243B35D}"/>
              </a:ext>
            </a:extLst>
          </p:cNvPr>
          <p:cNvSpPr/>
          <p:nvPr/>
        </p:nvSpPr>
        <p:spPr>
          <a:xfrm>
            <a:off x="1070209" y="3810001"/>
            <a:ext cx="1040992" cy="1040992"/>
          </a:xfrm>
          <a:prstGeom prst="rect">
            <a:avLst/>
          </a:prstGeom>
          <a:solidFill>
            <a:srgbClr val="8D9F8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02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EB20E8-1512-4F8E-9F5F-E3A8BAF7C6FB}"/>
              </a:ext>
            </a:extLst>
          </p:cNvPr>
          <p:cNvSpPr txBox="1"/>
          <p:nvPr/>
        </p:nvSpPr>
        <p:spPr>
          <a:xfrm>
            <a:off x="2371867" y="4148562"/>
            <a:ext cx="4413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r>
              <a:rPr lang="en-US" altLang="ko-KR" sz="1400" dirty="0">
                <a:solidFill>
                  <a:srgbClr val="462B1D"/>
                </a:solidFill>
              </a:rPr>
              <a:t>, sed do </a:t>
            </a:r>
            <a:r>
              <a:rPr lang="en-US" altLang="ko-KR" sz="1400" dirty="0" err="1">
                <a:solidFill>
                  <a:srgbClr val="462B1D"/>
                </a:solidFill>
              </a:rPr>
              <a:t>eiusmod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tempor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incididunt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ut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labore</a:t>
            </a:r>
            <a:r>
              <a:rPr lang="en-US" altLang="ko-KR" sz="1400" dirty="0">
                <a:solidFill>
                  <a:srgbClr val="462B1D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462B1D"/>
                </a:solidFill>
              </a:rPr>
              <a:t>aliqua</a:t>
            </a:r>
            <a:r>
              <a:rPr lang="en-US" altLang="ko-KR" sz="1400" dirty="0">
                <a:solidFill>
                  <a:srgbClr val="462B1D"/>
                </a:solidFill>
              </a:rPr>
              <a:t>.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AFBCD4-B0DB-43D2-9B9D-2D9B532D2A6F}"/>
              </a:ext>
            </a:extLst>
          </p:cNvPr>
          <p:cNvSpPr/>
          <p:nvPr/>
        </p:nvSpPr>
        <p:spPr>
          <a:xfrm>
            <a:off x="2371864" y="3810001"/>
            <a:ext cx="4404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6B3496-D42B-4B7B-8F7D-85C8A6EC75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7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FC75FC-910A-4E86-BC9A-4BDA33C7041B}"/>
              </a:ext>
            </a:extLst>
          </p:cNvPr>
          <p:cNvSpPr/>
          <p:nvPr/>
        </p:nvSpPr>
        <p:spPr>
          <a:xfrm>
            <a:off x="5755399" y="1494329"/>
            <a:ext cx="1027588" cy="1027586"/>
          </a:xfrm>
          <a:prstGeom prst="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462B1D"/>
              </a:solidFill>
              <a:latin typeface="+mj-lt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11D5BF-22FA-4D52-B19B-D760B383A12C}"/>
              </a:ext>
            </a:extLst>
          </p:cNvPr>
          <p:cNvGrpSpPr/>
          <p:nvPr/>
        </p:nvGrpSpPr>
        <p:grpSpPr>
          <a:xfrm>
            <a:off x="6127095" y="1808995"/>
            <a:ext cx="284196" cy="378988"/>
            <a:chOff x="3471472" y="902398"/>
            <a:chExt cx="295275" cy="393763"/>
          </a:xfrm>
          <a:solidFill>
            <a:srgbClr val="462B1D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6D413120-327E-491C-9EBD-A936F6B9FF01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937D4FD2-0133-47EE-A3F1-D3477DBAB3C2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75F3BC5-E2A9-46C6-ACC8-1FB73E7FE1B5}"/>
              </a:ext>
            </a:extLst>
          </p:cNvPr>
          <p:cNvSpPr txBox="1"/>
          <p:nvPr/>
        </p:nvSpPr>
        <p:spPr>
          <a:xfrm>
            <a:off x="7048407" y="1868359"/>
            <a:ext cx="411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462B1D"/>
                </a:solidFill>
              </a:rPr>
              <a:t>amet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elit</a:t>
            </a:r>
            <a:r>
              <a:rPr lang="en-US" altLang="ko-KR" sz="1200" dirty="0">
                <a:solidFill>
                  <a:srgbClr val="462B1D"/>
                </a:solidFill>
              </a:rPr>
              <a:t>, sed do </a:t>
            </a:r>
            <a:r>
              <a:rPr lang="en-US" altLang="ko-KR" sz="1200" dirty="0" err="1">
                <a:solidFill>
                  <a:srgbClr val="462B1D"/>
                </a:solidFill>
              </a:rPr>
              <a:t>eiusmod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tempor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incididunt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ut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labore</a:t>
            </a:r>
            <a:r>
              <a:rPr lang="en-US" altLang="ko-KR" sz="1200" dirty="0">
                <a:solidFill>
                  <a:srgbClr val="462B1D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462B1D"/>
                </a:solidFill>
              </a:rPr>
              <a:t>aliqua</a:t>
            </a:r>
            <a:r>
              <a:rPr lang="en-US" altLang="ko-KR" sz="1200" dirty="0">
                <a:solidFill>
                  <a:srgbClr val="462B1D"/>
                </a:solidFill>
              </a:rPr>
              <a:t>.</a:t>
            </a:r>
            <a:endParaRPr lang="ko-KR" altLang="en-US" sz="1200" dirty="0">
              <a:solidFill>
                <a:srgbClr val="462B1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0FF902-8E53-4408-AC83-0F51F204A1B8}"/>
              </a:ext>
            </a:extLst>
          </p:cNvPr>
          <p:cNvSpPr/>
          <p:nvPr/>
        </p:nvSpPr>
        <p:spPr>
          <a:xfrm>
            <a:off x="7048406" y="1529798"/>
            <a:ext cx="4105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62B1D"/>
                </a:solidFill>
              </a:rPr>
              <a:t>Lorem ipsum</a:t>
            </a:r>
            <a:endParaRPr lang="ko-KR" altLang="en-US" dirty="0">
              <a:solidFill>
                <a:srgbClr val="462B1D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FBD48B-BF8C-49A6-A0E2-75A90D5361A7}"/>
              </a:ext>
            </a:extLst>
          </p:cNvPr>
          <p:cNvSpPr/>
          <p:nvPr/>
        </p:nvSpPr>
        <p:spPr>
          <a:xfrm>
            <a:off x="5755399" y="2925215"/>
            <a:ext cx="1027588" cy="1027586"/>
          </a:xfrm>
          <a:prstGeom prst="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462B1D"/>
              </a:solidFill>
              <a:latin typeface="+mj-lt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E521FE9-CDA6-4472-AF01-279BEEF2E97E}"/>
              </a:ext>
            </a:extLst>
          </p:cNvPr>
          <p:cNvGrpSpPr/>
          <p:nvPr/>
        </p:nvGrpSpPr>
        <p:grpSpPr>
          <a:xfrm>
            <a:off x="6074899" y="3242338"/>
            <a:ext cx="362084" cy="371424"/>
            <a:chOff x="2772242" y="1560385"/>
            <a:chExt cx="376198" cy="385905"/>
          </a:xfrm>
          <a:solidFill>
            <a:srgbClr val="462B1D"/>
          </a:solidFill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674FD6C-5BA1-47A2-BCC7-591F0F27407F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1C09B13-5C13-4882-8284-D4AA6DE04E88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D18AE240-BC41-4326-8699-2B7D60021F40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77B7CB4C-8751-4B36-9C03-FD57AE2BEF0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B4E1F3F-EE93-4AAB-9815-BE78CD2F0ED0}"/>
              </a:ext>
            </a:extLst>
          </p:cNvPr>
          <p:cNvSpPr txBox="1"/>
          <p:nvPr/>
        </p:nvSpPr>
        <p:spPr>
          <a:xfrm>
            <a:off x="7048407" y="3299245"/>
            <a:ext cx="411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462B1D"/>
                </a:solidFill>
              </a:rPr>
              <a:t>amet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elit</a:t>
            </a:r>
            <a:r>
              <a:rPr lang="en-US" altLang="ko-KR" sz="1200" dirty="0">
                <a:solidFill>
                  <a:srgbClr val="462B1D"/>
                </a:solidFill>
              </a:rPr>
              <a:t>, sed do </a:t>
            </a:r>
            <a:r>
              <a:rPr lang="en-US" altLang="ko-KR" sz="1200" dirty="0" err="1">
                <a:solidFill>
                  <a:srgbClr val="462B1D"/>
                </a:solidFill>
              </a:rPr>
              <a:t>eiusmod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tempor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incididunt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ut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labore</a:t>
            </a:r>
            <a:r>
              <a:rPr lang="en-US" altLang="ko-KR" sz="1200" dirty="0">
                <a:solidFill>
                  <a:srgbClr val="462B1D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462B1D"/>
                </a:solidFill>
              </a:rPr>
              <a:t>aliqua</a:t>
            </a:r>
            <a:r>
              <a:rPr lang="en-US" altLang="ko-KR" sz="1200" dirty="0">
                <a:solidFill>
                  <a:srgbClr val="462B1D"/>
                </a:solidFill>
              </a:rPr>
              <a:t>.</a:t>
            </a:r>
            <a:endParaRPr lang="ko-KR" altLang="en-US" sz="1200" dirty="0">
              <a:solidFill>
                <a:srgbClr val="462B1D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C40B32-E1A3-4F11-AB80-CDEF11025AB6}"/>
              </a:ext>
            </a:extLst>
          </p:cNvPr>
          <p:cNvSpPr/>
          <p:nvPr/>
        </p:nvSpPr>
        <p:spPr>
          <a:xfrm>
            <a:off x="7048406" y="2960684"/>
            <a:ext cx="4105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62B1D"/>
                </a:solidFill>
              </a:rPr>
              <a:t>Lorem ipsum</a:t>
            </a:r>
            <a:endParaRPr lang="ko-KR" altLang="en-US" dirty="0">
              <a:solidFill>
                <a:srgbClr val="462B1D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6E2746-DB8F-4A4D-88A2-F987BFAAB087}"/>
              </a:ext>
            </a:extLst>
          </p:cNvPr>
          <p:cNvSpPr/>
          <p:nvPr/>
        </p:nvSpPr>
        <p:spPr>
          <a:xfrm>
            <a:off x="5755399" y="4356101"/>
            <a:ext cx="1027588" cy="1027586"/>
          </a:xfrm>
          <a:prstGeom prst="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462B1D"/>
              </a:solidFill>
              <a:latin typeface="+mj-lt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0EFB727-C902-4085-85E9-E93AE66A97A5}"/>
              </a:ext>
            </a:extLst>
          </p:cNvPr>
          <p:cNvGrpSpPr/>
          <p:nvPr/>
        </p:nvGrpSpPr>
        <p:grpSpPr>
          <a:xfrm>
            <a:off x="6081257" y="4681958"/>
            <a:ext cx="375872" cy="375870"/>
            <a:chOff x="752656" y="1562597"/>
            <a:chExt cx="390525" cy="390525"/>
          </a:xfrm>
          <a:solidFill>
            <a:srgbClr val="462B1D"/>
          </a:solidFill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5FF0DA1B-5B81-43DA-8B09-B2BB3F8AC299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E2574183-B3C7-49F9-8644-BD57D82F76E3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B38324FF-686A-45CC-9519-08C0FBFE2928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8057F40-4F37-4335-AAD1-A419F519007E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905C65C-09EA-49FE-A39F-A82910C56D4D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287FCC-BD56-4E4E-9AF5-1D8DBE2FD860}"/>
              </a:ext>
            </a:extLst>
          </p:cNvPr>
          <p:cNvSpPr txBox="1"/>
          <p:nvPr/>
        </p:nvSpPr>
        <p:spPr>
          <a:xfrm>
            <a:off x="7048407" y="4730131"/>
            <a:ext cx="411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462B1D"/>
                </a:solidFill>
              </a:rPr>
              <a:t>amet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elit</a:t>
            </a:r>
            <a:r>
              <a:rPr lang="en-US" altLang="ko-KR" sz="1200" dirty="0">
                <a:solidFill>
                  <a:srgbClr val="462B1D"/>
                </a:solidFill>
              </a:rPr>
              <a:t>, sed do </a:t>
            </a:r>
            <a:r>
              <a:rPr lang="en-US" altLang="ko-KR" sz="1200" dirty="0" err="1">
                <a:solidFill>
                  <a:srgbClr val="462B1D"/>
                </a:solidFill>
              </a:rPr>
              <a:t>eiusmod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tempor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incididunt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ut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labore</a:t>
            </a:r>
            <a:r>
              <a:rPr lang="en-US" altLang="ko-KR" sz="1200" dirty="0">
                <a:solidFill>
                  <a:srgbClr val="462B1D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462B1D"/>
                </a:solidFill>
              </a:rPr>
              <a:t>aliqua</a:t>
            </a:r>
            <a:r>
              <a:rPr lang="en-US" altLang="ko-KR" sz="1200" dirty="0">
                <a:solidFill>
                  <a:srgbClr val="462B1D"/>
                </a:solidFill>
              </a:rPr>
              <a:t>.</a:t>
            </a:r>
            <a:endParaRPr lang="ko-KR" altLang="en-US" sz="1200" dirty="0">
              <a:solidFill>
                <a:srgbClr val="462B1D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208FED6-FCA1-4DA4-9F6B-3BE683DDF0C1}"/>
              </a:ext>
            </a:extLst>
          </p:cNvPr>
          <p:cNvSpPr/>
          <p:nvPr/>
        </p:nvSpPr>
        <p:spPr>
          <a:xfrm>
            <a:off x="7048406" y="4391570"/>
            <a:ext cx="4105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62B1D"/>
                </a:solidFill>
              </a:rPr>
              <a:t>Lorem ipsum</a:t>
            </a:r>
            <a:endParaRPr lang="ko-KR" altLang="en-US" dirty="0">
              <a:solidFill>
                <a:srgbClr val="462B1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52D300-14BE-4E6A-B9D6-2BE934AF92BE}"/>
              </a:ext>
            </a:extLst>
          </p:cNvPr>
          <p:cNvSpPr txBox="1"/>
          <p:nvPr/>
        </p:nvSpPr>
        <p:spPr>
          <a:xfrm>
            <a:off x="1028701" y="430201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2B1D"/>
                </a:solidFill>
              </a:rPr>
              <a:t>Lorem ipsum dolor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5D1535-9B64-451B-8398-8B04C05E82B8}"/>
              </a:ext>
            </a:extLst>
          </p:cNvPr>
          <p:cNvSpPr txBox="1"/>
          <p:nvPr/>
        </p:nvSpPr>
        <p:spPr>
          <a:xfrm>
            <a:off x="1028701" y="4759159"/>
            <a:ext cx="314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462B1D"/>
                </a:solidFill>
              </a:rPr>
              <a:t>amet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adipiscing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elit</a:t>
            </a:r>
            <a:r>
              <a:rPr lang="en-US" altLang="ko-KR" sz="1200" dirty="0">
                <a:solidFill>
                  <a:srgbClr val="462B1D"/>
                </a:solidFill>
              </a:rPr>
              <a:t>, sed do </a:t>
            </a:r>
            <a:r>
              <a:rPr lang="en-US" altLang="ko-KR" sz="1200" dirty="0" err="1">
                <a:solidFill>
                  <a:srgbClr val="462B1D"/>
                </a:solidFill>
              </a:rPr>
              <a:t>eiusmod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tempor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incididunt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ut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labore</a:t>
            </a:r>
            <a:r>
              <a:rPr lang="en-US" altLang="ko-KR" sz="1200" dirty="0">
                <a:solidFill>
                  <a:srgbClr val="462B1D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462B1D"/>
                </a:solidFill>
              </a:rPr>
              <a:t>aliqua</a:t>
            </a:r>
            <a:r>
              <a:rPr lang="en-US" altLang="ko-KR" sz="1200" dirty="0">
                <a:solidFill>
                  <a:srgbClr val="462B1D"/>
                </a:solidFill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B8F721-7D50-43AE-9463-C3995840B5DE}"/>
              </a:ext>
            </a:extLst>
          </p:cNvPr>
          <p:cNvSpPr txBox="1"/>
          <p:nvPr/>
        </p:nvSpPr>
        <p:spPr>
          <a:xfrm>
            <a:off x="1028701" y="1503310"/>
            <a:ext cx="3761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ko-KR" sz="2800" dirty="0">
                <a:solidFill>
                  <a:srgbClr val="462B1D"/>
                </a:solidFill>
              </a:rPr>
              <a:t>Insert Your Title Here</a:t>
            </a:r>
            <a:endParaRPr lang="ko-KR" altLang="en-US" sz="2800" dirty="0">
              <a:solidFill>
                <a:srgbClr val="462B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30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E80C69-7369-4F51-BBF6-24A660BBF45E}"/>
              </a:ext>
            </a:extLst>
          </p:cNvPr>
          <p:cNvSpPr txBox="1"/>
          <p:nvPr/>
        </p:nvSpPr>
        <p:spPr>
          <a:xfrm>
            <a:off x="1109863" y="4938779"/>
            <a:ext cx="2717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r>
              <a:rPr lang="en-US" altLang="ko-KR" sz="1400" dirty="0">
                <a:solidFill>
                  <a:srgbClr val="462B1D"/>
                </a:solidFill>
              </a:rPr>
              <a:t>, sed do </a:t>
            </a:r>
            <a:r>
              <a:rPr lang="en-US" altLang="ko-KR" sz="1400" dirty="0" err="1">
                <a:solidFill>
                  <a:srgbClr val="462B1D"/>
                </a:solidFill>
              </a:rPr>
              <a:t>eiusmod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tempor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incididunt</a:t>
            </a:r>
            <a:endParaRPr lang="en-US" altLang="ko-KR" sz="1400" dirty="0">
              <a:solidFill>
                <a:srgbClr val="462B1D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5A1759-9728-4F20-8A47-91EE6DED36A5}"/>
              </a:ext>
            </a:extLst>
          </p:cNvPr>
          <p:cNvSpPr/>
          <p:nvPr/>
        </p:nvSpPr>
        <p:spPr>
          <a:xfrm>
            <a:off x="1109863" y="4477030"/>
            <a:ext cx="2717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15BA2-EDC6-4941-B99C-E8E6E1A9A674}"/>
              </a:ext>
            </a:extLst>
          </p:cNvPr>
          <p:cNvSpPr txBox="1"/>
          <p:nvPr/>
        </p:nvSpPr>
        <p:spPr>
          <a:xfrm>
            <a:off x="4737097" y="4938779"/>
            <a:ext cx="2717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r>
              <a:rPr lang="en-US" altLang="ko-KR" sz="1400" dirty="0">
                <a:solidFill>
                  <a:srgbClr val="462B1D"/>
                </a:solidFill>
              </a:rPr>
              <a:t>, sed do </a:t>
            </a:r>
            <a:r>
              <a:rPr lang="en-US" altLang="ko-KR" sz="1400" dirty="0" err="1">
                <a:solidFill>
                  <a:srgbClr val="462B1D"/>
                </a:solidFill>
              </a:rPr>
              <a:t>eiusmod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tempor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incididunt</a:t>
            </a:r>
            <a:endParaRPr lang="en-US" altLang="ko-KR" sz="1400" dirty="0">
              <a:solidFill>
                <a:srgbClr val="462B1D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C6DB62-1C19-4286-A028-F3F74B304881}"/>
              </a:ext>
            </a:extLst>
          </p:cNvPr>
          <p:cNvSpPr/>
          <p:nvPr/>
        </p:nvSpPr>
        <p:spPr>
          <a:xfrm>
            <a:off x="4737096" y="4477030"/>
            <a:ext cx="2717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6FEEA-3175-4689-954E-A7A48767CFF9}"/>
              </a:ext>
            </a:extLst>
          </p:cNvPr>
          <p:cNvSpPr txBox="1"/>
          <p:nvPr/>
        </p:nvSpPr>
        <p:spPr>
          <a:xfrm>
            <a:off x="8364333" y="4938779"/>
            <a:ext cx="2717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r>
              <a:rPr lang="en-US" altLang="ko-KR" sz="1400" dirty="0">
                <a:solidFill>
                  <a:srgbClr val="462B1D"/>
                </a:solidFill>
              </a:rPr>
              <a:t>, sed do </a:t>
            </a:r>
            <a:r>
              <a:rPr lang="en-US" altLang="ko-KR" sz="1400" dirty="0" err="1">
                <a:solidFill>
                  <a:srgbClr val="462B1D"/>
                </a:solidFill>
              </a:rPr>
              <a:t>eiusmod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tempor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incididunt</a:t>
            </a:r>
            <a:endParaRPr lang="en-US" altLang="ko-KR" sz="1400" dirty="0">
              <a:solidFill>
                <a:srgbClr val="462B1D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23A157-277D-41BF-A205-97BF8039F998}"/>
              </a:ext>
            </a:extLst>
          </p:cNvPr>
          <p:cNvSpPr/>
          <p:nvPr/>
        </p:nvSpPr>
        <p:spPr>
          <a:xfrm>
            <a:off x="8364332" y="4477030"/>
            <a:ext cx="2717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487B2-1D49-4ABE-9B54-92C349152154}"/>
              </a:ext>
            </a:extLst>
          </p:cNvPr>
          <p:cNvSpPr txBox="1"/>
          <p:nvPr/>
        </p:nvSpPr>
        <p:spPr>
          <a:xfrm>
            <a:off x="2998843" y="1029962"/>
            <a:ext cx="619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dirty="0">
                <a:solidFill>
                  <a:srgbClr val="462B1D"/>
                </a:solidFill>
              </a:rPr>
              <a:t>Enter </a:t>
            </a:r>
            <a:r>
              <a:rPr lang="en-US" altLang="ko-KR" sz="2800">
                <a:solidFill>
                  <a:srgbClr val="462B1D"/>
                </a:solidFill>
              </a:rPr>
              <a:t>Your </a:t>
            </a:r>
            <a:r>
              <a:rPr lang="en-US" altLang="ko-KR" sz="2800" dirty="0">
                <a:solidFill>
                  <a:srgbClr val="462B1D"/>
                </a:solidFill>
              </a:rPr>
              <a:t>Title Here</a:t>
            </a:r>
            <a:endParaRPr lang="ko-KR" altLang="en-US" sz="2800" dirty="0">
              <a:solidFill>
                <a:srgbClr val="462B1D"/>
              </a:solidFill>
            </a:endParaRP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5A836614-74F1-4714-BB81-C2BAE44D10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B455F2F-6D68-4B8D-9717-8DE060ABA6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554BF6A1-14EB-4E8B-8047-DB83679747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AA7F989-4FFB-4BD0-A0A6-EDC5DFCF5F13}"/>
              </a:ext>
            </a:extLst>
          </p:cNvPr>
          <p:cNvSpPr/>
          <p:nvPr/>
        </p:nvSpPr>
        <p:spPr>
          <a:xfrm>
            <a:off x="1826658" y="2444371"/>
            <a:ext cx="1971899" cy="1971898"/>
          </a:xfrm>
          <a:custGeom>
            <a:avLst/>
            <a:gdLst>
              <a:gd name="connsiteX0" fmla="*/ 1468384 w 2842361"/>
              <a:gd name="connsiteY0" fmla="*/ 20303 h 2842361"/>
              <a:gd name="connsiteX1" fmla="*/ 1468384 w 2842361"/>
              <a:gd name="connsiteY1" fmla="*/ 20303 h 2842361"/>
              <a:gd name="connsiteX2" fmla="*/ 1452396 w 2842361"/>
              <a:gd name="connsiteY2" fmla="*/ 19795 h 2842361"/>
              <a:gd name="connsiteX3" fmla="*/ 1423719 w 2842361"/>
              <a:gd name="connsiteY3" fmla="*/ 19034 h 2842361"/>
              <a:gd name="connsiteX4" fmla="*/ 19034 w 2842361"/>
              <a:gd name="connsiteY4" fmla="*/ 1423718 h 2842361"/>
              <a:gd name="connsiteX5" fmla="*/ 1423719 w 2842361"/>
              <a:gd name="connsiteY5" fmla="*/ 2828150 h 2842361"/>
              <a:gd name="connsiteX6" fmla="*/ 1452650 w 2842361"/>
              <a:gd name="connsiteY6" fmla="*/ 2827388 h 2842361"/>
              <a:gd name="connsiteX7" fmla="*/ 1468384 w 2842361"/>
              <a:gd name="connsiteY7" fmla="*/ 2826881 h 2842361"/>
              <a:gd name="connsiteX8" fmla="*/ 1468384 w 2842361"/>
              <a:gd name="connsiteY8" fmla="*/ 2826881 h 2842361"/>
              <a:gd name="connsiteX9" fmla="*/ 2828150 w 2842361"/>
              <a:gd name="connsiteY9" fmla="*/ 1423718 h 2842361"/>
              <a:gd name="connsiteX10" fmla="*/ 1468384 w 2842361"/>
              <a:gd name="connsiteY10" fmla="*/ 20303 h 28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2361" h="2842361">
                <a:moveTo>
                  <a:pt x="1468384" y="20303"/>
                </a:moveTo>
                <a:cubicBezTo>
                  <a:pt x="1468384" y="20303"/>
                  <a:pt x="1468384" y="20303"/>
                  <a:pt x="1468384" y="20303"/>
                </a:cubicBezTo>
                <a:lnTo>
                  <a:pt x="1452396" y="19795"/>
                </a:lnTo>
                <a:cubicBezTo>
                  <a:pt x="1442752" y="19541"/>
                  <a:pt x="1433362" y="19034"/>
                  <a:pt x="1423719" y="19034"/>
                </a:cubicBezTo>
                <a:cubicBezTo>
                  <a:pt x="649175" y="19034"/>
                  <a:pt x="19034" y="649175"/>
                  <a:pt x="19034" y="1423718"/>
                </a:cubicBezTo>
                <a:cubicBezTo>
                  <a:pt x="19034" y="2198262"/>
                  <a:pt x="649175" y="2828150"/>
                  <a:pt x="1423719" y="2828150"/>
                </a:cubicBezTo>
                <a:cubicBezTo>
                  <a:pt x="1433362" y="2828150"/>
                  <a:pt x="1443006" y="2827642"/>
                  <a:pt x="1452650" y="2827388"/>
                </a:cubicBezTo>
                <a:lnTo>
                  <a:pt x="1468384" y="2826881"/>
                </a:lnTo>
                <a:cubicBezTo>
                  <a:pt x="1468384" y="2826881"/>
                  <a:pt x="1468384" y="2826881"/>
                  <a:pt x="1468384" y="2826881"/>
                </a:cubicBezTo>
                <a:cubicBezTo>
                  <a:pt x="2231000" y="2803025"/>
                  <a:pt x="2828150" y="2186842"/>
                  <a:pt x="2828150" y="1423718"/>
                </a:cubicBezTo>
                <a:cubicBezTo>
                  <a:pt x="2828150" y="660595"/>
                  <a:pt x="2230746" y="44158"/>
                  <a:pt x="1468384" y="20303"/>
                </a:cubicBez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0C7F6A1-0CB7-48E6-9E5F-09F4FD3E44E7}"/>
              </a:ext>
            </a:extLst>
          </p:cNvPr>
          <p:cNvSpPr/>
          <p:nvPr/>
        </p:nvSpPr>
        <p:spPr>
          <a:xfrm>
            <a:off x="2465402" y="3418877"/>
            <a:ext cx="2077536" cy="1743017"/>
          </a:xfrm>
          <a:custGeom>
            <a:avLst/>
            <a:gdLst>
              <a:gd name="connsiteX0" fmla="*/ 2453076 w 2994630"/>
              <a:gd name="connsiteY0" fmla="*/ 564666 h 2512444"/>
              <a:gd name="connsiteX1" fmla="*/ 1907444 w 2994630"/>
              <a:gd name="connsiteY1" fmla="*/ 19034 h 2512444"/>
              <a:gd name="connsiteX2" fmla="*/ 547679 w 2994630"/>
              <a:gd name="connsiteY2" fmla="*/ 1422196 h 2512444"/>
              <a:gd name="connsiteX3" fmla="*/ 547679 w 2994630"/>
              <a:gd name="connsiteY3" fmla="*/ 1422196 h 2512444"/>
              <a:gd name="connsiteX4" fmla="*/ 19304 w 2994630"/>
              <a:gd name="connsiteY4" fmla="*/ 1984577 h 2512444"/>
              <a:gd name="connsiteX5" fmla="*/ 564428 w 2994630"/>
              <a:gd name="connsiteY5" fmla="*/ 2513206 h 2512444"/>
              <a:gd name="connsiteX6" fmla="*/ 581685 w 2994630"/>
              <a:gd name="connsiteY6" fmla="*/ 2512952 h 2512444"/>
              <a:gd name="connsiteX7" fmla="*/ 582193 w 2994630"/>
              <a:gd name="connsiteY7" fmla="*/ 2512952 h 2512444"/>
              <a:gd name="connsiteX8" fmla="*/ 2293447 w 2994630"/>
              <a:gd name="connsiteY8" fmla="*/ 1757442 h 2512444"/>
              <a:gd name="connsiteX9" fmla="*/ 2998708 w 2994630"/>
              <a:gd name="connsiteY9" fmla="*/ 19034 h 2512444"/>
              <a:gd name="connsiteX10" fmla="*/ 2453076 w 2994630"/>
              <a:gd name="connsiteY10" fmla="*/ 564666 h 251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4630" h="2512444">
                <a:moveTo>
                  <a:pt x="2453076" y="564666"/>
                </a:moveTo>
                <a:cubicBezTo>
                  <a:pt x="2151837" y="564666"/>
                  <a:pt x="1907444" y="320273"/>
                  <a:pt x="1907444" y="19034"/>
                </a:cubicBezTo>
                <a:cubicBezTo>
                  <a:pt x="1907444" y="782157"/>
                  <a:pt x="1310040" y="1398594"/>
                  <a:pt x="547679" y="1422196"/>
                </a:cubicBezTo>
                <a:cubicBezTo>
                  <a:pt x="547679" y="1422196"/>
                  <a:pt x="547679" y="1422196"/>
                  <a:pt x="547679" y="1422196"/>
                </a:cubicBezTo>
                <a:cubicBezTo>
                  <a:pt x="246439" y="1431586"/>
                  <a:pt x="9914" y="1683338"/>
                  <a:pt x="19304" y="1984577"/>
                </a:cubicBezTo>
                <a:cubicBezTo>
                  <a:pt x="28440" y="2279980"/>
                  <a:pt x="270802" y="2513206"/>
                  <a:pt x="564428" y="2513206"/>
                </a:cubicBezTo>
                <a:cubicBezTo>
                  <a:pt x="570265" y="2513206"/>
                  <a:pt x="575848" y="2513206"/>
                  <a:pt x="581685" y="2512952"/>
                </a:cubicBezTo>
                <a:cubicBezTo>
                  <a:pt x="581939" y="2512952"/>
                  <a:pt x="581939" y="2512952"/>
                  <a:pt x="582193" y="2512952"/>
                </a:cubicBezTo>
                <a:cubicBezTo>
                  <a:pt x="1232129" y="2492650"/>
                  <a:pt x="1839938" y="2224148"/>
                  <a:pt x="2293447" y="1757442"/>
                </a:cubicBezTo>
                <a:cubicBezTo>
                  <a:pt x="2748225" y="1289214"/>
                  <a:pt x="2998708" y="672016"/>
                  <a:pt x="2998708" y="19034"/>
                </a:cubicBezTo>
                <a:cubicBezTo>
                  <a:pt x="2998708" y="320273"/>
                  <a:pt x="2754315" y="564666"/>
                  <a:pt x="2453076" y="564666"/>
                </a:cubicBezTo>
                <a:close/>
              </a:path>
            </a:pathLst>
          </a:custGeom>
          <a:solidFill>
            <a:srgbClr val="FCDB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CB7FB68-0373-4BEE-A9F6-45BBBDC26FA8}"/>
              </a:ext>
            </a:extLst>
          </p:cNvPr>
          <p:cNvSpPr/>
          <p:nvPr/>
        </p:nvSpPr>
        <p:spPr>
          <a:xfrm>
            <a:off x="2832151" y="1688536"/>
            <a:ext cx="1725411" cy="2130355"/>
          </a:xfrm>
          <a:custGeom>
            <a:avLst/>
            <a:gdLst>
              <a:gd name="connsiteX0" fmla="*/ 1764802 w 2487066"/>
              <a:gd name="connsiteY0" fmla="*/ 774543 h 3070765"/>
              <a:gd name="connsiteX1" fmla="*/ 53548 w 2487066"/>
              <a:gd name="connsiteY1" fmla="*/ 19034 h 3070765"/>
              <a:gd name="connsiteX2" fmla="*/ 581415 w 2487066"/>
              <a:gd name="connsiteY2" fmla="*/ 581415 h 3070765"/>
              <a:gd name="connsiteX3" fmla="*/ 19034 w 2487066"/>
              <a:gd name="connsiteY3" fmla="*/ 1109790 h 3070765"/>
              <a:gd name="connsiteX4" fmla="*/ 1378799 w 2487066"/>
              <a:gd name="connsiteY4" fmla="*/ 2512952 h 3070765"/>
              <a:gd name="connsiteX5" fmla="*/ 1924431 w 2487066"/>
              <a:gd name="connsiteY5" fmla="*/ 3058584 h 3070765"/>
              <a:gd name="connsiteX6" fmla="*/ 2470063 w 2487066"/>
              <a:gd name="connsiteY6" fmla="*/ 2512952 h 3070765"/>
              <a:gd name="connsiteX7" fmla="*/ 1764802 w 2487066"/>
              <a:gd name="connsiteY7" fmla="*/ 774543 h 307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7066" h="3070765">
                <a:moveTo>
                  <a:pt x="1764802" y="774543"/>
                </a:moveTo>
                <a:cubicBezTo>
                  <a:pt x="1311293" y="307584"/>
                  <a:pt x="703485" y="39336"/>
                  <a:pt x="53548" y="19034"/>
                </a:cubicBezTo>
                <a:cubicBezTo>
                  <a:pt x="354534" y="28677"/>
                  <a:pt x="590805" y="280429"/>
                  <a:pt x="581415" y="581415"/>
                </a:cubicBezTo>
                <a:cubicBezTo>
                  <a:pt x="572025" y="882655"/>
                  <a:pt x="320781" y="1119687"/>
                  <a:pt x="19034" y="1109790"/>
                </a:cubicBezTo>
                <a:cubicBezTo>
                  <a:pt x="781650" y="1133645"/>
                  <a:pt x="1378799" y="1750082"/>
                  <a:pt x="1378799" y="2512952"/>
                </a:cubicBezTo>
                <a:cubicBezTo>
                  <a:pt x="1378799" y="2814192"/>
                  <a:pt x="1623192" y="3058584"/>
                  <a:pt x="1924431" y="3058584"/>
                </a:cubicBezTo>
                <a:cubicBezTo>
                  <a:pt x="2225671" y="3058584"/>
                  <a:pt x="2470063" y="2814192"/>
                  <a:pt x="2470063" y="2512952"/>
                </a:cubicBezTo>
                <a:cubicBezTo>
                  <a:pt x="2470063" y="1860224"/>
                  <a:pt x="2219580" y="1242772"/>
                  <a:pt x="1764802" y="774543"/>
                </a:cubicBezTo>
                <a:close/>
              </a:path>
            </a:pathLst>
          </a:custGeom>
          <a:solidFill>
            <a:srgbClr val="F19E9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4A8F7A6-5F82-4760-AE05-B4749E7BBDC0}"/>
              </a:ext>
            </a:extLst>
          </p:cNvPr>
          <p:cNvSpPr/>
          <p:nvPr/>
        </p:nvSpPr>
        <p:spPr>
          <a:xfrm>
            <a:off x="1069590" y="3040343"/>
            <a:ext cx="1795836" cy="2130355"/>
          </a:xfrm>
          <a:custGeom>
            <a:avLst/>
            <a:gdLst>
              <a:gd name="connsiteX0" fmla="*/ 2593655 w 2588579"/>
              <a:gd name="connsiteY0" fmla="*/ 3058584 h 3070765"/>
              <a:gd name="connsiteX1" fmla="*/ 2576398 w 2588579"/>
              <a:gd name="connsiteY1" fmla="*/ 3058838 h 3070765"/>
              <a:gd name="connsiteX2" fmla="*/ 2031273 w 2588579"/>
              <a:gd name="connsiteY2" fmla="*/ 2530209 h 3070765"/>
              <a:gd name="connsiteX3" fmla="*/ 2559648 w 2588579"/>
              <a:gd name="connsiteY3" fmla="*/ 1967828 h 3070765"/>
              <a:gd name="connsiteX4" fmla="*/ 2559648 w 2588579"/>
              <a:gd name="connsiteY4" fmla="*/ 1967828 h 3070765"/>
              <a:gd name="connsiteX5" fmla="*/ 2559648 w 2588579"/>
              <a:gd name="connsiteY5" fmla="*/ 1967828 h 3070765"/>
              <a:gd name="connsiteX6" fmla="*/ 2543914 w 2588579"/>
              <a:gd name="connsiteY6" fmla="*/ 1968335 h 3070765"/>
              <a:gd name="connsiteX7" fmla="*/ 2514982 w 2588579"/>
              <a:gd name="connsiteY7" fmla="*/ 1969097 h 3070765"/>
              <a:gd name="connsiteX8" fmla="*/ 1110298 w 2588579"/>
              <a:gd name="connsiteY8" fmla="*/ 564666 h 3070765"/>
              <a:gd name="connsiteX9" fmla="*/ 564666 w 2588579"/>
              <a:gd name="connsiteY9" fmla="*/ 19034 h 3070765"/>
              <a:gd name="connsiteX10" fmla="*/ 19034 w 2588579"/>
              <a:gd name="connsiteY10" fmla="*/ 564666 h 3070765"/>
              <a:gd name="connsiteX11" fmla="*/ 2514982 w 2588579"/>
              <a:gd name="connsiteY11" fmla="*/ 3060360 h 3070765"/>
              <a:gd name="connsiteX12" fmla="*/ 2581473 w 2588579"/>
              <a:gd name="connsiteY12" fmla="*/ 3058838 h 3070765"/>
              <a:gd name="connsiteX13" fmla="*/ 2593655 w 2588579"/>
              <a:gd name="connsiteY13" fmla="*/ 3058584 h 3070765"/>
              <a:gd name="connsiteX14" fmla="*/ 2594163 w 2588579"/>
              <a:gd name="connsiteY14" fmla="*/ 3058584 h 3070765"/>
              <a:gd name="connsiteX15" fmla="*/ 2593655 w 2588579"/>
              <a:gd name="connsiteY15" fmla="*/ 3058584 h 307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88579" h="3070765">
                <a:moveTo>
                  <a:pt x="2593655" y="3058584"/>
                </a:moveTo>
                <a:cubicBezTo>
                  <a:pt x="2587818" y="3058838"/>
                  <a:pt x="2581981" y="3058838"/>
                  <a:pt x="2576398" y="3058838"/>
                </a:cubicBezTo>
                <a:cubicBezTo>
                  <a:pt x="2283025" y="3058838"/>
                  <a:pt x="2040663" y="2825612"/>
                  <a:pt x="2031273" y="2530209"/>
                </a:cubicBezTo>
                <a:cubicBezTo>
                  <a:pt x="2021883" y="2228970"/>
                  <a:pt x="2258409" y="1977218"/>
                  <a:pt x="2559648" y="1967828"/>
                </a:cubicBezTo>
                <a:cubicBezTo>
                  <a:pt x="2559648" y="1967828"/>
                  <a:pt x="2559648" y="1967828"/>
                  <a:pt x="2559648" y="1967828"/>
                </a:cubicBezTo>
                <a:cubicBezTo>
                  <a:pt x="2559648" y="1967828"/>
                  <a:pt x="2559648" y="1967828"/>
                  <a:pt x="2559648" y="1967828"/>
                </a:cubicBezTo>
                <a:lnTo>
                  <a:pt x="2543914" y="1968335"/>
                </a:lnTo>
                <a:cubicBezTo>
                  <a:pt x="2534270" y="1968589"/>
                  <a:pt x="2524626" y="1969097"/>
                  <a:pt x="2514982" y="1969097"/>
                </a:cubicBezTo>
                <a:cubicBezTo>
                  <a:pt x="1740439" y="1969097"/>
                  <a:pt x="1110298" y="1338955"/>
                  <a:pt x="1110298" y="564666"/>
                </a:cubicBezTo>
                <a:cubicBezTo>
                  <a:pt x="1110298" y="263426"/>
                  <a:pt x="865905" y="19034"/>
                  <a:pt x="564666" y="19034"/>
                </a:cubicBezTo>
                <a:cubicBezTo>
                  <a:pt x="263426" y="19034"/>
                  <a:pt x="19034" y="263172"/>
                  <a:pt x="19034" y="564666"/>
                </a:cubicBezTo>
                <a:cubicBezTo>
                  <a:pt x="19034" y="1940927"/>
                  <a:pt x="1138721" y="3060360"/>
                  <a:pt x="2514982" y="3060360"/>
                </a:cubicBezTo>
                <a:cubicBezTo>
                  <a:pt x="2537315" y="3060360"/>
                  <a:pt x="2559394" y="3059599"/>
                  <a:pt x="2581473" y="3058838"/>
                </a:cubicBezTo>
                <a:lnTo>
                  <a:pt x="2593655" y="3058584"/>
                </a:lnTo>
                <a:cubicBezTo>
                  <a:pt x="2593909" y="3058584"/>
                  <a:pt x="2593909" y="3058584"/>
                  <a:pt x="2594163" y="3058584"/>
                </a:cubicBezTo>
                <a:cubicBezTo>
                  <a:pt x="2593909" y="3058584"/>
                  <a:pt x="2593655" y="3058584"/>
                  <a:pt x="2593655" y="3058584"/>
                </a:cubicBezTo>
                <a:close/>
              </a:path>
            </a:pathLst>
          </a:custGeom>
          <a:solidFill>
            <a:srgbClr val="F19E9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9F9106D-A7FC-45C5-806B-84A71B5C512D}"/>
              </a:ext>
            </a:extLst>
          </p:cNvPr>
          <p:cNvSpPr/>
          <p:nvPr/>
        </p:nvSpPr>
        <p:spPr>
          <a:xfrm>
            <a:off x="1069590" y="1687303"/>
            <a:ext cx="2165567" cy="1743017"/>
          </a:xfrm>
          <a:custGeom>
            <a:avLst/>
            <a:gdLst>
              <a:gd name="connsiteX0" fmla="*/ 2593909 w 3121522"/>
              <a:gd name="connsiteY0" fmla="*/ 20810 h 2512444"/>
              <a:gd name="connsiteX1" fmla="*/ 2593655 w 3121522"/>
              <a:gd name="connsiteY1" fmla="*/ 20810 h 2512444"/>
              <a:gd name="connsiteX2" fmla="*/ 2581220 w 3121522"/>
              <a:gd name="connsiteY2" fmla="*/ 20303 h 2512444"/>
              <a:gd name="connsiteX3" fmla="*/ 2514982 w 3121522"/>
              <a:gd name="connsiteY3" fmla="*/ 19034 h 2512444"/>
              <a:gd name="connsiteX4" fmla="*/ 19034 w 3121522"/>
              <a:gd name="connsiteY4" fmla="*/ 2514982 h 2512444"/>
              <a:gd name="connsiteX5" fmla="*/ 564666 w 3121522"/>
              <a:gd name="connsiteY5" fmla="*/ 1969350 h 2512444"/>
              <a:gd name="connsiteX6" fmla="*/ 1110298 w 3121522"/>
              <a:gd name="connsiteY6" fmla="*/ 2514982 h 2512444"/>
              <a:gd name="connsiteX7" fmla="*/ 2514982 w 3121522"/>
              <a:gd name="connsiteY7" fmla="*/ 1110297 h 2512444"/>
              <a:gd name="connsiteX8" fmla="*/ 2543914 w 3121522"/>
              <a:gd name="connsiteY8" fmla="*/ 1111059 h 2512444"/>
              <a:gd name="connsiteX9" fmla="*/ 2559648 w 3121522"/>
              <a:gd name="connsiteY9" fmla="*/ 1111566 h 2512444"/>
              <a:gd name="connsiteX10" fmla="*/ 2559648 w 3121522"/>
              <a:gd name="connsiteY10" fmla="*/ 1111566 h 2512444"/>
              <a:gd name="connsiteX11" fmla="*/ 3122030 w 3121522"/>
              <a:gd name="connsiteY11" fmla="*/ 583192 h 2512444"/>
              <a:gd name="connsiteX12" fmla="*/ 2593909 w 3121522"/>
              <a:gd name="connsiteY12" fmla="*/ 20810 h 251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1522" h="2512444">
                <a:moveTo>
                  <a:pt x="2593909" y="20810"/>
                </a:moveTo>
                <a:cubicBezTo>
                  <a:pt x="2593909" y="20810"/>
                  <a:pt x="2593655" y="20810"/>
                  <a:pt x="2593655" y="20810"/>
                </a:cubicBezTo>
                <a:lnTo>
                  <a:pt x="2581220" y="20303"/>
                </a:lnTo>
                <a:cubicBezTo>
                  <a:pt x="2559141" y="19795"/>
                  <a:pt x="2537062" y="19034"/>
                  <a:pt x="2514982" y="19034"/>
                </a:cubicBezTo>
                <a:cubicBezTo>
                  <a:pt x="1138721" y="19034"/>
                  <a:pt x="19034" y="1138721"/>
                  <a:pt x="19034" y="2514982"/>
                </a:cubicBezTo>
                <a:cubicBezTo>
                  <a:pt x="19034" y="2213743"/>
                  <a:pt x="263426" y="1969350"/>
                  <a:pt x="564666" y="1969350"/>
                </a:cubicBezTo>
                <a:cubicBezTo>
                  <a:pt x="865905" y="1969350"/>
                  <a:pt x="1110298" y="2213489"/>
                  <a:pt x="1110298" y="2514982"/>
                </a:cubicBezTo>
                <a:cubicBezTo>
                  <a:pt x="1110298" y="1740439"/>
                  <a:pt x="1740439" y="1110297"/>
                  <a:pt x="2514982" y="1110297"/>
                </a:cubicBezTo>
                <a:cubicBezTo>
                  <a:pt x="2524626" y="1110297"/>
                  <a:pt x="2534270" y="1110805"/>
                  <a:pt x="2543914" y="1111059"/>
                </a:cubicBezTo>
                <a:lnTo>
                  <a:pt x="2559648" y="1111566"/>
                </a:lnTo>
                <a:cubicBezTo>
                  <a:pt x="2559648" y="1111566"/>
                  <a:pt x="2559648" y="1111566"/>
                  <a:pt x="2559648" y="1111566"/>
                </a:cubicBezTo>
                <a:cubicBezTo>
                  <a:pt x="2861395" y="1121464"/>
                  <a:pt x="3112640" y="884431"/>
                  <a:pt x="3122030" y="583192"/>
                </a:cubicBezTo>
                <a:cubicBezTo>
                  <a:pt x="3131420" y="282206"/>
                  <a:pt x="2895148" y="30454"/>
                  <a:pt x="2593909" y="20810"/>
                </a:cubicBezTo>
                <a:close/>
              </a:path>
            </a:pathLst>
          </a:custGeom>
          <a:solidFill>
            <a:srgbClr val="FCDB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C467C4-6828-41D4-8629-AFFBB9713CDF}"/>
              </a:ext>
            </a:extLst>
          </p:cNvPr>
          <p:cNvSpPr/>
          <p:nvPr/>
        </p:nvSpPr>
        <p:spPr>
          <a:xfrm>
            <a:off x="1854635" y="3009100"/>
            <a:ext cx="1942296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462B1D"/>
                </a:solidFill>
                <a:latin typeface="+mj-lt"/>
              </a:rPr>
              <a:t>Lorem ipsum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8C306CE-8A08-411A-9392-E5B297FA8FF6}"/>
              </a:ext>
            </a:extLst>
          </p:cNvPr>
          <p:cNvGrpSpPr/>
          <p:nvPr/>
        </p:nvGrpSpPr>
        <p:grpSpPr>
          <a:xfrm>
            <a:off x="3989394" y="3342019"/>
            <a:ext cx="375704" cy="282281"/>
            <a:chOff x="5449053" y="2279808"/>
            <a:chExt cx="392238" cy="294704"/>
          </a:xfrm>
          <a:solidFill>
            <a:srgbClr val="462B1D"/>
          </a:solidFill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5EB59FA-6591-4DB3-BC04-9910249F9CD4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69F6EA40-0EE0-4275-84FE-25AB388941C7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96C9F4-49DC-4FE0-86ED-C6891622ED83}"/>
              </a:ext>
            </a:extLst>
          </p:cNvPr>
          <p:cNvGrpSpPr/>
          <p:nvPr/>
        </p:nvGrpSpPr>
        <p:grpSpPr>
          <a:xfrm>
            <a:off x="2729712" y="1872648"/>
            <a:ext cx="370048" cy="374884"/>
            <a:chOff x="2767384" y="4895564"/>
            <a:chExt cx="386334" cy="391382"/>
          </a:xfrm>
          <a:solidFill>
            <a:srgbClr val="462B1D"/>
          </a:solidFill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47C5A85-A047-4793-A4FD-D7541CF24CCB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28897EB-24F6-4111-8BE5-6DDD3D968467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02474AA-A726-413F-9A3E-8AA3D7FEC003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EF27C868-3DB0-4475-9304-B6B677C7C5F9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9422FA2-88EF-47E7-8F01-1D3AA4BB0D3A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EA8B205-D7C1-4CD5-BE27-6F2E331FBD77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5E04CE4-0479-40D2-A2C5-16C53303ED9B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2FA8AC2-9486-488F-BC83-70EE76642C6A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A9B3C82-FFAB-463F-ACA1-8548D2AA5F3E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CB481D3F-44CA-4AE1-BFEC-6E8349FE2BF5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C26212A-29F5-4737-97A4-E62D5A16904E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AC91C62-445F-482D-9A55-8BABB6952931}"/>
              </a:ext>
            </a:extLst>
          </p:cNvPr>
          <p:cNvGrpSpPr/>
          <p:nvPr/>
        </p:nvGrpSpPr>
        <p:grpSpPr>
          <a:xfrm>
            <a:off x="1259275" y="3246886"/>
            <a:ext cx="373288" cy="364666"/>
            <a:chOff x="7463066" y="2241184"/>
            <a:chExt cx="389716" cy="380715"/>
          </a:xfrm>
          <a:solidFill>
            <a:srgbClr val="462B1D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F4A6FCC-FE64-47FD-ACA9-3173D2FFF76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4A1F788-BACD-4F27-9274-5E46A67E7989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A29A179-8493-423C-A797-6CEFAB433AAF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CA874F0-11EB-4010-87B6-BC6B5E6682C2}"/>
              </a:ext>
            </a:extLst>
          </p:cNvPr>
          <p:cNvGrpSpPr/>
          <p:nvPr/>
        </p:nvGrpSpPr>
        <p:grpSpPr>
          <a:xfrm>
            <a:off x="2639901" y="4587200"/>
            <a:ext cx="389981" cy="384903"/>
            <a:chOff x="4107647" y="4896992"/>
            <a:chExt cx="394132" cy="389001"/>
          </a:xfrm>
          <a:solidFill>
            <a:srgbClr val="462B1D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D3857E9-5E30-483C-80F5-AA360C094386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47CA93-56EE-4129-86E8-10AC7BF1280A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E27B101-D3C8-4C90-9432-1D28BB64F0F6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12089CAA-C80A-47DA-BCE3-7A36FAA4FB3E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70F8599C-27F7-4CC0-94BC-37CD27CF9BCF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47EDC7AD-BD1A-4708-8D4C-B47F7E3B89FB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02B4D2CE-FB55-45F9-A5E8-B170B7C0AE5D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89EB7D7F-8233-4012-876E-8EB017D2F2DE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4C834CA-F405-4CC4-A0E9-E77790E41F02}"/>
              </a:ext>
            </a:extLst>
          </p:cNvPr>
          <p:cNvSpPr txBox="1"/>
          <p:nvPr/>
        </p:nvSpPr>
        <p:spPr>
          <a:xfrm>
            <a:off x="5534253" y="2697549"/>
            <a:ext cx="5581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400">
                <a:solidFill>
                  <a:srgbClr val="0B09C5"/>
                </a:solidFill>
              </a:defRPr>
            </a:lvl1pPr>
          </a:lstStyle>
          <a:p>
            <a:r>
              <a:rPr lang="en-US" altLang="ko-KR" dirty="0">
                <a:solidFill>
                  <a:srgbClr val="462B1D"/>
                </a:solidFill>
              </a:rPr>
              <a:t>Lorem ipsum dolor sit </a:t>
            </a:r>
            <a:r>
              <a:rPr lang="en-US" altLang="ko-KR" dirty="0" err="1">
                <a:solidFill>
                  <a:srgbClr val="462B1D"/>
                </a:solidFill>
              </a:rPr>
              <a:t>amet</a:t>
            </a:r>
            <a:r>
              <a:rPr lang="en-US" altLang="ko-KR" dirty="0">
                <a:solidFill>
                  <a:srgbClr val="462B1D"/>
                </a:solidFill>
              </a:rPr>
              <a:t>, </a:t>
            </a:r>
            <a:r>
              <a:rPr lang="en-US" altLang="ko-KR" dirty="0" err="1">
                <a:solidFill>
                  <a:srgbClr val="462B1D"/>
                </a:solidFill>
              </a:rPr>
              <a:t>consectetur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adipiscing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elit</a:t>
            </a:r>
            <a:r>
              <a:rPr lang="en-US" altLang="ko-KR" dirty="0">
                <a:solidFill>
                  <a:srgbClr val="462B1D"/>
                </a:solidFill>
              </a:rPr>
              <a:t>, sed do </a:t>
            </a:r>
            <a:r>
              <a:rPr lang="en-US" altLang="ko-KR" dirty="0" err="1">
                <a:solidFill>
                  <a:srgbClr val="462B1D"/>
                </a:solidFill>
              </a:rPr>
              <a:t>eiusmod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tempor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incididunt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ut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labore</a:t>
            </a:r>
            <a:r>
              <a:rPr lang="en-US" altLang="ko-KR" dirty="0">
                <a:solidFill>
                  <a:srgbClr val="462B1D"/>
                </a:solidFill>
              </a:rPr>
              <a:t> et dolore magna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80B4BC-0412-4F7B-BF79-1E27DF278ACE}"/>
              </a:ext>
            </a:extLst>
          </p:cNvPr>
          <p:cNvSpPr/>
          <p:nvPr/>
        </p:nvSpPr>
        <p:spPr>
          <a:xfrm>
            <a:off x="5534252" y="2306106"/>
            <a:ext cx="55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2B1D"/>
                </a:solidFill>
                <a:latin typeface="+mj-lt"/>
              </a:rPr>
              <a:t>STEP 02. Lorem ipsum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6CD4EED-E2B6-411C-8D8E-1A117D990C0A}"/>
              </a:ext>
            </a:extLst>
          </p:cNvPr>
          <p:cNvGrpSpPr/>
          <p:nvPr/>
        </p:nvGrpSpPr>
        <p:grpSpPr>
          <a:xfrm>
            <a:off x="4895279" y="2306106"/>
            <a:ext cx="375704" cy="282281"/>
            <a:chOff x="5449053" y="2279808"/>
            <a:chExt cx="392238" cy="294704"/>
          </a:xfrm>
          <a:solidFill>
            <a:srgbClr val="462B1D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31886703-936D-4E68-82A4-3A18613069CC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D5E583BA-2412-48E4-8EB5-386960E201AF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3EBE11A-CC7A-40AC-95A2-5D697089575B}"/>
              </a:ext>
            </a:extLst>
          </p:cNvPr>
          <p:cNvSpPr txBox="1"/>
          <p:nvPr/>
        </p:nvSpPr>
        <p:spPr>
          <a:xfrm>
            <a:off x="5531425" y="1366424"/>
            <a:ext cx="5581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400">
                <a:solidFill>
                  <a:srgbClr val="0B09C5"/>
                </a:solidFill>
              </a:defRPr>
            </a:lvl1pPr>
          </a:lstStyle>
          <a:p>
            <a:r>
              <a:rPr lang="en-US" altLang="ko-KR" dirty="0">
                <a:solidFill>
                  <a:srgbClr val="462B1D"/>
                </a:solidFill>
              </a:rPr>
              <a:t>Lorem ipsum dolor sit </a:t>
            </a:r>
            <a:r>
              <a:rPr lang="en-US" altLang="ko-KR" dirty="0" err="1">
                <a:solidFill>
                  <a:srgbClr val="462B1D"/>
                </a:solidFill>
              </a:rPr>
              <a:t>amet</a:t>
            </a:r>
            <a:r>
              <a:rPr lang="en-US" altLang="ko-KR" dirty="0">
                <a:solidFill>
                  <a:srgbClr val="462B1D"/>
                </a:solidFill>
              </a:rPr>
              <a:t>, </a:t>
            </a:r>
            <a:r>
              <a:rPr lang="en-US" altLang="ko-KR" dirty="0" err="1">
                <a:solidFill>
                  <a:srgbClr val="462B1D"/>
                </a:solidFill>
              </a:rPr>
              <a:t>consectetur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adipiscing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elit</a:t>
            </a:r>
            <a:r>
              <a:rPr lang="en-US" altLang="ko-KR" dirty="0">
                <a:solidFill>
                  <a:srgbClr val="462B1D"/>
                </a:solidFill>
              </a:rPr>
              <a:t>, sed do </a:t>
            </a:r>
            <a:r>
              <a:rPr lang="en-US" altLang="ko-KR" dirty="0" err="1">
                <a:solidFill>
                  <a:srgbClr val="462B1D"/>
                </a:solidFill>
              </a:rPr>
              <a:t>eiusmod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tempor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incididunt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ut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labore</a:t>
            </a:r>
            <a:r>
              <a:rPr lang="en-US" altLang="ko-KR" dirty="0">
                <a:solidFill>
                  <a:srgbClr val="462B1D"/>
                </a:solidFill>
              </a:rPr>
              <a:t> et dolore magna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44E1440-7CDE-4892-99C4-94216350141E}"/>
              </a:ext>
            </a:extLst>
          </p:cNvPr>
          <p:cNvSpPr/>
          <p:nvPr/>
        </p:nvSpPr>
        <p:spPr>
          <a:xfrm>
            <a:off x="5531424" y="974981"/>
            <a:ext cx="55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2B1D"/>
                </a:solidFill>
                <a:latin typeface="+mj-lt"/>
              </a:rPr>
              <a:t>STEP 01. Lorem ipsum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CB9C54D-8D09-4A22-AAE2-F65539201B92}"/>
              </a:ext>
            </a:extLst>
          </p:cNvPr>
          <p:cNvGrpSpPr/>
          <p:nvPr/>
        </p:nvGrpSpPr>
        <p:grpSpPr>
          <a:xfrm>
            <a:off x="4895279" y="974981"/>
            <a:ext cx="370048" cy="374884"/>
            <a:chOff x="2767384" y="4895564"/>
            <a:chExt cx="386334" cy="391382"/>
          </a:xfrm>
          <a:solidFill>
            <a:srgbClr val="462B1D"/>
          </a:solidFill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ABC3BB6-AB65-4D64-ADA5-59BE74B76ABC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B13A1CCB-B69C-49AD-89B5-8087C52EBE16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9A27B9E-34B5-4D5E-B863-20D17AEB63A1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0302061-BC28-4BA1-8350-6713156DEBBB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A4B5C2E-207C-4D49-A1DC-A4B89248C03E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BA27CC5B-43B3-406E-BFFC-D816D21B07C8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309D98E5-FF49-4583-B19F-8FA0648C690E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5A6EE8A-F184-41B1-B3A9-D7E685BE37C4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E476584-75A9-4112-B28C-CDA2F62EAC83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46ED8973-7176-4A48-B90B-AE18D0641D87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2107EE2C-4F0E-43DD-95B6-4F2DB9CD0D6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9C5E3F7-876A-45CB-9DBE-968EE729E385}"/>
              </a:ext>
            </a:extLst>
          </p:cNvPr>
          <p:cNvSpPr txBox="1"/>
          <p:nvPr/>
        </p:nvSpPr>
        <p:spPr>
          <a:xfrm>
            <a:off x="5533045" y="5359800"/>
            <a:ext cx="5581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400">
                <a:solidFill>
                  <a:srgbClr val="0B09C5"/>
                </a:solidFill>
              </a:defRPr>
            </a:lvl1pPr>
          </a:lstStyle>
          <a:p>
            <a:r>
              <a:rPr lang="en-US" altLang="ko-KR" dirty="0">
                <a:solidFill>
                  <a:srgbClr val="462B1D"/>
                </a:solidFill>
              </a:rPr>
              <a:t>Lorem ipsum dolor sit </a:t>
            </a:r>
            <a:r>
              <a:rPr lang="en-US" altLang="ko-KR" dirty="0" err="1">
                <a:solidFill>
                  <a:srgbClr val="462B1D"/>
                </a:solidFill>
              </a:rPr>
              <a:t>amet</a:t>
            </a:r>
            <a:r>
              <a:rPr lang="en-US" altLang="ko-KR" dirty="0">
                <a:solidFill>
                  <a:srgbClr val="462B1D"/>
                </a:solidFill>
              </a:rPr>
              <a:t>, </a:t>
            </a:r>
            <a:r>
              <a:rPr lang="en-US" altLang="ko-KR" dirty="0" err="1">
                <a:solidFill>
                  <a:srgbClr val="462B1D"/>
                </a:solidFill>
              </a:rPr>
              <a:t>consectetur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adipiscing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elit</a:t>
            </a:r>
            <a:r>
              <a:rPr lang="en-US" altLang="ko-KR" dirty="0">
                <a:solidFill>
                  <a:srgbClr val="462B1D"/>
                </a:solidFill>
              </a:rPr>
              <a:t>, sed do </a:t>
            </a:r>
            <a:r>
              <a:rPr lang="en-US" altLang="ko-KR" dirty="0" err="1">
                <a:solidFill>
                  <a:srgbClr val="462B1D"/>
                </a:solidFill>
              </a:rPr>
              <a:t>eiusmod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tempor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incididunt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ut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labore</a:t>
            </a:r>
            <a:r>
              <a:rPr lang="en-US" altLang="ko-KR" dirty="0">
                <a:solidFill>
                  <a:srgbClr val="462B1D"/>
                </a:solidFill>
              </a:rPr>
              <a:t> et dolore magna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D64ACCB-ABF1-41DB-8EE9-2633E7194EC1}"/>
              </a:ext>
            </a:extLst>
          </p:cNvPr>
          <p:cNvSpPr/>
          <p:nvPr/>
        </p:nvSpPr>
        <p:spPr>
          <a:xfrm>
            <a:off x="5533044" y="4968357"/>
            <a:ext cx="55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2B1D"/>
                </a:solidFill>
                <a:latin typeface="+mj-lt"/>
              </a:rPr>
              <a:t>STEP 04. Lorem ipsum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572DEDE-8967-449B-A4B5-29D7F332D6C1}"/>
              </a:ext>
            </a:extLst>
          </p:cNvPr>
          <p:cNvGrpSpPr/>
          <p:nvPr/>
        </p:nvGrpSpPr>
        <p:grpSpPr>
          <a:xfrm>
            <a:off x="4895279" y="4968357"/>
            <a:ext cx="373288" cy="364666"/>
            <a:chOff x="7463066" y="2241184"/>
            <a:chExt cx="389716" cy="380715"/>
          </a:xfrm>
          <a:solidFill>
            <a:srgbClr val="462B1D"/>
          </a:solidFill>
        </p:grpSpPr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88303C5B-62BA-4990-88F7-3E9AEF4A122D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9BAB45A-4807-4AEC-B968-311B500A2D54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779CBC2-FF15-4A8D-AF53-77314E9E5907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9D59C59-26E4-4DE8-A657-CB58DDD73A85}"/>
              </a:ext>
            </a:extLst>
          </p:cNvPr>
          <p:cNvSpPr txBox="1"/>
          <p:nvPr/>
        </p:nvSpPr>
        <p:spPr>
          <a:xfrm>
            <a:off x="5541391" y="4028674"/>
            <a:ext cx="5581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400">
                <a:solidFill>
                  <a:srgbClr val="0B09C5"/>
                </a:solidFill>
              </a:defRPr>
            </a:lvl1pPr>
          </a:lstStyle>
          <a:p>
            <a:r>
              <a:rPr lang="en-US" altLang="ko-KR" dirty="0">
                <a:solidFill>
                  <a:srgbClr val="462B1D"/>
                </a:solidFill>
              </a:rPr>
              <a:t>Lorem ipsum dolor sit </a:t>
            </a:r>
            <a:r>
              <a:rPr lang="en-US" altLang="ko-KR" dirty="0" err="1">
                <a:solidFill>
                  <a:srgbClr val="462B1D"/>
                </a:solidFill>
              </a:rPr>
              <a:t>amet</a:t>
            </a:r>
            <a:r>
              <a:rPr lang="en-US" altLang="ko-KR" dirty="0">
                <a:solidFill>
                  <a:srgbClr val="462B1D"/>
                </a:solidFill>
              </a:rPr>
              <a:t>, </a:t>
            </a:r>
            <a:r>
              <a:rPr lang="en-US" altLang="ko-KR" dirty="0" err="1">
                <a:solidFill>
                  <a:srgbClr val="462B1D"/>
                </a:solidFill>
              </a:rPr>
              <a:t>consectetur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adipiscing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elit</a:t>
            </a:r>
            <a:r>
              <a:rPr lang="en-US" altLang="ko-KR" dirty="0">
                <a:solidFill>
                  <a:srgbClr val="462B1D"/>
                </a:solidFill>
              </a:rPr>
              <a:t>, sed do </a:t>
            </a:r>
            <a:r>
              <a:rPr lang="en-US" altLang="ko-KR" dirty="0" err="1">
                <a:solidFill>
                  <a:srgbClr val="462B1D"/>
                </a:solidFill>
              </a:rPr>
              <a:t>eiusmod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tempor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incididunt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ut</a:t>
            </a:r>
            <a:r>
              <a:rPr lang="en-US" altLang="ko-KR" dirty="0">
                <a:solidFill>
                  <a:srgbClr val="462B1D"/>
                </a:solidFill>
              </a:rPr>
              <a:t> </a:t>
            </a:r>
            <a:r>
              <a:rPr lang="en-US" altLang="ko-KR" dirty="0" err="1">
                <a:solidFill>
                  <a:srgbClr val="462B1D"/>
                </a:solidFill>
              </a:rPr>
              <a:t>labore</a:t>
            </a:r>
            <a:r>
              <a:rPr lang="en-US" altLang="ko-KR" dirty="0">
                <a:solidFill>
                  <a:srgbClr val="462B1D"/>
                </a:solidFill>
              </a:rPr>
              <a:t> et dolore magna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2C090C0-D405-45AE-B6F4-3C3AFBFA2F3F}"/>
              </a:ext>
            </a:extLst>
          </p:cNvPr>
          <p:cNvSpPr/>
          <p:nvPr/>
        </p:nvSpPr>
        <p:spPr>
          <a:xfrm>
            <a:off x="5541390" y="3637231"/>
            <a:ext cx="55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2B1D"/>
                </a:solidFill>
                <a:latin typeface="+mj-lt"/>
              </a:rPr>
              <a:t>STEP 03. Lorem ipsum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4DAC05D-BCAE-4235-BE17-37D72CC278BA}"/>
              </a:ext>
            </a:extLst>
          </p:cNvPr>
          <p:cNvGrpSpPr/>
          <p:nvPr/>
        </p:nvGrpSpPr>
        <p:grpSpPr>
          <a:xfrm>
            <a:off x="4895279" y="3637231"/>
            <a:ext cx="389981" cy="384903"/>
            <a:chOff x="4107647" y="4896992"/>
            <a:chExt cx="394132" cy="389001"/>
          </a:xfrm>
          <a:solidFill>
            <a:srgbClr val="462B1D"/>
          </a:solidFill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565AE894-0559-4915-91CA-F63BA8A841D6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B9EEA4C-27D3-40D1-B0C1-E130DE57DC42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1A2C6410-B60A-4A55-942B-30C9F233456D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4E2C395-7D69-46F3-A861-9F5A494A3E2E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FBC3075B-D555-4274-A376-0A7C95F9C9A2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D7ECB979-BEBE-4603-B284-0B1963A1D3E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A3CE22B4-009C-42C8-83B6-4031021D698A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E96C2A0-C509-4075-964B-4FBA40D99F8D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19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379A618-2AD9-46A2-8BC7-97721A1BEC50}"/>
              </a:ext>
            </a:extLst>
          </p:cNvPr>
          <p:cNvSpPr txBox="1"/>
          <p:nvPr/>
        </p:nvSpPr>
        <p:spPr>
          <a:xfrm>
            <a:off x="3607739" y="1600327"/>
            <a:ext cx="484038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462B1D"/>
                </a:solidFill>
                <a:latin typeface="+mj-lt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31CEDA-D825-4470-9C53-33C6A8C1E9C3}"/>
              </a:ext>
            </a:extLst>
          </p:cNvPr>
          <p:cNvSpPr txBox="1"/>
          <p:nvPr/>
        </p:nvSpPr>
        <p:spPr>
          <a:xfrm>
            <a:off x="1991544" y="4088122"/>
            <a:ext cx="2555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endParaRPr lang="en-US" altLang="ko-KR" sz="1400" dirty="0">
              <a:solidFill>
                <a:srgbClr val="462B1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r>
              <a:rPr lang="en-US" altLang="ko-KR" sz="1400" dirty="0">
                <a:solidFill>
                  <a:srgbClr val="462B1D"/>
                </a:solidFill>
              </a:rPr>
              <a:t>, sed do </a:t>
            </a:r>
            <a:r>
              <a:rPr lang="en-US" altLang="ko-KR" sz="1400" dirty="0" err="1">
                <a:solidFill>
                  <a:srgbClr val="462B1D"/>
                </a:solidFill>
              </a:rPr>
              <a:t>eiusmod</a:t>
            </a:r>
            <a:endParaRPr lang="en-US" altLang="ko-KR" sz="1400" dirty="0">
              <a:solidFill>
                <a:srgbClr val="462B1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462B1D"/>
                </a:solidFill>
              </a:rPr>
              <a:t>Tempor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incididunt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ut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8FBF11-7EE7-4F07-828C-FBC4E1F85870}"/>
              </a:ext>
            </a:extLst>
          </p:cNvPr>
          <p:cNvSpPr/>
          <p:nvPr/>
        </p:nvSpPr>
        <p:spPr>
          <a:xfrm>
            <a:off x="1991543" y="3536722"/>
            <a:ext cx="25552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8F041A-DB07-4587-B06B-A41F702D5666}"/>
              </a:ext>
            </a:extLst>
          </p:cNvPr>
          <p:cNvSpPr/>
          <p:nvPr/>
        </p:nvSpPr>
        <p:spPr>
          <a:xfrm>
            <a:off x="1939765" y="3024517"/>
            <a:ext cx="2193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462B1D"/>
                </a:solidFill>
                <a:latin typeface="+mj-lt"/>
              </a:rPr>
              <a:t>01</a:t>
            </a:r>
            <a:endParaRPr lang="ko-KR" altLang="en-US" sz="28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18CBDB-2D9C-42CA-9D0A-980E158C84F7}"/>
              </a:ext>
            </a:extLst>
          </p:cNvPr>
          <p:cNvSpPr txBox="1"/>
          <p:nvPr/>
        </p:nvSpPr>
        <p:spPr>
          <a:xfrm>
            <a:off x="4844274" y="4088122"/>
            <a:ext cx="2555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endParaRPr lang="en-US" altLang="ko-KR" sz="1400" dirty="0">
              <a:solidFill>
                <a:srgbClr val="462B1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r>
              <a:rPr lang="en-US" altLang="ko-KR" sz="1400" dirty="0">
                <a:solidFill>
                  <a:srgbClr val="462B1D"/>
                </a:solidFill>
              </a:rPr>
              <a:t>, sed do </a:t>
            </a:r>
            <a:r>
              <a:rPr lang="en-US" altLang="ko-KR" sz="1400" dirty="0" err="1">
                <a:solidFill>
                  <a:srgbClr val="462B1D"/>
                </a:solidFill>
              </a:rPr>
              <a:t>eiusmod</a:t>
            </a:r>
            <a:endParaRPr lang="en-US" altLang="ko-KR" sz="1400" dirty="0">
              <a:solidFill>
                <a:srgbClr val="462B1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462B1D"/>
                </a:solidFill>
              </a:rPr>
              <a:t>Tempor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incididunt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ut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ABB892-B36C-4CE4-8612-8369EF5169A5}"/>
              </a:ext>
            </a:extLst>
          </p:cNvPr>
          <p:cNvSpPr/>
          <p:nvPr/>
        </p:nvSpPr>
        <p:spPr>
          <a:xfrm>
            <a:off x="4844273" y="3536722"/>
            <a:ext cx="25552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DB4F06-7ABB-45C3-B7BC-79460BCAF54D}"/>
              </a:ext>
            </a:extLst>
          </p:cNvPr>
          <p:cNvSpPr/>
          <p:nvPr/>
        </p:nvSpPr>
        <p:spPr>
          <a:xfrm>
            <a:off x="4792495" y="3024517"/>
            <a:ext cx="2193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462B1D"/>
                </a:solidFill>
                <a:latin typeface="+mj-lt"/>
              </a:rPr>
              <a:t>02</a:t>
            </a:r>
            <a:endParaRPr lang="ko-KR" altLang="en-US" sz="28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B61F8-4D07-46E1-9A81-2B2A08D75C92}"/>
              </a:ext>
            </a:extLst>
          </p:cNvPr>
          <p:cNvSpPr txBox="1"/>
          <p:nvPr/>
        </p:nvSpPr>
        <p:spPr>
          <a:xfrm>
            <a:off x="7697004" y="4088122"/>
            <a:ext cx="2555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endParaRPr lang="en-US" altLang="ko-KR" sz="1400" dirty="0">
              <a:solidFill>
                <a:srgbClr val="462B1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adipisicing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r>
              <a:rPr lang="en-US" altLang="ko-KR" sz="1400" dirty="0">
                <a:solidFill>
                  <a:srgbClr val="462B1D"/>
                </a:solidFill>
              </a:rPr>
              <a:t>, sed do </a:t>
            </a:r>
            <a:r>
              <a:rPr lang="en-US" altLang="ko-KR" sz="1400" dirty="0" err="1">
                <a:solidFill>
                  <a:srgbClr val="462B1D"/>
                </a:solidFill>
              </a:rPr>
              <a:t>eiusmod</a:t>
            </a:r>
            <a:endParaRPr lang="en-US" altLang="ko-KR" sz="1400" dirty="0">
              <a:solidFill>
                <a:srgbClr val="462B1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462B1D"/>
                </a:solidFill>
              </a:rPr>
              <a:t>Tempor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incididunt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ut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2F3B61-CD86-49D3-ABC7-70EFB101A713}"/>
              </a:ext>
            </a:extLst>
          </p:cNvPr>
          <p:cNvSpPr/>
          <p:nvPr/>
        </p:nvSpPr>
        <p:spPr>
          <a:xfrm>
            <a:off x="7697003" y="3536722"/>
            <a:ext cx="25552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BD268D-EA8F-45BA-853C-64053632964E}"/>
              </a:ext>
            </a:extLst>
          </p:cNvPr>
          <p:cNvSpPr/>
          <p:nvPr/>
        </p:nvSpPr>
        <p:spPr>
          <a:xfrm>
            <a:off x="7645225" y="3024517"/>
            <a:ext cx="2193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462B1D"/>
                </a:solidFill>
                <a:latin typeface="+mj-lt"/>
              </a:rPr>
              <a:t>03</a:t>
            </a:r>
            <a:endParaRPr lang="ko-KR" altLang="en-US" sz="2800" dirty="0">
              <a:solidFill>
                <a:srgbClr val="462B1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541BA6-2121-41C4-A56C-ED863A684B72}"/>
              </a:ext>
            </a:extLst>
          </p:cNvPr>
          <p:cNvSpPr txBox="1"/>
          <p:nvPr/>
        </p:nvSpPr>
        <p:spPr>
          <a:xfrm>
            <a:off x="3681946" y="3525253"/>
            <a:ext cx="477625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3600" dirty="0">
                <a:solidFill>
                  <a:srgbClr val="462B1D"/>
                </a:solidFill>
              </a:rPr>
              <a:t>Break Section</a:t>
            </a:r>
            <a:endParaRPr lang="ko-KR" altLang="en-US" sz="3600" dirty="0">
              <a:solidFill>
                <a:srgbClr val="462B1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5065B-29A2-4B12-B30B-8E16F914BB37}"/>
              </a:ext>
            </a:extLst>
          </p:cNvPr>
          <p:cNvSpPr txBox="1"/>
          <p:nvPr/>
        </p:nvSpPr>
        <p:spPr>
          <a:xfrm>
            <a:off x="3716291" y="4229090"/>
            <a:ext cx="470756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</a:rPr>
              <a:t>01:00pm ~ 01:30pm</a:t>
            </a:r>
            <a:endParaRPr lang="ko-KR" altLang="en-US" sz="2000" dirty="0">
              <a:solidFill>
                <a:srgbClr val="462B1D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A507F4-ED3F-4785-BA33-2B83A8870015}"/>
              </a:ext>
            </a:extLst>
          </p:cNvPr>
          <p:cNvGrpSpPr/>
          <p:nvPr/>
        </p:nvGrpSpPr>
        <p:grpSpPr>
          <a:xfrm>
            <a:off x="5556381" y="2236117"/>
            <a:ext cx="1027384" cy="1170074"/>
            <a:chOff x="6830083" y="5571172"/>
            <a:chExt cx="342900" cy="390525"/>
          </a:xfrm>
          <a:solidFill>
            <a:srgbClr val="F19E97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CD018D8-E5B3-4870-8153-BA6191BCE68B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61BD691E-6B88-4581-9D40-D1D6AD3698CC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그래픽 1">
            <a:extLst>
              <a:ext uri="{FF2B5EF4-FFF2-40B4-BE49-F238E27FC236}">
                <a16:creationId xmlns:a16="http://schemas.microsoft.com/office/drawing/2014/main" id="{64BE52D5-B81A-4826-BBA0-5EE044A939E6}"/>
              </a:ext>
            </a:extLst>
          </p:cNvPr>
          <p:cNvGrpSpPr/>
          <p:nvPr/>
        </p:nvGrpSpPr>
        <p:grpSpPr>
          <a:xfrm>
            <a:off x="768428" y="853214"/>
            <a:ext cx="10432424" cy="5152625"/>
            <a:chOff x="1311073" y="1527797"/>
            <a:chExt cx="9551982" cy="4717770"/>
          </a:xfrm>
          <a:solidFill>
            <a:srgbClr val="D0C4BA"/>
          </a:solidFill>
        </p:grpSpPr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63F600B7-F7A2-466C-B23B-3938C9F3CA6D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78B9F9B5-6F8F-4DB8-8598-86F2D54A51D1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20DA0427-EB0B-494B-BE84-0B834B709E38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C1CA1E53-B384-4970-BFF6-6E1F3CFA7227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0D3B243C-C553-4A7B-9E72-5CC079F284EC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B50D2D09-ABD7-4441-BF8A-6766C189AA14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1F62697C-23BD-4CC6-AF7E-484794BBC946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E1D87AFF-96E1-4BB7-9F44-A7AE4B0D5012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22CFB1D3-2686-44A3-A5D6-A808DA511369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B203D413-BA54-438F-A522-971D1F020618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E50A39DA-23B2-453A-A813-96570AC11F04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25E772E3-84F3-4464-91E0-88EABF41679D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28064320-F5BB-4424-8C43-F3077CF97867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6D9E3BFC-2AF7-4BF8-9686-B39725254E70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AB4D3ABF-192B-4C40-B40E-2E89B199E7F2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EC0F9AB9-3F40-4589-A227-C153EC95E1E0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DD9C5E6-3248-4901-B2F2-6ACEC8B95D06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699EA8F-C9CF-4CF7-817C-6D342F92ADE2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33208A2-0F07-400C-8F2F-32C88EA6A52A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5BFB41B0-4280-45ED-B051-1EA2C0C849AF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3837DD5A-DD87-40B3-851A-29850DD6ECD5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AF32AE7-4092-4E22-9B6F-E67585E0C4FD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ACD3E603-4443-4118-89B0-BF916D4EBB0E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155B93C5-9313-4294-8B15-F3CB6B0A5D97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3EC1CEE4-C1E0-432A-BE01-023DC8830213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8272B061-7404-4890-9335-D68AC2AA6DB0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8D1B8EC8-4B21-4236-AC74-534D1BB27E32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76E9BC01-829E-497D-BE32-E51C95E03C17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E91AFDA0-1702-4EB3-A131-71E8FB38E115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C8DD205-533B-4F41-AD7A-106E15A2551D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47735951-9063-4A88-91C3-607B097E4520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379A51BB-03D9-4CCF-9A16-D820151DF8F9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2E15B0D2-3EB2-470B-AF97-29104674819C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D5C97116-3E4E-4CD3-B1F4-4012755CB34D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31958B-C29D-4681-982A-A4AF1B87613D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A2BC1111-A23B-4825-865E-D5AB8CC589CD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6617E32-8E3C-4510-9082-2C9B21EABF9A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922755E3-8BDC-4955-88D1-30DA4A2801A2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2A974D6-A5A5-4C1D-82FC-45F616F9605E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8C53244A-651D-4935-802E-0D8053AEBDE7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E4FFDD14-42D4-48AF-98D8-1B6780F5ABE7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40DE4C97-5B2A-4763-BDEB-64E2E01319E3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184D508C-3CBE-4C03-8A20-34593710E07B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1D4AF4E4-7D7A-48C1-B3DA-EEC591EB0BF5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58AE48F9-7EEC-4C5A-B597-48D79DFFBE36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C0E1C932-0CB0-4319-AC5A-BFE2F9856B6E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E55317C-29D4-42E2-A171-D9DDE995BC63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BD590C0C-CED9-458A-AB66-FBCCFAD03EB1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65CF0190-01E5-4AEF-AE4A-91980B182C02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678B867-DAD5-4C73-837D-F47460273053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169C8EE1-3CB5-48B8-9ACF-AB90EFC29C0F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BC6FFFF2-B6E6-4395-8CA0-403861B4395C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A14602C9-9F32-4034-8240-E629BC939119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689F4915-7E63-400D-A36D-ACC9065203B3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C1152E3E-9FE9-402B-BC27-CC1F29CCB105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A8CE8B85-C271-43FD-A1BC-10F8D4E5B5D0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1362A334-3627-4F74-AC62-655C933EAE01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85D7B3EE-1B46-4F0D-B1C6-DB899D6EAE11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D24150A9-D113-4F0A-AC8F-1E72729F7E48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71CC87C7-39F2-414A-86C3-B19D31A5D3AA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09880B10-F338-4F43-8999-C87582D8BC27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A9FF93D3-3075-4EDB-9EB5-2BE0CD51F2D0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39DA8C9A-C51F-49DF-B294-C8A488435C96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B2B6A963-D52F-4709-B7E4-B5D63F04E98C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4D0819E6-31FD-4565-8F1E-EDB73C435FA1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C6B48F76-C4E4-45BB-A7A5-67CD0FA73B28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528B8703-A2B7-4A2D-8E92-F512C2335641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DB9A916-3B77-496D-8AB7-182CF5FB30A6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F594F465-509C-49F2-A517-1A9163906972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8200981F-0233-40D8-81CC-8C017A3D1CD6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D44BC4B1-E0B9-4847-92BF-4C4E0781135F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F9B108B1-11E2-4B2A-84EA-D9B56DC95BF6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D7839954-594D-4FD9-9E17-D60BC16332D5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5BA73D67-9796-419E-8313-75C2C0912751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799DA44A-3AF4-4634-9670-B83AEC92DE76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8FE7095-71A5-4755-9A75-455BEF7ED31F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71458CE1-70C8-4228-B6DA-5B71C99B8881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2D9ECBC9-8006-41C6-81E5-112CFEBC772A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12E59B15-501C-4FAF-B9C7-6E1EFF63F826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ADC11C9-4453-4787-94BD-60B0DDB2FBBF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9C486B4-017E-432A-AEE5-79D148C613A9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BCBFB104-26D5-4102-9ADA-774035AEB647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F6D02508-36C9-4F6B-9FD2-E9C6BC814456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29570405-C1BC-4904-9CF3-6D1152EF401F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597EED1B-2BDC-4EE4-92C8-80DB3F5CD1FD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A1A138B-B85B-4DAA-A8C1-024A97038DE6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9A54D778-44D2-41D0-B383-15FAA158053A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C86E83E9-364E-4F4C-BC0B-61C8882D6DCE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1CE62D1-291D-4CA3-8BBE-708987E5C8E9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5532E28-BB77-4DB8-AEC7-56F414976091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CBFED934-B57D-46FC-8A3E-B8470557236B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3C43BF76-31B4-4E19-AF92-493BC67B164C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69E76205-496F-41B2-AA93-CEA7DB1CCFEA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70F3F32-FA99-4CFF-9101-2861C0C57F6A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D6325A1E-3F9A-445F-B942-89205B070061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B73661A3-57F5-4A25-B032-AAA4A2CFF5AF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E1412CB0-0105-46B6-8F7D-0874F87B95CB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2EAA3822-FDA0-46EF-9A7A-391BDEE68128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513722A3-49DA-4498-A38A-DF2AB5592A7E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E8E56EBA-701C-4545-A1DE-AB42D128FA16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86160B72-BBE2-4E91-9EC8-A45C94FC1AD8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81CCAE85-4968-4507-AFC7-EDEE0D67B35D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0CA65CD6-2B2C-420E-AB0C-B8FBA0B3C556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1AC8489F-8D00-4154-AE2B-306BAD05EF61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0B00014E-E6BB-49D5-AC80-0F18DEF5626C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BA497E37-61CE-4266-8E80-AB519C38706F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6E297033-E22D-48EA-B0A4-DF1D373B3D83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BE57B1C7-7026-4CF9-A73D-8AF1FF2FE812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A6AE27C5-482B-4F5A-A42B-07F15E690B25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95C1518-3893-4E2F-83F6-53D33AD392EB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297D7DF4-24B4-483E-884A-50270D4A8D68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4D0F00AF-B670-4901-9551-E1E2491589A5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ADB42DB8-AB7E-4503-A7B6-9F6141FD8446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65846EA5-C21A-4224-9B42-F8875DA173CD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2E1D6B88-A0F3-4C96-AEB0-CFADE34E7B62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EC0C6E7-48FA-4203-94F5-A91407124EFA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A4E9E8A6-E57A-4102-A145-7D5374F239C4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DAFE86C7-5909-4D37-A47E-BFF8566CFB0C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426700-390B-4868-9FBD-4D648D7C2981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F41A7A5C-9AD8-4A1C-9E47-12388C5D9A57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6EF52547-E164-44AB-8C55-65B90C267A7E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0466D1F7-1689-4423-8A41-6B7B0DF4820A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01B68CA2-FD24-4DD8-BF99-D9076C7BC8CB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0BA6D233-C0C5-430E-AD80-A331FE2A75F0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1C5AF7-D9DA-4FED-B92E-C48C66F692AA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rgbClr val="F19E97"/>
            </a:solidFill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AE7F83F5-3E96-4D1E-8DD8-06B86FCA91E0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A7ACAD25-7275-423E-B9B9-E26C67AF6568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EA17B118-736C-4DAD-AF2C-C412B50C3444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7084CD6-CEBA-4896-8AB4-8C289D09B295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E4D7FE4-FFAD-4A3A-B387-82ECB9375FE6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E5CC3662-47CC-4B4A-B80F-5F1D05D9A96A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6C389711-AA60-4DFC-AEE9-EEF0B0AFD5E7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rgbClr val="FCDBA2"/>
            </a:solidFill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C91C5927-A4CB-4DF8-9C73-E17DBA34E7F2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E55CBB59-8DC2-42BC-A9A1-AF7F9E825422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AD8FA717-0C56-42EE-9DB5-0D55555515DC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F83CB609-F816-484B-B335-05C5EB32367D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FF1CC165-712A-4240-AFDD-034577F73FFD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D01F2383-033B-43B0-BD70-713849EC036A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2BF7C81-0811-45DD-BF41-0C4C7D817D9E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DD3DD025-DD33-4FD2-A524-709D4E485DE9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CD6B8937-25BF-41E0-A43B-5A5113790B4F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89029662-3CCF-439A-B79A-49F60924AFA2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C7EE9E3-1E88-4276-87D2-749872F81D40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0F1604C5-127C-4BDC-97BA-E269840E6D02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7537C1E1-3314-4CA4-97D5-8C9B8FC59582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E14864E9-86E6-40A2-A10E-C87B292DD611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D95FAED9-6080-438C-883E-B723D00FF108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C8AE747A-A142-43C9-993C-FAE0BE7F1A5A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E8A0483-68D6-4D32-8487-DC0EF3120F60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52A938BF-624B-4CCF-A690-D95B992F581A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4E9EFB72-77F5-4043-AA7C-9B1E26C7C07C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rgbClr val="8D9F82"/>
            </a:solidFill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E45D064E-AB46-4679-89F0-FBCAF9E72526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94272622-74D1-4313-BDAE-AB6A7FC95F24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A1A021B9-2DED-4B86-8DD8-923AAE055319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F05DFB31-ACA2-45EE-BB9F-AA7B5305315E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CC940138-63B2-4317-9F99-F51280C15C11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E3968075-80C7-485D-9258-0279781BBFF0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4F940B94-7CD3-4C49-A888-57A6668F0BE8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85D74E3C-A168-435E-8159-0A4442DEA9A5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7BEF1B93-84BB-433B-80BD-5FA46EF7C207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817C8214-893D-432B-9341-9CE402ECACB6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4A598A3D-50E6-43FE-A6F5-1655A77F25DB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C9AA6F8D-5376-4220-B840-DAC5E707B7C7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2F4DFEA-78F7-4BC3-A633-553A81D966D0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2C66A418-F5B7-48D1-A16E-7110E0A5147B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CE914499-7DA5-4CDF-9C26-F3F0E1F18D68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235D0FF-97BF-4606-AFC1-ACDD7E01CF40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E36C542-E6FA-40B9-9255-4F52D2FFED54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915531B-16D1-4764-AB99-1BE28085B917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4A186E-D825-427A-841C-D59CFE5BC565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85489D77-044B-4644-A845-53BAF9135AA3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9294716A-724B-4078-B377-F59B4E01E01A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159502A6-6F07-4754-8574-89F40EC5C65A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5E464FF5-0800-4C2F-B347-9C5DAF064819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7A7AA1F3-0D5D-46C9-BEF7-4140FD61BAF0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rgbClr val="F5ED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61" name="자유형: 도형 360">
            <a:extLst>
              <a:ext uri="{FF2B5EF4-FFF2-40B4-BE49-F238E27FC236}">
                <a16:creationId xmlns:a16="http://schemas.microsoft.com/office/drawing/2014/main" id="{7BD6863F-6D6F-4D07-BA56-CBFBB9D99A0B}"/>
              </a:ext>
            </a:extLst>
          </p:cNvPr>
          <p:cNvSpPr/>
          <p:nvPr/>
        </p:nvSpPr>
        <p:spPr>
          <a:xfrm>
            <a:off x="3335141" y="2558321"/>
            <a:ext cx="269446" cy="368244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462B1D"/>
          </a:solidFill>
          <a:ln w="9525" cap="flat">
            <a:solidFill>
              <a:srgbClr val="F5EDE4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2" name="자유형: 도형 361">
            <a:extLst>
              <a:ext uri="{FF2B5EF4-FFF2-40B4-BE49-F238E27FC236}">
                <a16:creationId xmlns:a16="http://schemas.microsoft.com/office/drawing/2014/main" id="{593F7C5F-DE06-4860-8DE5-49F79330D043}"/>
              </a:ext>
            </a:extLst>
          </p:cNvPr>
          <p:cNvSpPr/>
          <p:nvPr/>
        </p:nvSpPr>
        <p:spPr>
          <a:xfrm>
            <a:off x="9875455" y="4834984"/>
            <a:ext cx="269446" cy="368244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462B1D"/>
          </a:solidFill>
          <a:ln w="9525" cap="flat">
            <a:solidFill>
              <a:srgbClr val="F5EDE4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3" name="자유형: 도형 362">
            <a:extLst>
              <a:ext uri="{FF2B5EF4-FFF2-40B4-BE49-F238E27FC236}">
                <a16:creationId xmlns:a16="http://schemas.microsoft.com/office/drawing/2014/main" id="{04FF6F6A-1815-4931-A9FE-8EF30A43A925}"/>
              </a:ext>
            </a:extLst>
          </p:cNvPr>
          <p:cNvSpPr/>
          <p:nvPr/>
        </p:nvSpPr>
        <p:spPr>
          <a:xfrm>
            <a:off x="5457526" y="2101530"/>
            <a:ext cx="269446" cy="368244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462B1D"/>
          </a:solidFill>
          <a:ln w="9525" cap="flat">
            <a:solidFill>
              <a:srgbClr val="F5EDE4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6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6BB6F4A-3844-4116-A9A0-19B5079CDBF7}"/>
              </a:ext>
            </a:extLst>
          </p:cNvPr>
          <p:cNvSpPr txBox="1"/>
          <p:nvPr/>
        </p:nvSpPr>
        <p:spPr>
          <a:xfrm>
            <a:off x="1863296" y="1867655"/>
            <a:ext cx="4592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rgbClr val="462B1D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rgbClr val="462B1D"/>
                </a:solidFill>
              </a:rPr>
              <a:t>Mobile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05874-DDCC-46EB-8A99-E00825E96587}"/>
              </a:ext>
            </a:extLst>
          </p:cNvPr>
          <p:cNvSpPr txBox="1"/>
          <p:nvPr/>
        </p:nvSpPr>
        <p:spPr>
          <a:xfrm>
            <a:off x="1863298" y="2944873"/>
            <a:ext cx="4592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462B1D"/>
                </a:solidFill>
              </a:rPr>
              <a:t>amet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adipiscing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elit</a:t>
            </a:r>
            <a:r>
              <a:rPr lang="en-US" altLang="ko-KR" sz="1200" dirty="0">
                <a:solidFill>
                  <a:srgbClr val="462B1D"/>
                </a:solidFill>
              </a:rPr>
              <a:t>, sed do </a:t>
            </a:r>
            <a:r>
              <a:rPr lang="en-US" altLang="ko-KR" sz="1200" dirty="0" err="1">
                <a:solidFill>
                  <a:srgbClr val="462B1D"/>
                </a:solidFill>
              </a:rPr>
              <a:t>eiusmod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tempor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incididunt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ut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labore</a:t>
            </a:r>
            <a:r>
              <a:rPr lang="en-US" altLang="ko-KR" sz="1200" dirty="0">
                <a:solidFill>
                  <a:srgbClr val="462B1D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462B1D"/>
                </a:solidFill>
              </a:rPr>
              <a:t>aliqua</a:t>
            </a:r>
            <a:r>
              <a:rPr lang="en-US" altLang="ko-KR" sz="1200" dirty="0">
                <a:solidFill>
                  <a:srgbClr val="462B1D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462B1D"/>
                </a:solidFill>
              </a:rPr>
              <a:t>Ut </a:t>
            </a:r>
            <a:r>
              <a:rPr lang="en-US" altLang="ko-KR" sz="1200" dirty="0" err="1">
                <a:solidFill>
                  <a:srgbClr val="462B1D"/>
                </a:solidFill>
              </a:rPr>
              <a:t>enim</a:t>
            </a:r>
            <a:r>
              <a:rPr lang="en-US" altLang="ko-KR" sz="1200" dirty="0">
                <a:solidFill>
                  <a:srgbClr val="462B1D"/>
                </a:solidFill>
              </a:rPr>
              <a:t> ad minim </a:t>
            </a:r>
            <a:r>
              <a:rPr lang="en-US" altLang="ko-KR" sz="1200" dirty="0" err="1">
                <a:solidFill>
                  <a:srgbClr val="462B1D"/>
                </a:solidFill>
              </a:rPr>
              <a:t>veniam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quis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nostrud</a:t>
            </a:r>
            <a:r>
              <a:rPr lang="en-US" altLang="ko-KR" sz="1200" dirty="0">
                <a:solidFill>
                  <a:srgbClr val="462B1D"/>
                </a:solidFill>
              </a:rPr>
              <a:t> exercitation </a:t>
            </a:r>
            <a:r>
              <a:rPr lang="en-US" altLang="ko-KR" sz="1200" dirty="0" err="1">
                <a:solidFill>
                  <a:srgbClr val="462B1D"/>
                </a:solidFill>
              </a:rPr>
              <a:t>ullamco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laboris</a:t>
            </a:r>
            <a:r>
              <a:rPr lang="en-US" altLang="ko-KR" sz="1200" dirty="0">
                <a:solidFill>
                  <a:srgbClr val="462B1D"/>
                </a:solidFill>
              </a:rPr>
              <a:t> nisi </a:t>
            </a:r>
            <a:r>
              <a:rPr lang="en-US" altLang="ko-KR" sz="1200" dirty="0" err="1">
                <a:solidFill>
                  <a:srgbClr val="462B1D"/>
                </a:solidFill>
              </a:rPr>
              <a:t>ut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aliquip</a:t>
            </a:r>
            <a:r>
              <a:rPr lang="en-US" altLang="ko-KR" sz="1200" dirty="0">
                <a:solidFill>
                  <a:srgbClr val="462B1D"/>
                </a:solidFill>
              </a:rPr>
              <a:t> ex </a:t>
            </a:r>
            <a:r>
              <a:rPr lang="en-US" altLang="ko-KR" sz="1200" dirty="0" err="1">
                <a:solidFill>
                  <a:srgbClr val="462B1D"/>
                </a:solidFill>
              </a:rPr>
              <a:t>ea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commodo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consequat</a:t>
            </a:r>
            <a:r>
              <a:rPr lang="en-US" altLang="ko-KR" sz="1200" dirty="0">
                <a:solidFill>
                  <a:srgbClr val="462B1D"/>
                </a:solidFill>
              </a:rPr>
              <a:t>. Duis </a:t>
            </a:r>
            <a:r>
              <a:rPr lang="en-US" altLang="ko-KR" sz="1200" dirty="0" err="1">
                <a:solidFill>
                  <a:srgbClr val="462B1D"/>
                </a:solidFill>
              </a:rPr>
              <a:t>aute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irure</a:t>
            </a:r>
            <a:r>
              <a:rPr lang="en-US" altLang="ko-KR" sz="1200" dirty="0">
                <a:solidFill>
                  <a:srgbClr val="462B1D"/>
                </a:solidFill>
              </a:rPr>
              <a:t> dolor in </a:t>
            </a:r>
            <a:r>
              <a:rPr lang="en-US" altLang="ko-KR" sz="1200" dirty="0" err="1">
                <a:solidFill>
                  <a:srgbClr val="462B1D"/>
                </a:solidFill>
              </a:rPr>
              <a:t>reprehenderit</a:t>
            </a:r>
            <a:r>
              <a:rPr lang="en-US" altLang="ko-KR" sz="1200" dirty="0">
                <a:solidFill>
                  <a:srgbClr val="462B1D"/>
                </a:solidFill>
              </a:rPr>
              <a:t> in </a:t>
            </a:r>
            <a:r>
              <a:rPr lang="en-US" altLang="ko-KR" sz="1200" dirty="0" err="1">
                <a:solidFill>
                  <a:srgbClr val="462B1D"/>
                </a:solidFill>
              </a:rPr>
              <a:t>voluptate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velit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esse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cillum</a:t>
            </a:r>
            <a:r>
              <a:rPr lang="en-US" altLang="ko-KR" sz="1200" dirty="0">
                <a:solidFill>
                  <a:srgbClr val="462B1D"/>
                </a:solidFill>
              </a:rPr>
              <a:t> dolore </a:t>
            </a:r>
            <a:r>
              <a:rPr lang="en-US" altLang="ko-KR" sz="1200" dirty="0" err="1">
                <a:solidFill>
                  <a:srgbClr val="462B1D"/>
                </a:solidFill>
              </a:rPr>
              <a:t>eu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fugiat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nulla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pariatur</a:t>
            </a:r>
            <a:r>
              <a:rPr lang="en-US" altLang="ko-KR" sz="1200" dirty="0">
                <a:solidFill>
                  <a:srgbClr val="462B1D"/>
                </a:solidFill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5A4553F-43B1-4DED-9D1D-96B123688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12" y="617983"/>
            <a:ext cx="2821794" cy="5679192"/>
          </a:xfrm>
          <a:prstGeom prst="rect">
            <a:avLst/>
          </a:prstGeom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0C73104-EBE8-4E1A-BB3C-0BAB0C33A8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A411971-B808-42C8-A814-07029C6EF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32" y="783219"/>
            <a:ext cx="160228" cy="1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5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526960E-BB45-46A4-A7E9-814653331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59" y="829984"/>
            <a:ext cx="9037472" cy="5431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9A656E-C8D6-4D67-BD6C-50F711F8F132}"/>
              </a:ext>
            </a:extLst>
          </p:cNvPr>
          <p:cNvSpPr txBox="1"/>
          <p:nvPr/>
        </p:nvSpPr>
        <p:spPr>
          <a:xfrm>
            <a:off x="884769" y="1600625"/>
            <a:ext cx="2925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rgbClr val="462B1D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rgbClr val="462B1D"/>
                </a:solidFill>
              </a:rPr>
              <a:t>Tablet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A7B9C-957F-457D-BF77-510CB6722AC3}"/>
              </a:ext>
            </a:extLst>
          </p:cNvPr>
          <p:cNvSpPr txBox="1"/>
          <p:nvPr/>
        </p:nvSpPr>
        <p:spPr>
          <a:xfrm>
            <a:off x="884770" y="2645440"/>
            <a:ext cx="29252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462B1D"/>
                </a:solidFill>
              </a:rPr>
              <a:t>amet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adipiscing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elit</a:t>
            </a:r>
            <a:r>
              <a:rPr lang="en-US" altLang="ko-KR" sz="1200" dirty="0">
                <a:solidFill>
                  <a:srgbClr val="462B1D"/>
                </a:solidFill>
              </a:rPr>
              <a:t>, sed do </a:t>
            </a:r>
            <a:r>
              <a:rPr lang="en-US" altLang="ko-KR" sz="1200" dirty="0" err="1">
                <a:solidFill>
                  <a:srgbClr val="462B1D"/>
                </a:solidFill>
              </a:rPr>
              <a:t>eiusmod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tempor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incididunt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ut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labore</a:t>
            </a:r>
            <a:r>
              <a:rPr lang="en-US" altLang="ko-KR" sz="1200" dirty="0">
                <a:solidFill>
                  <a:srgbClr val="462B1D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462B1D"/>
                </a:solidFill>
              </a:rPr>
              <a:t>aliqua</a:t>
            </a:r>
            <a:r>
              <a:rPr lang="en-US" altLang="ko-KR" sz="1200" dirty="0">
                <a:solidFill>
                  <a:srgbClr val="462B1D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462B1D"/>
                </a:solidFill>
              </a:rPr>
              <a:t>Ut </a:t>
            </a:r>
            <a:r>
              <a:rPr lang="en-US" altLang="ko-KR" sz="1200" dirty="0" err="1">
                <a:solidFill>
                  <a:srgbClr val="462B1D"/>
                </a:solidFill>
              </a:rPr>
              <a:t>enim</a:t>
            </a:r>
            <a:r>
              <a:rPr lang="en-US" altLang="ko-KR" sz="1200" dirty="0">
                <a:solidFill>
                  <a:srgbClr val="462B1D"/>
                </a:solidFill>
              </a:rPr>
              <a:t> ad minim </a:t>
            </a:r>
            <a:r>
              <a:rPr lang="en-US" altLang="ko-KR" sz="1200" dirty="0" err="1">
                <a:solidFill>
                  <a:srgbClr val="462B1D"/>
                </a:solidFill>
              </a:rPr>
              <a:t>veniam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quis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nostrud</a:t>
            </a:r>
            <a:r>
              <a:rPr lang="en-US" altLang="ko-KR" sz="1200" dirty="0">
                <a:solidFill>
                  <a:srgbClr val="462B1D"/>
                </a:solidFill>
              </a:rPr>
              <a:t> exercitation </a:t>
            </a:r>
            <a:r>
              <a:rPr lang="en-US" altLang="ko-KR" sz="1200" dirty="0" err="1">
                <a:solidFill>
                  <a:srgbClr val="462B1D"/>
                </a:solidFill>
              </a:rPr>
              <a:t>ullamco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laboris</a:t>
            </a:r>
            <a:r>
              <a:rPr lang="en-US" altLang="ko-KR" sz="1200" dirty="0">
                <a:solidFill>
                  <a:srgbClr val="462B1D"/>
                </a:solidFill>
              </a:rPr>
              <a:t> nisi </a:t>
            </a:r>
            <a:r>
              <a:rPr lang="en-US" altLang="ko-KR" sz="1200" dirty="0" err="1">
                <a:solidFill>
                  <a:srgbClr val="462B1D"/>
                </a:solidFill>
              </a:rPr>
              <a:t>ut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aliquip</a:t>
            </a:r>
            <a:r>
              <a:rPr lang="en-US" altLang="ko-KR" sz="1200" dirty="0">
                <a:solidFill>
                  <a:srgbClr val="462B1D"/>
                </a:solidFill>
              </a:rPr>
              <a:t> ex </a:t>
            </a:r>
            <a:r>
              <a:rPr lang="en-US" altLang="ko-KR" sz="1200" dirty="0" err="1">
                <a:solidFill>
                  <a:srgbClr val="462B1D"/>
                </a:solidFill>
              </a:rPr>
              <a:t>ea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commodo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consequat</a:t>
            </a:r>
            <a:r>
              <a:rPr lang="en-US" altLang="ko-KR" sz="1200" dirty="0">
                <a:solidFill>
                  <a:srgbClr val="462B1D"/>
                </a:solidFill>
              </a:rPr>
              <a:t>. Duis </a:t>
            </a:r>
            <a:r>
              <a:rPr lang="en-US" altLang="ko-KR" sz="1200" dirty="0" err="1">
                <a:solidFill>
                  <a:srgbClr val="462B1D"/>
                </a:solidFill>
              </a:rPr>
              <a:t>aute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irure</a:t>
            </a:r>
            <a:r>
              <a:rPr lang="en-US" altLang="ko-KR" sz="1200" dirty="0">
                <a:solidFill>
                  <a:srgbClr val="462B1D"/>
                </a:solidFill>
              </a:rPr>
              <a:t> dolor in </a:t>
            </a:r>
            <a:r>
              <a:rPr lang="en-US" altLang="ko-KR" sz="1200" dirty="0" err="1">
                <a:solidFill>
                  <a:srgbClr val="462B1D"/>
                </a:solidFill>
              </a:rPr>
              <a:t>reprehenderit</a:t>
            </a:r>
            <a:r>
              <a:rPr lang="en-US" altLang="ko-KR" sz="1200" dirty="0">
                <a:solidFill>
                  <a:srgbClr val="462B1D"/>
                </a:solidFill>
              </a:rPr>
              <a:t> in </a:t>
            </a:r>
            <a:r>
              <a:rPr lang="en-US" altLang="ko-KR" sz="1200" dirty="0" err="1">
                <a:solidFill>
                  <a:srgbClr val="462B1D"/>
                </a:solidFill>
              </a:rPr>
              <a:t>voluptate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velit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esse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cillum</a:t>
            </a:r>
            <a:r>
              <a:rPr lang="en-US" altLang="ko-KR" sz="1200" dirty="0">
                <a:solidFill>
                  <a:srgbClr val="462B1D"/>
                </a:solidFill>
              </a:rPr>
              <a:t> dolore </a:t>
            </a:r>
            <a:r>
              <a:rPr lang="en-US" altLang="ko-KR" sz="1200" dirty="0" err="1">
                <a:solidFill>
                  <a:srgbClr val="462B1D"/>
                </a:solidFill>
              </a:rPr>
              <a:t>eu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fugiat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nulla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pariatur</a:t>
            </a:r>
            <a:r>
              <a:rPr lang="en-US" altLang="ko-KR" sz="1200" dirty="0">
                <a:solidFill>
                  <a:srgbClr val="462B1D"/>
                </a:solidFill>
              </a:rPr>
              <a:t>. 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C8A46196-FE2B-4723-A2F5-B3471D1C15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40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CF39D9C-98E7-4A7D-ACE6-D002D1727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98" y="976312"/>
            <a:ext cx="7058204" cy="4905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E35A75-F3E5-4CDC-9007-DB301C8CF591}"/>
              </a:ext>
            </a:extLst>
          </p:cNvPr>
          <p:cNvSpPr txBox="1"/>
          <p:nvPr/>
        </p:nvSpPr>
        <p:spPr>
          <a:xfrm>
            <a:off x="1015135" y="1673640"/>
            <a:ext cx="3099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rgbClr val="462B1D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rgbClr val="462B1D"/>
                </a:solidFill>
              </a:rPr>
              <a:t>Desktop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0585B-84D6-436F-9DAA-2C6D59BFC03E}"/>
              </a:ext>
            </a:extLst>
          </p:cNvPr>
          <p:cNvSpPr txBox="1"/>
          <p:nvPr/>
        </p:nvSpPr>
        <p:spPr>
          <a:xfrm>
            <a:off x="1015136" y="2632485"/>
            <a:ext cx="3099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462B1D"/>
                </a:solidFill>
              </a:rPr>
              <a:t>amet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adipiscing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elit</a:t>
            </a:r>
            <a:r>
              <a:rPr lang="en-US" altLang="ko-KR" sz="1200" dirty="0">
                <a:solidFill>
                  <a:srgbClr val="462B1D"/>
                </a:solidFill>
              </a:rPr>
              <a:t>, sed do </a:t>
            </a:r>
            <a:r>
              <a:rPr lang="en-US" altLang="ko-KR" sz="1200" dirty="0" err="1">
                <a:solidFill>
                  <a:srgbClr val="462B1D"/>
                </a:solidFill>
              </a:rPr>
              <a:t>eiusmod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tempor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incididunt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ut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labore</a:t>
            </a:r>
            <a:r>
              <a:rPr lang="en-US" altLang="ko-KR" sz="1200" dirty="0">
                <a:solidFill>
                  <a:srgbClr val="462B1D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462B1D"/>
                </a:solidFill>
              </a:rPr>
              <a:t>aliqua</a:t>
            </a:r>
            <a:r>
              <a:rPr lang="en-US" altLang="ko-KR" sz="1200" dirty="0">
                <a:solidFill>
                  <a:srgbClr val="462B1D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462B1D"/>
                </a:solidFill>
              </a:rPr>
              <a:t>Ut </a:t>
            </a:r>
            <a:r>
              <a:rPr lang="en-US" altLang="ko-KR" sz="1200" dirty="0" err="1">
                <a:solidFill>
                  <a:srgbClr val="462B1D"/>
                </a:solidFill>
              </a:rPr>
              <a:t>enim</a:t>
            </a:r>
            <a:r>
              <a:rPr lang="en-US" altLang="ko-KR" sz="1200" dirty="0">
                <a:solidFill>
                  <a:srgbClr val="462B1D"/>
                </a:solidFill>
              </a:rPr>
              <a:t> ad minim </a:t>
            </a:r>
            <a:r>
              <a:rPr lang="en-US" altLang="ko-KR" sz="1200" dirty="0" err="1">
                <a:solidFill>
                  <a:srgbClr val="462B1D"/>
                </a:solidFill>
              </a:rPr>
              <a:t>veniam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quis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nostrud</a:t>
            </a:r>
            <a:r>
              <a:rPr lang="en-US" altLang="ko-KR" sz="1200" dirty="0">
                <a:solidFill>
                  <a:srgbClr val="462B1D"/>
                </a:solidFill>
              </a:rPr>
              <a:t> exercitation </a:t>
            </a:r>
            <a:r>
              <a:rPr lang="en-US" altLang="ko-KR" sz="1200" dirty="0" err="1">
                <a:solidFill>
                  <a:srgbClr val="462B1D"/>
                </a:solidFill>
              </a:rPr>
              <a:t>ullamco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laboris</a:t>
            </a:r>
            <a:r>
              <a:rPr lang="en-US" altLang="ko-KR" sz="1200" dirty="0">
                <a:solidFill>
                  <a:srgbClr val="462B1D"/>
                </a:solidFill>
              </a:rPr>
              <a:t> nisi </a:t>
            </a:r>
            <a:r>
              <a:rPr lang="en-US" altLang="ko-KR" sz="1200" dirty="0" err="1">
                <a:solidFill>
                  <a:srgbClr val="462B1D"/>
                </a:solidFill>
              </a:rPr>
              <a:t>ut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aliquip</a:t>
            </a:r>
            <a:r>
              <a:rPr lang="en-US" altLang="ko-KR" sz="1200" dirty="0">
                <a:solidFill>
                  <a:srgbClr val="462B1D"/>
                </a:solidFill>
              </a:rPr>
              <a:t> ex </a:t>
            </a:r>
            <a:r>
              <a:rPr lang="en-US" altLang="ko-KR" sz="1200" dirty="0" err="1">
                <a:solidFill>
                  <a:srgbClr val="462B1D"/>
                </a:solidFill>
              </a:rPr>
              <a:t>ea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commodo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consequat</a:t>
            </a:r>
            <a:r>
              <a:rPr lang="en-US" altLang="ko-KR" sz="1200" dirty="0">
                <a:solidFill>
                  <a:srgbClr val="462B1D"/>
                </a:solidFill>
              </a:rPr>
              <a:t>. Duis </a:t>
            </a:r>
            <a:r>
              <a:rPr lang="en-US" altLang="ko-KR" sz="1200" dirty="0" err="1">
                <a:solidFill>
                  <a:srgbClr val="462B1D"/>
                </a:solidFill>
              </a:rPr>
              <a:t>aute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irure</a:t>
            </a:r>
            <a:r>
              <a:rPr lang="en-US" altLang="ko-KR" sz="1200" dirty="0">
                <a:solidFill>
                  <a:srgbClr val="462B1D"/>
                </a:solidFill>
              </a:rPr>
              <a:t> dolor in </a:t>
            </a:r>
            <a:r>
              <a:rPr lang="en-US" altLang="ko-KR" sz="1200" dirty="0" err="1">
                <a:solidFill>
                  <a:srgbClr val="462B1D"/>
                </a:solidFill>
              </a:rPr>
              <a:t>reprehenderit</a:t>
            </a:r>
            <a:r>
              <a:rPr lang="en-US" altLang="ko-KR" sz="1200" dirty="0">
                <a:solidFill>
                  <a:srgbClr val="462B1D"/>
                </a:solidFill>
              </a:rPr>
              <a:t> in </a:t>
            </a:r>
            <a:r>
              <a:rPr lang="en-US" altLang="ko-KR" sz="1200" dirty="0" err="1">
                <a:solidFill>
                  <a:srgbClr val="462B1D"/>
                </a:solidFill>
              </a:rPr>
              <a:t>voluptate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velit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esse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cillum</a:t>
            </a:r>
            <a:r>
              <a:rPr lang="en-US" altLang="ko-KR" sz="1200" dirty="0">
                <a:solidFill>
                  <a:srgbClr val="462B1D"/>
                </a:solidFill>
              </a:rPr>
              <a:t> dolore </a:t>
            </a:r>
            <a:r>
              <a:rPr lang="en-US" altLang="ko-KR" sz="1200" dirty="0" err="1">
                <a:solidFill>
                  <a:srgbClr val="462B1D"/>
                </a:solidFill>
              </a:rPr>
              <a:t>eu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fugiat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nulla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pariatur</a:t>
            </a:r>
            <a:r>
              <a:rPr lang="en-US" altLang="ko-KR" sz="1200" dirty="0">
                <a:solidFill>
                  <a:srgbClr val="462B1D"/>
                </a:solidFill>
              </a:rPr>
              <a:t>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D79402-3877-4E7C-9F11-60C808492D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75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Box 507">
            <a:extLst>
              <a:ext uri="{FF2B5EF4-FFF2-40B4-BE49-F238E27FC236}">
                <a16:creationId xmlns:a16="http://schemas.microsoft.com/office/drawing/2014/main" id="{B2C71ADE-DB77-4728-A5EE-9F30E13174E6}"/>
              </a:ext>
            </a:extLst>
          </p:cNvPr>
          <p:cNvSpPr txBox="1"/>
          <p:nvPr/>
        </p:nvSpPr>
        <p:spPr>
          <a:xfrm>
            <a:off x="8901253" y="3810471"/>
            <a:ext cx="26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17750799-55B6-408D-AE07-6A1FAE6252C7}"/>
              </a:ext>
            </a:extLst>
          </p:cNvPr>
          <p:cNvSpPr txBox="1"/>
          <p:nvPr/>
        </p:nvSpPr>
        <p:spPr>
          <a:xfrm>
            <a:off x="8960549" y="439444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510" name="그래픽 509">
            <a:extLst>
              <a:ext uri="{FF2B5EF4-FFF2-40B4-BE49-F238E27FC236}">
                <a16:creationId xmlns:a16="http://schemas.microsoft.com/office/drawing/2014/main" id="{E9EFE945-7C75-4BB7-8D92-1E9F5EED8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86" y="747555"/>
            <a:ext cx="544232" cy="412564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138D4CDE-3FD2-4CD1-A74E-10BE07C24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6640" y="751943"/>
            <a:ext cx="474010" cy="403786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E2CE650B-F2B7-400D-9FAD-D8F40A792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2238" y="716832"/>
            <a:ext cx="535454" cy="474008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9524DF21-E1E9-48AB-BA99-272E70FDA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0805" y="708054"/>
            <a:ext cx="465232" cy="491564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8A5A1C41-C55E-48E3-84C7-860150D6E0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0586" y="703665"/>
            <a:ext cx="535456" cy="500344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2424E356-229E-483C-9353-67CABB79EC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9970" y="686109"/>
            <a:ext cx="517900" cy="535456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E4D5FD1C-ADB3-4959-8185-5A45AF63CD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56333" y="743165"/>
            <a:ext cx="474010" cy="421342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5426E3B0-B171-47CE-9C0A-388DFF4EEE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4459" y="721221"/>
            <a:ext cx="359896" cy="465232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4D002742-1520-4393-B270-F450F4B99B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69953" y="760721"/>
            <a:ext cx="430120" cy="386230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BA23030B-C4B1-47F9-88AE-A88118AEE4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47026" y="725609"/>
            <a:ext cx="324786" cy="456454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8EACE370-91C9-42E1-9D81-0F2894DBAF9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66483" y="791445"/>
            <a:ext cx="544232" cy="324784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4B2C8EEF-0B85-49F0-994A-2AB802B97F1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80812" y="712443"/>
            <a:ext cx="307230" cy="482788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96EA47FF-565A-499A-9CEB-0A116B5BDF9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3832" y="1530457"/>
            <a:ext cx="500342" cy="32478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C4279834-71B2-471E-A824-FBEA4A4141C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99808" y="1442677"/>
            <a:ext cx="447676" cy="500344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128A37BC-ACBB-492A-8063-F64EED8F4C1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986127" y="1442677"/>
            <a:ext cx="447676" cy="50034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A07EAC5D-EDD4-4E44-A245-46A37104AE6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83976" y="1451455"/>
            <a:ext cx="368674" cy="482788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AD47727B-763F-4282-A835-2C0F6B95A5D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084582" y="1429510"/>
            <a:ext cx="368674" cy="526676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E1F3C175-79F7-4B60-8833-B077019850F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725612" y="1455844"/>
            <a:ext cx="535454" cy="474008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36A55CAF-F1B8-48F0-B4DA-A4A0D4F211E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581304" y="1460233"/>
            <a:ext cx="544232" cy="465232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7F164566-4381-4678-A478-B29283A111D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26403" y="1438288"/>
            <a:ext cx="316006" cy="509120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D876027A-20A5-4A7C-8B3E-B03164335C8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026064" y="1429510"/>
            <a:ext cx="517898" cy="526676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B949D136-BA3A-4038-A54E-7ED9DB2B2FD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16303" y="1442677"/>
            <a:ext cx="386230" cy="500344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293C8AB8-961C-4B8B-A435-705175A277E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45484" y="1499733"/>
            <a:ext cx="386230" cy="386230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A5787926-04B1-435F-B8C5-DDB33B83C73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014978" y="1469011"/>
            <a:ext cx="438898" cy="447676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2718C984-8107-42D0-AF74-C11A0D01D6A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5758" y="5719020"/>
            <a:ext cx="336488" cy="263338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1BFFC4B3-0794-40F5-803D-1D847F83FA7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355401" y="5682445"/>
            <a:ext cx="336488" cy="33648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DA9AEEE0-DC98-4475-8AEE-F057B1F0992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008804" y="5682445"/>
            <a:ext cx="402322" cy="336488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EEB3281D-7106-4227-BF34-1B554EDD2076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681519" y="5678788"/>
            <a:ext cx="343804" cy="343804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9CC9663B-6967-4F89-BBA9-A23AA01D2FE2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381782" y="5656843"/>
            <a:ext cx="373064" cy="387694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7D34AE3F-EFC7-456C-8401-952A5AA32E7E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088972" y="5661964"/>
            <a:ext cx="359896" cy="377452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210E4109-0C47-4187-996B-189CD3567048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778279" y="5648796"/>
            <a:ext cx="430120" cy="403786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35237EFE-6B8C-4EC5-B050-90131CA849C4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391291" y="5653186"/>
            <a:ext cx="386230" cy="395008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309A01A0-896E-4FEE-BF18-EA4AD380A6A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091897" y="5683908"/>
            <a:ext cx="386230" cy="333562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0369EA18-1203-4A6E-A9B0-8CD5E139AA0B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03137" y="5648796"/>
            <a:ext cx="412564" cy="403786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A392BC43-A8A1-42E2-A70F-62C03088FF6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419150" y="5635630"/>
            <a:ext cx="438898" cy="430120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B0590F6A-50CF-4F90-8F32-37471A45AE0C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023756" y="5640018"/>
            <a:ext cx="421342" cy="421342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2CD42EE8-4E6E-4EA2-855F-DC3BA686D7BC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19665" y="2187344"/>
            <a:ext cx="368674" cy="377452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E427F92D-E9F2-4CEB-AEBA-1E7011C6F57C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330530" y="2182954"/>
            <a:ext cx="386230" cy="386230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22B26C37-D414-44D3-ACB0-964D2A478F37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986127" y="2152232"/>
            <a:ext cx="447676" cy="447676"/>
          </a:xfrm>
          <a:prstGeom prst="rect">
            <a:avLst/>
          </a:prstGeom>
        </p:spPr>
      </p:pic>
      <p:pic>
        <p:nvPicPr>
          <p:cNvPr id="549" name="그래픽 548">
            <a:extLst>
              <a:ext uri="{FF2B5EF4-FFF2-40B4-BE49-F238E27FC236}">
                <a16:creationId xmlns:a16="http://schemas.microsoft.com/office/drawing/2014/main" id="{DFA68B16-0BFE-48D6-9D99-E8E9F3ECF5DB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726140" y="2174176"/>
            <a:ext cx="254562" cy="403786"/>
          </a:xfrm>
          <a:prstGeom prst="rect">
            <a:avLst/>
          </a:prstGeom>
        </p:spPr>
      </p:pic>
      <p:pic>
        <p:nvPicPr>
          <p:cNvPr id="550" name="그래픽 549">
            <a:extLst>
              <a:ext uri="{FF2B5EF4-FFF2-40B4-BE49-F238E27FC236}">
                <a16:creationId xmlns:a16="http://schemas.microsoft.com/office/drawing/2014/main" id="{13DC4A27-3B7D-4280-A271-51BE79347A7A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62032" y="2191732"/>
            <a:ext cx="412564" cy="368674"/>
          </a:xfrm>
          <a:prstGeom prst="rect">
            <a:avLst/>
          </a:prstGeom>
        </p:spPr>
      </p:pic>
      <p:pic>
        <p:nvPicPr>
          <p:cNvPr id="551" name="그래픽 550">
            <a:extLst>
              <a:ext uri="{FF2B5EF4-FFF2-40B4-BE49-F238E27FC236}">
                <a16:creationId xmlns:a16="http://schemas.microsoft.com/office/drawing/2014/main" id="{B8A780E5-914D-4171-808F-90362365291E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62637" y="2156620"/>
            <a:ext cx="412566" cy="438898"/>
          </a:xfrm>
          <a:prstGeom prst="rect">
            <a:avLst/>
          </a:prstGeom>
        </p:spPr>
      </p:pic>
      <p:pic>
        <p:nvPicPr>
          <p:cNvPr id="552" name="그래픽 551">
            <a:extLst>
              <a:ext uri="{FF2B5EF4-FFF2-40B4-BE49-F238E27FC236}">
                <a16:creationId xmlns:a16="http://schemas.microsoft.com/office/drawing/2014/main" id="{28547FE1-E5D5-4A47-A180-DC7228C8D985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861669" y="2143454"/>
            <a:ext cx="263338" cy="465232"/>
          </a:xfrm>
          <a:prstGeom prst="rect">
            <a:avLst/>
          </a:prstGeom>
        </p:spPr>
      </p:pic>
      <p:pic>
        <p:nvPicPr>
          <p:cNvPr id="553" name="그래픽 552">
            <a:extLst>
              <a:ext uri="{FF2B5EF4-FFF2-40B4-BE49-F238E27FC236}">
                <a16:creationId xmlns:a16="http://schemas.microsoft.com/office/drawing/2014/main" id="{8C4174A5-F127-4FA1-86F6-210B83827773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413237" y="2143454"/>
            <a:ext cx="342340" cy="465232"/>
          </a:xfrm>
          <a:prstGeom prst="rect">
            <a:avLst/>
          </a:prstGeom>
        </p:spPr>
      </p:pic>
      <p:pic>
        <p:nvPicPr>
          <p:cNvPr id="554" name="그래픽 553">
            <a:extLst>
              <a:ext uri="{FF2B5EF4-FFF2-40B4-BE49-F238E27FC236}">
                <a16:creationId xmlns:a16="http://schemas.microsoft.com/office/drawing/2014/main" id="{6DA093BD-6B3C-487C-A98E-788799F1F11B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061175" y="2204900"/>
            <a:ext cx="447676" cy="342340"/>
          </a:xfrm>
          <a:prstGeom prst="rect">
            <a:avLst/>
          </a:prstGeom>
        </p:spPr>
      </p:pic>
      <p:pic>
        <p:nvPicPr>
          <p:cNvPr id="555" name="그래픽 554">
            <a:extLst>
              <a:ext uri="{FF2B5EF4-FFF2-40B4-BE49-F238E27FC236}">
                <a16:creationId xmlns:a16="http://schemas.microsoft.com/office/drawing/2014/main" id="{BBAF7CFE-5C7F-4C7C-A516-1B397320D698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703137" y="2196122"/>
            <a:ext cx="412564" cy="359896"/>
          </a:xfrm>
          <a:prstGeom prst="rect">
            <a:avLst/>
          </a:prstGeom>
        </p:spPr>
      </p:pic>
      <p:pic>
        <p:nvPicPr>
          <p:cNvPr id="556" name="그래픽 555">
            <a:extLst>
              <a:ext uri="{FF2B5EF4-FFF2-40B4-BE49-F238E27FC236}">
                <a16:creationId xmlns:a16="http://schemas.microsoft.com/office/drawing/2014/main" id="{BFA25E5B-2D5F-4579-9D8C-99065A558F1A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423540" y="2182954"/>
            <a:ext cx="430120" cy="386230"/>
          </a:xfrm>
          <a:prstGeom prst="rect">
            <a:avLst/>
          </a:prstGeom>
        </p:spPr>
      </p:pic>
      <p:pic>
        <p:nvPicPr>
          <p:cNvPr id="557" name="그래픽 556">
            <a:extLst>
              <a:ext uri="{FF2B5EF4-FFF2-40B4-BE49-F238E27FC236}">
                <a16:creationId xmlns:a16="http://schemas.microsoft.com/office/drawing/2014/main" id="{E1B3E67C-8555-48EA-BD4C-A5CF0A6593C2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028145" y="2218066"/>
            <a:ext cx="412564" cy="316006"/>
          </a:xfrm>
          <a:prstGeom prst="rect">
            <a:avLst/>
          </a:prstGeom>
        </p:spPr>
      </p:pic>
      <p:pic>
        <p:nvPicPr>
          <p:cNvPr id="558" name="그래픽 557">
            <a:extLst>
              <a:ext uri="{FF2B5EF4-FFF2-40B4-BE49-F238E27FC236}">
                <a16:creationId xmlns:a16="http://schemas.microsoft.com/office/drawing/2014/main" id="{814CB742-E257-4F47-94EC-93E729287629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02109" y="2835627"/>
            <a:ext cx="403786" cy="403786"/>
          </a:xfrm>
          <a:prstGeom prst="rect">
            <a:avLst/>
          </a:prstGeom>
        </p:spPr>
      </p:pic>
      <p:pic>
        <p:nvPicPr>
          <p:cNvPr id="559" name="그래픽 558">
            <a:extLst>
              <a:ext uri="{FF2B5EF4-FFF2-40B4-BE49-F238E27FC236}">
                <a16:creationId xmlns:a16="http://schemas.microsoft.com/office/drawing/2014/main" id="{1F06DA0A-1B71-4EC7-B7A2-E160354CCE48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44429" y="2865619"/>
            <a:ext cx="358434" cy="343804"/>
          </a:xfrm>
          <a:prstGeom prst="rect">
            <a:avLst/>
          </a:prstGeom>
        </p:spPr>
      </p:pic>
      <p:pic>
        <p:nvPicPr>
          <p:cNvPr id="560" name="그래픽 559">
            <a:extLst>
              <a:ext uri="{FF2B5EF4-FFF2-40B4-BE49-F238E27FC236}">
                <a16:creationId xmlns:a16="http://schemas.microsoft.com/office/drawing/2014/main" id="{DD308059-52F6-470C-B19B-D15FE9811FC0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2056350" y="2854646"/>
            <a:ext cx="307228" cy="365748"/>
          </a:xfrm>
          <a:prstGeom prst="rect">
            <a:avLst/>
          </a:prstGeom>
        </p:spPr>
      </p:pic>
      <p:pic>
        <p:nvPicPr>
          <p:cNvPr id="561" name="그래픽 560">
            <a:extLst>
              <a:ext uri="{FF2B5EF4-FFF2-40B4-BE49-F238E27FC236}">
                <a16:creationId xmlns:a16="http://schemas.microsoft.com/office/drawing/2014/main" id="{148CE81B-3A53-4D15-B501-0B8F0C892D22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2677861" y="2836359"/>
            <a:ext cx="351118" cy="402324"/>
          </a:xfrm>
          <a:prstGeom prst="rect">
            <a:avLst/>
          </a:prstGeom>
        </p:spPr>
      </p:pic>
      <p:pic>
        <p:nvPicPr>
          <p:cNvPr id="562" name="그래픽 561">
            <a:extLst>
              <a:ext uri="{FF2B5EF4-FFF2-40B4-BE49-F238E27FC236}">
                <a16:creationId xmlns:a16="http://schemas.microsoft.com/office/drawing/2014/main" id="{619D757E-4533-4CB7-AD19-4E1130372BB3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3340086" y="2796127"/>
            <a:ext cx="456454" cy="482788"/>
          </a:xfrm>
          <a:prstGeom prst="rect">
            <a:avLst/>
          </a:prstGeom>
        </p:spPr>
      </p:pic>
      <p:pic>
        <p:nvPicPr>
          <p:cNvPr id="563" name="그래픽 562">
            <a:extLst>
              <a:ext uri="{FF2B5EF4-FFF2-40B4-BE49-F238E27FC236}">
                <a16:creationId xmlns:a16="http://schemas.microsoft.com/office/drawing/2014/main" id="{6CC794CC-8246-448C-A18F-3E2B94DC6911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001192" y="2835627"/>
            <a:ext cx="535456" cy="403786"/>
          </a:xfrm>
          <a:prstGeom prst="rect">
            <a:avLst/>
          </a:prstGeom>
        </p:spPr>
      </p:pic>
      <p:pic>
        <p:nvPicPr>
          <p:cNvPr id="564" name="그래픽 563">
            <a:extLst>
              <a:ext uri="{FF2B5EF4-FFF2-40B4-BE49-F238E27FC236}">
                <a16:creationId xmlns:a16="http://schemas.microsoft.com/office/drawing/2014/main" id="{6018EFD4-0719-4478-A6C7-E55F292E4840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858011" y="2872933"/>
            <a:ext cx="270656" cy="329176"/>
          </a:xfrm>
          <a:prstGeom prst="rect">
            <a:avLst/>
          </a:prstGeom>
        </p:spPr>
      </p:pic>
      <p:pic>
        <p:nvPicPr>
          <p:cNvPr id="565" name="그래픽 564">
            <a:extLst>
              <a:ext uri="{FF2B5EF4-FFF2-40B4-BE49-F238E27FC236}">
                <a16:creationId xmlns:a16="http://schemas.microsoft.com/office/drawing/2014/main" id="{C882B3A4-DA9F-4E59-BC2A-86C0A7B67A77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357642" y="2931454"/>
            <a:ext cx="453528" cy="212134"/>
          </a:xfrm>
          <a:prstGeom prst="rect">
            <a:avLst/>
          </a:prstGeom>
        </p:spPr>
      </p:pic>
      <p:pic>
        <p:nvPicPr>
          <p:cNvPr id="566" name="그래픽 565">
            <a:extLst>
              <a:ext uri="{FF2B5EF4-FFF2-40B4-BE49-F238E27FC236}">
                <a16:creationId xmlns:a16="http://schemas.microsoft.com/office/drawing/2014/main" id="{25011FAB-1FEB-4F3F-973E-208EAC4CFD77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6083851" y="2894879"/>
            <a:ext cx="402324" cy="285284"/>
          </a:xfrm>
          <a:prstGeom prst="rect">
            <a:avLst/>
          </a:prstGeom>
        </p:spPr>
      </p:pic>
      <p:pic>
        <p:nvPicPr>
          <p:cNvPr id="567" name="그래픽 566">
            <a:extLst>
              <a:ext uri="{FF2B5EF4-FFF2-40B4-BE49-F238E27FC236}">
                <a16:creationId xmlns:a16="http://schemas.microsoft.com/office/drawing/2014/main" id="{F0B59153-7CDC-4557-B44F-AD102DCD0A28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722887" y="2850989"/>
            <a:ext cx="373064" cy="373064"/>
          </a:xfrm>
          <a:prstGeom prst="rect">
            <a:avLst/>
          </a:prstGeom>
        </p:spPr>
      </p:pic>
      <p:pic>
        <p:nvPicPr>
          <p:cNvPr id="568" name="그래픽 567">
            <a:extLst>
              <a:ext uri="{FF2B5EF4-FFF2-40B4-BE49-F238E27FC236}">
                <a16:creationId xmlns:a16="http://schemas.microsoft.com/office/drawing/2014/main" id="{4FBE6C60-C053-4829-BAA0-ACE4F82D76CA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7452068" y="2850989"/>
            <a:ext cx="373064" cy="373064"/>
          </a:xfrm>
          <a:prstGeom prst="rect">
            <a:avLst/>
          </a:prstGeom>
        </p:spPr>
      </p:pic>
      <p:pic>
        <p:nvPicPr>
          <p:cNvPr id="569" name="그래픽 568">
            <a:extLst>
              <a:ext uri="{FF2B5EF4-FFF2-40B4-BE49-F238E27FC236}">
                <a16:creationId xmlns:a16="http://schemas.microsoft.com/office/drawing/2014/main" id="{690BDA8E-106A-4B00-AE1C-735D3378ECE7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8062525" y="2840016"/>
            <a:ext cx="343804" cy="395008"/>
          </a:xfrm>
          <a:prstGeom prst="rect">
            <a:avLst/>
          </a:prstGeom>
        </p:spPr>
      </p:pic>
      <p:pic>
        <p:nvPicPr>
          <p:cNvPr id="570" name="그래픽 569">
            <a:extLst>
              <a:ext uri="{FF2B5EF4-FFF2-40B4-BE49-F238E27FC236}">
                <a16:creationId xmlns:a16="http://schemas.microsoft.com/office/drawing/2014/main" id="{C7511721-293B-4232-A670-5047FF959080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17471" y="3564996"/>
            <a:ext cx="373064" cy="387694"/>
          </a:xfrm>
          <a:prstGeom prst="rect">
            <a:avLst/>
          </a:prstGeom>
        </p:spPr>
      </p:pic>
      <p:pic>
        <p:nvPicPr>
          <p:cNvPr id="571" name="그래픽 570">
            <a:extLst>
              <a:ext uri="{FF2B5EF4-FFF2-40B4-BE49-F238E27FC236}">
                <a16:creationId xmlns:a16="http://schemas.microsoft.com/office/drawing/2014/main" id="{89ED04D4-E45C-4923-86FC-8B586E5A1B0D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388318" y="3568652"/>
            <a:ext cx="270656" cy="380380"/>
          </a:xfrm>
          <a:prstGeom prst="rect">
            <a:avLst/>
          </a:prstGeom>
        </p:spPr>
      </p:pic>
      <p:pic>
        <p:nvPicPr>
          <p:cNvPr id="572" name="그래픽 571">
            <a:extLst>
              <a:ext uri="{FF2B5EF4-FFF2-40B4-BE49-F238E27FC236}">
                <a16:creationId xmlns:a16="http://schemas.microsoft.com/office/drawing/2014/main" id="{84A6662A-0390-488D-A2F3-9DC0074966A9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2008803" y="3557681"/>
            <a:ext cx="402324" cy="402324"/>
          </a:xfrm>
          <a:prstGeom prst="rect">
            <a:avLst/>
          </a:prstGeom>
        </p:spPr>
      </p:pic>
      <p:pic>
        <p:nvPicPr>
          <p:cNvPr id="573" name="그래픽 572">
            <a:extLst>
              <a:ext uri="{FF2B5EF4-FFF2-40B4-BE49-F238E27FC236}">
                <a16:creationId xmlns:a16="http://schemas.microsoft.com/office/drawing/2014/main" id="{3AD3C9F3-A91C-4B6E-8CB5-C03DA363B690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655915" y="3623515"/>
            <a:ext cx="395010" cy="270656"/>
          </a:xfrm>
          <a:prstGeom prst="rect">
            <a:avLst/>
          </a:prstGeom>
        </p:spPr>
      </p:pic>
      <p:pic>
        <p:nvPicPr>
          <p:cNvPr id="574" name="그래픽 573">
            <a:extLst>
              <a:ext uri="{FF2B5EF4-FFF2-40B4-BE49-F238E27FC236}">
                <a16:creationId xmlns:a16="http://schemas.microsoft.com/office/drawing/2014/main" id="{75F225ED-8446-4A46-A759-AC9CC7F95AC0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3400069" y="3590598"/>
            <a:ext cx="336488" cy="336488"/>
          </a:xfrm>
          <a:prstGeom prst="rect">
            <a:avLst/>
          </a:prstGeom>
        </p:spPr>
      </p:pic>
      <p:pic>
        <p:nvPicPr>
          <p:cNvPr id="575" name="그래픽 574">
            <a:extLst>
              <a:ext uri="{FF2B5EF4-FFF2-40B4-BE49-F238E27FC236}">
                <a16:creationId xmlns:a16="http://schemas.microsoft.com/office/drawing/2014/main" id="{08576CE4-8B60-4DDD-9371-1D5BDE99F32D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4075073" y="3564996"/>
            <a:ext cx="387694" cy="387694"/>
          </a:xfrm>
          <a:prstGeom prst="rect">
            <a:avLst/>
          </a:prstGeom>
        </p:spPr>
      </p:pic>
      <p:pic>
        <p:nvPicPr>
          <p:cNvPr id="576" name="그래픽 575">
            <a:extLst>
              <a:ext uri="{FF2B5EF4-FFF2-40B4-BE49-F238E27FC236}">
                <a16:creationId xmlns:a16="http://schemas.microsoft.com/office/drawing/2014/main" id="{18977CA9-97E8-47FB-BB31-47B726E1A772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4799492" y="3590598"/>
            <a:ext cx="387694" cy="336488"/>
          </a:xfrm>
          <a:prstGeom prst="rect">
            <a:avLst/>
          </a:prstGeom>
        </p:spPr>
      </p:pic>
      <p:pic>
        <p:nvPicPr>
          <p:cNvPr id="577" name="그래픽 576">
            <a:extLst>
              <a:ext uri="{FF2B5EF4-FFF2-40B4-BE49-F238E27FC236}">
                <a16:creationId xmlns:a16="http://schemas.microsoft.com/office/drawing/2014/main" id="{A4C41AE0-752C-483E-A2F1-10E6C4D66790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5496627" y="3564997"/>
            <a:ext cx="175558" cy="387692"/>
          </a:xfrm>
          <a:prstGeom prst="rect">
            <a:avLst/>
          </a:prstGeom>
        </p:spPr>
      </p:pic>
      <p:pic>
        <p:nvPicPr>
          <p:cNvPr id="578" name="그래픽 577">
            <a:extLst>
              <a:ext uri="{FF2B5EF4-FFF2-40B4-BE49-F238E27FC236}">
                <a16:creationId xmlns:a16="http://schemas.microsoft.com/office/drawing/2014/main" id="{D5332E7C-0F90-45F3-A7DD-92FF6C0A1968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6091166" y="3564996"/>
            <a:ext cx="387694" cy="387694"/>
          </a:xfrm>
          <a:prstGeom prst="rect">
            <a:avLst/>
          </a:prstGeom>
        </p:spPr>
      </p:pic>
      <p:pic>
        <p:nvPicPr>
          <p:cNvPr id="579" name="그래픽 578">
            <a:extLst>
              <a:ext uri="{FF2B5EF4-FFF2-40B4-BE49-F238E27FC236}">
                <a16:creationId xmlns:a16="http://schemas.microsoft.com/office/drawing/2014/main" id="{39A71975-0535-4A33-AC53-845DD3F6CA62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15572" y="3564996"/>
            <a:ext cx="387694" cy="387694"/>
          </a:xfrm>
          <a:prstGeom prst="rect">
            <a:avLst/>
          </a:prstGeom>
        </p:spPr>
      </p:pic>
      <p:pic>
        <p:nvPicPr>
          <p:cNvPr id="580" name="그래픽 579">
            <a:extLst>
              <a:ext uri="{FF2B5EF4-FFF2-40B4-BE49-F238E27FC236}">
                <a16:creationId xmlns:a16="http://schemas.microsoft.com/office/drawing/2014/main" id="{9BB62A46-4760-4CD7-8D09-5F69A336178E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7474012" y="3586940"/>
            <a:ext cx="329176" cy="343806"/>
          </a:xfrm>
          <a:prstGeom prst="rect">
            <a:avLst/>
          </a:prstGeom>
        </p:spPr>
      </p:pic>
      <p:pic>
        <p:nvPicPr>
          <p:cNvPr id="581" name="그래픽 580">
            <a:extLst>
              <a:ext uri="{FF2B5EF4-FFF2-40B4-BE49-F238E27FC236}">
                <a16:creationId xmlns:a16="http://schemas.microsoft.com/office/drawing/2014/main" id="{6DC82948-2F22-42CA-A4E5-6AD4186EF883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8095443" y="3561338"/>
            <a:ext cx="277968" cy="395008"/>
          </a:xfrm>
          <a:prstGeom prst="rect">
            <a:avLst/>
          </a:prstGeom>
        </p:spPr>
      </p:pic>
      <p:pic>
        <p:nvPicPr>
          <p:cNvPr id="582" name="그래픽 581">
            <a:extLst>
              <a:ext uri="{FF2B5EF4-FFF2-40B4-BE49-F238E27FC236}">
                <a16:creationId xmlns:a16="http://schemas.microsoft.com/office/drawing/2014/main" id="{0AD0CDDF-4BCC-48ED-9D65-E10C32AF739F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32833" y="4233810"/>
            <a:ext cx="342340" cy="430120"/>
          </a:xfrm>
          <a:prstGeom prst="rect">
            <a:avLst/>
          </a:prstGeom>
        </p:spPr>
      </p:pic>
      <p:pic>
        <p:nvPicPr>
          <p:cNvPr id="583" name="그래픽 582">
            <a:extLst>
              <a:ext uri="{FF2B5EF4-FFF2-40B4-BE49-F238E27FC236}">
                <a16:creationId xmlns:a16="http://schemas.microsoft.com/office/drawing/2014/main" id="{93788D61-2786-4911-8D87-E9C54CCE2D0E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321752" y="4216254"/>
            <a:ext cx="403786" cy="465232"/>
          </a:xfrm>
          <a:prstGeom prst="rect">
            <a:avLst/>
          </a:prstGeom>
        </p:spPr>
      </p:pic>
      <p:pic>
        <p:nvPicPr>
          <p:cNvPr id="584" name="그래픽 583">
            <a:extLst>
              <a:ext uri="{FF2B5EF4-FFF2-40B4-BE49-F238E27FC236}">
                <a16:creationId xmlns:a16="http://schemas.microsoft.com/office/drawing/2014/main" id="{67FE7163-2B01-4600-BABE-F1CE15850EC7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012460" y="4220642"/>
            <a:ext cx="395010" cy="456454"/>
          </a:xfrm>
          <a:prstGeom prst="rect">
            <a:avLst/>
          </a:prstGeom>
        </p:spPr>
      </p:pic>
      <p:pic>
        <p:nvPicPr>
          <p:cNvPr id="585" name="그래픽 584">
            <a:extLst>
              <a:ext uri="{FF2B5EF4-FFF2-40B4-BE49-F238E27FC236}">
                <a16:creationId xmlns:a16="http://schemas.microsoft.com/office/drawing/2014/main" id="{69CF432A-0D1A-4A84-BF12-5B35C95C1CCE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2625193" y="4220642"/>
            <a:ext cx="456454" cy="456454"/>
          </a:xfrm>
          <a:prstGeom prst="rect">
            <a:avLst/>
          </a:prstGeom>
        </p:spPr>
      </p:pic>
      <p:pic>
        <p:nvPicPr>
          <p:cNvPr id="586" name="그래픽 585">
            <a:extLst>
              <a:ext uri="{FF2B5EF4-FFF2-40B4-BE49-F238E27FC236}">
                <a16:creationId xmlns:a16="http://schemas.microsoft.com/office/drawing/2014/main" id="{4E708A2F-99BC-4B87-A89C-EAEA7E65C8E6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3344476" y="4238198"/>
            <a:ext cx="447676" cy="421342"/>
          </a:xfrm>
          <a:prstGeom prst="rect">
            <a:avLst/>
          </a:prstGeom>
        </p:spPr>
      </p:pic>
      <p:pic>
        <p:nvPicPr>
          <p:cNvPr id="587" name="그래픽 586">
            <a:extLst>
              <a:ext uri="{FF2B5EF4-FFF2-40B4-BE49-F238E27FC236}">
                <a16:creationId xmlns:a16="http://schemas.microsoft.com/office/drawing/2014/main" id="{D57B16C9-A8D0-4E46-BD40-052D9B2CD85E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4045813" y="4233078"/>
            <a:ext cx="446214" cy="431584"/>
          </a:xfrm>
          <a:prstGeom prst="rect">
            <a:avLst/>
          </a:prstGeom>
        </p:spPr>
      </p:pic>
      <p:pic>
        <p:nvPicPr>
          <p:cNvPr id="588" name="그래픽 587">
            <a:extLst>
              <a:ext uri="{FF2B5EF4-FFF2-40B4-BE49-F238E27FC236}">
                <a16:creationId xmlns:a16="http://schemas.microsoft.com/office/drawing/2014/main" id="{D358423C-6138-470C-A297-EADF916C60DA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4825093" y="4233078"/>
            <a:ext cx="336490" cy="431584"/>
          </a:xfrm>
          <a:prstGeom prst="rect">
            <a:avLst/>
          </a:prstGeom>
        </p:spPr>
      </p:pic>
      <p:pic>
        <p:nvPicPr>
          <p:cNvPr id="589" name="그래픽 588">
            <a:extLst>
              <a:ext uri="{FF2B5EF4-FFF2-40B4-BE49-F238E27FC236}">
                <a16:creationId xmlns:a16="http://schemas.microsoft.com/office/drawing/2014/main" id="{F837105A-A3EF-4D9C-BE62-66E9803675C5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5361300" y="4247708"/>
            <a:ext cx="446214" cy="402324"/>
          </a:xfrm>
          <a:prstGeom prst="rect">
            <a:avLst/>
          </a:prstGeom>
        </p:spPr>
      </p:pic>
      <p:pic>
        <p:nvPicPr>
          <p:cNvPr id="590" name="그래픽 589">
            <a:extLst>
              <a:ext uri="{FF2B5EF4-FFF2-40B4-BE49-F238E27FC236}">
                <a16:creationId xmlns:a16="http://schemas.microsoft.com/office/drawing/2014/main" id="{942B856A-81BD-488F-8624-53BE8FC2C304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6083851" y="4233078"/>
            <a:ext cx="402324" cy="431584"/>
          </a:xfrm>
          <a:prstGeom prst="rect">
            <a:avLst/>
          </a:prstGeom>
        </p:spPr>
      </p:pic>
      <p:pic>
        <p:nvPicPr>
          <p:cNvPr id="591" name="그래픽 590">
            <a:extLst>
              <a:ext uri="{FF2B5EF4-FFF2-40B4-BE49-F238E27FC236}">
                <a16:creationId xmlns:a16="http://schemas.microsoft.com/office/drawing/2014/main" id="{B54BC124-BFF7-4A1A-82B0-48FFA1863AF4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6704599" y="4255023"/>
            <a:ext cx="409638" cy="387694"/>
          </a:xfrm>
          <a:prstGeom prst="rect">
            <a:avLst/>
          </a:prstGeom>
        </p:spPr>
      </p:pic>
      <p:pic>
        <p:nvPicPr>
          <p:cNvPr id="592" name="그래픽 591">
            <a:extLst>
              <a:ext uri="{FF2B5EF4-FFF2-40B4-BE49-F238E27FC236}">
                <a16:creationId xmlns:a16="http://schemas.microsoft.com/office/drawing/2014/main" id="{80274C13-38C3-47A6-A3F6-64B9318342A2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7427818" y="4247707"/>
            <a:ext cx="387696" cy="402326"/>
          </a:xfrm>
          <a:prstGeom prst="rect">
            <a:avLst/>
          </a:prstGeom>
        </p:spPr>
      </p:pic>
      <p:pic>
        <p:nvPicPr>
          <p:cNvPr id="593" name="그래픽 592">
            <a:extLst>
              <a:ext uri="{FF2B5EF4-FFF2-40B4-BE49-F238E27FC236}">
                <a16:creationId xmlns:a16="http://schemas.microsoft.com/office/drawing/2014/main" id="{7C36D88B-93B3-4B96-A754-9C7B9AA7B001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04005" y="4328173"/>
            <a:ext cx="460844" cy="241394"/>
          </a:xfrm>
          <a:prstGeom prst="rect">
            <a:avLst/>
          </a:prstGeom>
        </p:spPr>
      </p:pic>
      <p:pic>
        <p:nvPicPr>
          <p:cNvPr id="594" name="그래픽 593">
            <a:extLst>
              <a:ext uri="{FF2B5EF4-FFF2-40B4-BE49-F238E27FC236}">
                <a16:creationId xmlns:a16="http://schemas.microsoft.com/office/drawing/2014/main" id="{F6FEAFF6-8302-4FAF-BDEA-F3686F3A88CE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75991" y="4983746"/>
            <a:ext cx="256024" cy="351118"/>
          </a:xfrm>
          <a:prstGeom prst="rect">
            <a:avLst/>
          </a:prstGeom>
        </p:spPr>
      </p:pic>
      <p:pic>
        <p:nvPicPr>
          <p:cNvPr id="595" name="그래픽 594">
            <a:extLst>
              <a:ext uri="{FF2B5EF4-FFF2-40B4-BE49-F238E27FC236}">
                <a16:creationId xmlns:a16="http://schemas.microsoft.com/office/drawing/2014/main" id="{A7862535-0547-47A4-849D-345EE20671CC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1329799" y="4965459"/>
            <a:ext cx="387694" cy="387694"/>
          </a:xfrm>
          <a:prstGeom prst="rect">
            <a:avLst/>
          </a:prstGeom>
        </p:spPr>
      </p:pic>
      <p:pic>
        <p:nvPicPr>
          <p:cNvPr id="596" name="그래픽 595">
            <a:extLst>
              <a:ext uri="{FF2B5EF4-FFF2-40B4-BE49-F238E27FC236}">
                <a16:creationId xmlns:a16="http://schemas.microsoft.com/office/drawing/2014/main" id="{64F297F8-E566-45DA-AE8C-2C4EF970091E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2027090" y="4976431"/>
            <a:ext cx="365748" cy="365748"/>
          </a:xfrm>
          <a:prstGeom prst="rect">
            <a:avLst/>
          </a:prstGeom>
        </p:spPr>
      </p:pic>
      <p:pic>
        <p:nvPicPr>
          <p:cNvPr id="597" name="그래픽 596">
            <a:extLst>
              <a:ext uri="{FF2B5EF4-FFF2-40B4-BE49-F238E27FC236}">
                <a16:creationId xmlns:a16="http://schemas.microsoft.com/office/drawing/2014/main" id="{8F58938C-F3AE-4725-8D23-91F43289DE1E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703463" y="4980088"/>
            <a:ext cx="299916" cy="358436"/>
          </a:xfrm>
          <a:prstGeom prst="rect">
            <a:avLst/>
          </a:prstGeom>
        </p:spPr>
      </p:pic>
      <p:pic>
        <p:nvPicPr>
          <p:cNvPr id="598" name="그래픽 597">
            <a:extLst>
              <a:ext uri="{FF2B5EF4-FFF2-40B4-BE49-F238E27FC236}">
                <a16:creationId xmlns:a16="http://schemas.microsoft.com/office/drawing/2014/main" id="{0D53B519-8D5B-4210-8CD1-115A2065822E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3473218" y="4965459"/>
            <a:ext cx="190190" cy="387694"/>
          </a:xfrm>
          <a:prstGeom prst="rect">
            <a:avLst/>
          </a:prstGeom>
        </p:spPr>
      </p:pic>
      <p:pic>
        <p:nvPicPr>
          <p:cNvPr id="599" name="그래픽 598">
            <a:extLst>
              <a:ext uri="{FF2B5EF4-FFF2-40B4-BE49-F238E27FC236}">
                <a16:creationId xmlns:a16="http://schemas.microsoft.com/office/drawing/2014/main" id="{494DAAFE-B85A-46B8-AE22-7E9242C97D78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4086045" y="4983746"/>
            <a:ext cx="365748" cy="351118"/>
          </a:xfrm>
          <a:prstGeom prst="rect">
            <a:avLst/>
          </a:prstGeom>
        </p:spPr>
      </p:pic>
      <p:pic>
        <p:nvPicPr>
          <p:cNvPr id="600" name="그래픽 599">
            <a:extLst>
              <a:ext uri="{FF2B5EF4-FFF2-40B4-BE49-F238E27FC236}">
                <a16:creationId xmlns:a16="http://schemas.microsoft.com/office/drawing/2014/main" id="{2A8EA19A-45F4-4452-9B5C-0370AA5230AE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4806807" y="5002034"/>
            <a:ext cx="373064" cy="314544"/>
          </a:xfrm>
          <a:prstGeom prst="rect">
            <a:avLst/>
          </a:prstGeom>
        </p:spPr>
      </p:pic>
      <p:pic>
        <p:nvPicPr>
          <p:cNvPr id="601" name="그래픽 600">
            <a:extLst>
              <a:ext uri="{FF2B5EF4-FFF2-40B4-BE49-F238E27FC236}">
                <a16:creationId xmlns:a16="http://schemas.microsoft.com/office/drawing/2014/main" id="{71BCEE94-0F16-4584-9A81-6936230FF2D6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5423477" y="4980089"/>
            <a:ext cx="321858" cy="358434"/>
          </a:xfrm>
          <a:prstGeom prst="rect">
            <a:avLst/>
          </a:prstGeom>
        </p:spPr>
      </p:pic>
      <p:pic>
        <p:nvPicPr>
          <p:cNvPr id="602" name="그래픽 601">
            <a:extLst>
              <a:ext uri="{FF2B5EF4-FFF2-40B4-BE49-F238E27FC236}">
                <a16:creationId xmlns:a16="http://schemas.microsoft.com/office/drawing/2014/main" id="{BAF80D04-65C4-4512-9774-CED5C7A1A471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6149685" y="4983745"/>
            <a:ext cx="270656" cy="351120"/>
          </a:xfrm>
          <a:prstGeom prst="rect">
            <a:avLst/>
          </a:prstGeom>
        </p:spPr>
      </p:pic>
      <p:pic>
        <p:nvPicPr>
          <p:cNvPr id="603" name="그래픽 602">
            <a:extLst>
              <a:ext uri="{FF2B5EF4-FFF2-40B4-BE49-F238E27FC236}">
                <a16:creationId xmlns:a16="http://schemas.microsoft.com/office/drawing/2014/main" id="{23D15BE6-0076-4C46-BF4A-4CDF912F2F6A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6737517" y="5013006"/>
            <a:ext cx="343804" cy="292598"/>
          </a:xfrm>
          <a:prstGeom prst="rect">
            <a:avLst/>
          </a:prstGeom>
        </p:spPr>
      </p:pic>
      <p:pic>
        <p:nvPicPr>
          <p:cNvPr id="604" name="그래픽 603">
            <a:extLst>
              <a:ext uri="{FF2B5EF4-FFF2-40B4-BE49-F238E27FC236}">
                <a16:creationId xmlns:a16="http://schemas.microsoft.com/office/drawing/2014/main" id="{32C565CE-3DA0-410F-95DE-53C45C40A578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7444753" y="4965459"/>
            <a:ext cx="387694" cy="387694"/>
          </a:xfrm>
          <a:prstGeom prst="rect">
            <a:avLst/>
          </a:prstGeom>
        </p:spPr>
      </p:pic>
      <p:pic>
        <p:nvPicPr>
          <p:cNvPr id="605" name="그래픽 604">
            <a:extLst>
              <a:ext uri="{FF2B5EF4-FFF2-40B4-BE49-F238E27FC236}">
                <a16:creationId xmlns:a16="http://schemas.microsoft.com/office/drawing/2014/main" id="{4C4E6A47-B8A0-4510-B580-70D93D6B9547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8069840" y="4991061"/>
            <a:ext cx="329174" cy="3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Box 507">
            <a:extLst>
              <a:ext uri="{FF2B5EF4-FFF2-40B4-BE49-F238E27FC236}">
                <a16:creationId xmlns:a16="http://schemas.microsoft.com/office/drawing/2014/main" id="{B2C71ADE-DB77-4728-A5EE-9F30E13174E6}"/>
              </a:ext>
            </a:extLst>
          </p:cNvPr>
          <p:cNvSpPr txBox="1"/>
          <p:nvPr/>
        </p:nvSpPr>
        <p:spPr>
          <a:xfrm>
            <a:off x="8901253" y="3810471"/>
            <a:ext cx="26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17750799-55B6-408D-AE07-6A1FAE6252C7}"/>
              </a:ext>
            </a:extLst>
          </p:cNvPr>
          <p:cNvSpPr txBox="1"/>
          <p:nvPr/>
        </p:nvSpPr>
        <p:spPr>
          <a:xfrm>
            <a:off x="8960549" y="439444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0484B289-34F9-4351-8550-43182D4AD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209" y="786704"/>
            <a:ext cx="445586" cy="337784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7D7FE0A6-654B-46C9-A7E3-CA7D6EBDD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5624" y="790297"/>
            <a:ext cx="388090" cy="330596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2AA02C74-B8E0-493F-A027-B530E3C8D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5312" y="761549"/>
            <a:ext cx="438400" cy="388092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C402FDA0-C88F-4C08-86FF-EF5984B622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5497" y="754362"/>
            <a:ext cx="380906" cy="402466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D163F433-2A43-4542-88C5-23F9E37C11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8560" y="750770"/>
            <a:ext cx="438400" cy="409652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218E59DD-878B-4416-92C6-72F06BF50F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5615" y="736396"/>
            <a:ext cx="424026" cy="43840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5ED24957-3B9C-4EDB-B838-25353D0F87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0239" y="783111"/>
            <a:ext cx="388090" cy="34496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DB51A3D-E2A1-4001-BCB0-FFF8710A7A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69715" y="765144"/>
            <a:ext cx="294662" cy="38090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07CE326-6ACD-4817-B1CF-BBECCC98AC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56542" y="797484"/>
            <a:ext cx="352158" cy="31622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272F23D0-530A-41EF-A520-158BBA687A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62535" y="768736"/>
            <a:ext cx="265916" cy="373718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8139D72A-4C29-4EDD-958C-653F9759D5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94144" y="822639"/>
            <a:ext cx="445586" cy="265914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5B209FDC-7E96-44D1-AA6C-C304668BC60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78493" y="757956"/>
            <a:ext cx="251542" cy="39528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80A8F21-070C-422D-BEE0-AC9C6AF8830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87529" y="1560690"/>
            <a:ext cx="409652" cy="265914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38FD211B-4372-4ABD-B786-77C20152912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33600" y="1488820"/>
            <a:ext cx="366532" cy="409654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5BB204E8-B297-4A75-8071-3B5F2331A5E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053257" y="1488820"/>
            <a:ext cx="366532" cy="409654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F4B6EE0-D063-419E-B536-BB0AF96E14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68291" y="1503195"/>
            <a:ext cx="445586" cy="38090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4315D23D-9945-4E8B-8C3A-67D220A9E13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05118" y="1496008"/>
            <a:ext cx="301848" cy="395278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239AAE34-8690-4380-AAC1-027A6173C01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133968" y="1478040"/>
            <a:ext cx="301848" cy="431212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EB2813F9-34D4-4EE0-8C82-88E516CB94F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734758" y="1499600"/>
            <a:ext cx="438400" cy="388092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088E7DA0-598A-433E-AFB9-3E70BFB460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93142" y="1485226"/>
            <a:ext cx="258728" cy="416840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0064228-9185-4EDB-848C-09D0CEBBEF5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051827" y="1478040"/>
            <a:ext cx="424026" cy="431212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9D0CC77F-6399-48A4-9EF6-3BBC26B9C46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68767" y="1488821"/>
            <a:ext cx="316222" cy="40965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44BE064A-DA8A-4F31-85C3-4B93FDF768E8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58826" y="1535535"/>
            <a:ext cx="316222" cy="316222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0A9619E-57D6-49C4-BFEE-38416812B36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024591" y="1510381"/>
            <a:ext cx="359344" cy="366532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73188C5B-2F2D-4036-AC23-431FEEF31B3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5616" y="2212463"/>
            <a:ext cx="301848" cy="323410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E2B31981-B098-4811-99CE-EC08C7ADDFD6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365627" y="2205276"/>
            <a:ext cx="316222" cy="337784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B2F873F4-0D81-4933-9684-0A8A4EAB11B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034867" y="2190902"/>
            <a:ext cx="366532" cy="366532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96512386-A39D-4EB7-AF79-4701A7C6DDF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766904" y="2208869"/>
            <a:ext cx="208420" cy="330596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20E9ACF9-D8CC-41A5-A034-4288C586A15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395390" y="2223243"/>
            <a:ext cx="337784" cy="301848"/>
          </a:xfrm>
          <a:prstGeom prst="rect">
            <a:avLst/>
          </a:prstGeom>
        </p:spPr>
      </p:pic>
      <p:pic>
        <p:nvPicPr>
          <p:cNvPr id="480" name="그래픽 479">
            <a:extLst>
              <a:ext uri="{FF2B5EF4-FFF2-40B4-BE49-F238E27FC236}">
                <a16:creationId xmlns:a16="http://schemas.microsoft.com/office/drawing/2014/main" id="{BAC117BD-873C-488D-929A-DB05A7873FB9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088253" y="2194495"/>
            <a:ext cx="337784" cy="359344"/>
          </a:xfrm>
          <a:prstGeom prst="rect">
            <a:avLst/>
          </a:prstGeom>
        </p:spPr>
      </p:pic>
      <p:pic>
        <p:nvPicPr>
          <p:cNvPr id="481" name="그래픽 480">
            <a:extLst>
              <a:ext uri="{FF2B5EF4-FFF2-40B4-BE49-F238E27FC236}">
                <a16:creationId xmlns:a16="http://schemas.microsoft.com/office/drawing/2014/main" id="{A92D717B-80FE-4997-80F5-2DDB4DE799E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885535" y="2183716"/>
            <a:ext cx="215606" cy="380904"/>
          </a:xfrm>
          <a:prstGeom prst="rect">
            <a:avLst/>
          </a:prstGeom>
        </p:spPr>
      </p:pic>
      <p:pic>
        <p:nvPicPr>
          <p:cNvPr id="482" name="그래픽 481">
            <a:extLst>
              <a:ext uri="{FF2B5EF4-FFF2-40B4-BE49-F238E27FC236}">
                <a16:creationId xmlns:a16="http://schemas.microsoft.com/office/drawing/2014/main" id="{CE8A3623-E73F-49DC-A2EA-4167037BB4BA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438144" y="2183716"/>
            <a:ext cx="280288" cy="380904"/>
          </a:xfrm>
          <a:prstGeom prst="rect">
            <a:avLst/>
          </a:prstGeom>
        </p:spPr>
      </p:pic>
      <p:pic>
        <p:nvPicPr>
          <p:cNvPr id="483" name="그래픽 482">
            <a:extLst>
              <a:ext uri="{FF2B5EF4-FFF2-40B4-BE49-F238E27FC236}">
                <a16:creationId xmlns:a16="http://schemas.microsoft.com/office/drawing/2014/main" id="{99EE2376-E5F2-46A1-9113-CEBE6DBF1171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098140" y="2234023"/>
            <a:ext cx="366532" cy="280290"/>
          </a:xfrm>
          <a:prstGeom prst="rect">
            <a:avLst/>
          </a:prstGeom>
        </p:spPr>
      </p:pic>
      <p:pic>
        <p:nvPicPr>
          <p:cNvPr id="484" name="그래픽 483">
            <a:extLst>
              <a:ext uri="{FF2B5EF4-FFF2-40B4-BE49-F238E27FC236}">
                <a16:creationId xmlns:a16="http://schemas.microsoft.com/office/drawing/2014/main" id="{36B4C837-E1B4-40B6-A9EF-8D6998013398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1572" y="2223243"/>
            <a:ext cx="337784" cy="301848"/>
          </a:xfrm>
          <a:prstGeom prst="rect">
            <a:avLst/>
          </a:prstGeom>
        </p:spPr>
      </p:pic>
      <p:pic>
        <p:nvPicPr>
          <p:cNvPr id="485" name="그래픽 484">
            <a:extLst>
              <a:ext uri="{FF2B5EF4-FFF2-40B4-BE49-F238E27FC236}">
                <a16:creationId xmlns:a16="http://schemas.microsoft.com/office/drawing/2014/main" id="{B2263F83-E63E-4743-92C3-15FCAC8DE03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440859" y="2216056"/>
            <a:ext cx="352158" cy="316222"/>
          </a:xfrm>
          <a:prstGeom prst="rect">
            <a:avLst/>
          </a:prstGeom>
        </p:spPr>
      </p:pic>
      <p:pic>
        <p:nvPicPr>
          <p:cNvPr id="486" name="그래픽 485">
            <a:extLst>
              <a:ext uri="{FF2B5EF4-FFF2-40B4-BE49-F238E27FC236}">
                <a16:creationId xmlns:a16="http://schemas.microsoft.com/office/drawing/2014/main" id="{436A59D2-5663-4C5F-896E-F9D339A389B4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035372" y="2244803"/>
            <a:ext cx="337784" cy="258728"/>
          </a:xfrm>
          <a:prstGeom prst="rect">
            <a:avLst/>
          </a:prstGeom>
        </p:spPr>
      </p:pic>
      <p:pic>
        <p:nvPicPr>
          <p:cNvPr id="487" name="그래픽 486">
            <a:extLst>
              <a:ext uri="{FF2B5EF4-FFF2-40B4-BE49-F238E27FC236}">
                <a16:creationId xmlns:a16="http://schemas.microsoft.com/office/drawing/2014/main" id="{8D6C92F9-09D8-4F6F-9C72-D2900BE54717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64974" y="2903214"/>
            <a:ext cx="330596" cy="330596"/>
          </a:xfrm>
          <a:prstGeom prst="rect">
            <a:avLst/>
          </a:prstGeom>
        </p:spPr>
      </p:pic>
      <p:pic>
        <p:nvPicPr>
          <p:cNvPr id="488" name="그래픽 487">
            <a:extLst>
              <a:ext uri="{FF2B5EF4-FFF2-40B4-BE49-F238E27FC236}">
                <a16:creationId xmlns:a16="http://schemas.microsoft.com/office/drawing/2014/main" id="{EC9FFBC0-931E-4FA7-A0E4-56D22237D079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359566" y="2899621"/>
            <a:ext cx="352158" cy="337784"/>
          </a:xfrm>
          <a:prstGeom prst="rect">
            <a:avLst/>
          </a:prstGeom>
        </p:spPr>
      </p:pic>
      <p:pic>
        <p:nvPicPr>
          <p:cNvPr id="489" name="그래픽 488">
            <a:extLst>
              <a:ext uri="{FF2B5EF4-FFF2-40B4-BE49-F238E27FC236}">
                <a16:creationId xmlns:a16="http://schemas.microsoft.com/office/drawing/2014/main" id="{6DE9A329-1075-4A99-8569-26507494C34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2035228" y="2888841"/>
            <a:ext cx="301848" cy="359342"/>
          </a:xfrm>
          <a:prstGeom prst="rect">
            <a:avLst/>
          </a:prstGeom>
        </p:spPr>
      </p:pic>
      <p:pic>
        <p:nvPicPr>
          <p:cNvPr id="490" name="그래픽 489">
            <a:extLst>
              <a:ext uri="{FF2B5EF4-FFF2-40B4-BE49-F238E27FC236}">
                <a16:creationId xmlns:a16="http://schemas.microsoft.com/office/drawing/2014/main" id="{DCF83B15-E8F4-4F1F-8CFD-37A0A74B42EB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703785" y="2870874"/>
            <a:ext cx="344970" cy="395278"/>
          </a:xfrm>
          <a:prstGeom prst="rect">
            <a:avLst/>
          </a:prstGeom>
        </p:spPr>
      </p:pic>
      <p:pic>
        <p:nvPicPr>
          <p:cNvPr id="491" name="그래픽 490">
            <a:extLst>
              <a:ext uri="{FF2B5EF4-FFF2-40B4-BE49-F238E27FC236}">
                <a16:creationId xmlns:a16="http://schemas.microsoft.com/office/drawing/2014/main" id="{F539FB72-D0ED-4F90-8DF0-40BDA2CF7C13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72549" y="2870873"/>
            <a:ext cx="373718" cy="395280"/>
          </a:xfrm>
          <a:prstGeom prst="rect">
            <a:avLst/>
          </a:prstGeom>
        </p:spPr>
      </p:pic>
      <p:pic>
        <p:nvPicPr>
          <p:cNvPr id="492" name="그래픽 491">
            <a:extLst>
              <a:ext uri="{FF2B5EF4-FFF2-40B4-BE49-F238E27FC236}">
                <a16:creationId xmlns:a16="http://schemas.microsoft.com/office/drawing/2014/main" id="{21D58F18-F677-4846-A69C-FF4328A39E12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33538" y="2903214"/>
            <a:ext cx="438400" cy="330596"/>
          </a:xfrm>
          <a:prstGeom prst="rect">
            <a:avLst/>
          </a:prstGeom>
        </p:spPr>
      </p:pic>
      <p:pic>
        <p:nvPicPr>
          <p:cNvPr id="493" name="그래픽 492">
            <a:extLst>
              <a:ext uri="{FF2B5EF4-FFF2-40B4-BE49-F238E27FC236}">
                <a16:creationId xmlns:a16="http://schemas.microsoft.com/office/drawing/2014/main" id="{531557A2-D5A7-4936-A606-A01587C6B546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886130" y="2906807"/>
            <a:ext cx="265916" cy="323412"/>
          </a:xfrm>
          <a:prstGeom prst="rect">
            <a:avLst/>
          </a:prstGeom>
        </p:spPr>
      </p:pic>
      <p:pic>
        <p:nvPicPr>
          <p:cNvPr id="494" name="그래픽 493">
            <a:extLst>
              <a:ext uri="{FF2B5EF4-FFF2-40B4-BE49-F238E27FC236}">
                <a16:creationId xmlns:a16="http://schemas.microsoft.com/office/drawing/2014/main" id="{B2E688BF-C7D7-4904-B01F-74700D6DF97E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400157" y="2964303"/>
            <a:ext cx="445586" cy="208420"/>
          </a:xfrm>
          <a:prstGeom prst="rect">
            <a:avLst/>
          </a:prstGeom>
        </p:spPr>
      </p:pic>
      <p:pic>
        <p:nvPicPr>
          <p:cNvPr id="495" name="그래픽 494">
            <a:extLst>
              <a:ext uri="{FF2B5EF4-FFF2-40B4-BE49-F238E27FC236}">
                <a16:creationId xmlns:a16="http://schemas.microsoft.com/office/drawing/2014/main" id="{6E007533-A4CD-43A8-B6A8-6569D489B44D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058799" y="2928369"/>
            <a:ext cx="395278" cy="280288"/>
          </a:xfrm>
          <a:prstGeom prst="rect">
            <a:avLst/>
          </a:prstGeom>
        </p:spPr>
      </p:pic>
      <p:pic>
        <p:nvPicPr>
          <p:cNvPr id="496" name="그래픽 495">
            <a:extLst>
              <a:ext uri="{FF2B5EF4-FFF2-40B4-BE49-F238E27FC236}">
                <a16:creationId xmlns:a16="http://schemas.microsoft.com/office/drawing/2014/main" id="{4C1205DA-BA9A-4769-AF19-4DF57F983D17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726789" y="2885247"/>
            <a:ext cx="366532" cy="366532"/>
          </a:xfrm>
          <a:prstGeom prst="rect">
            <a:avLst/>
          </a:prstGeom>
        </p:spPr>
      </p:pic>
      <p:pic>
        <p:nvPicPr>
          <p:cNvPr id="497" name="그래픽 496">
            <a:extLst>
              <a:ext uri="{FF2B5EF4-FFF2-40B4-BE49-F238E27FC236}">
                <a16:creationId xmlns:a16="http://schemas.microsoft.com/office/drawing/2014/main" id="{7C4E52CA-F03F-462C-A54C-88A2886BF5D0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433672" y="2885247"/>
            <a:ext cx="366532" cy="366532"/>
          </a:xfrm>
          <a:prstGeom prst="rect">
            <a:avLst/>
          </a:prstGeom>
        </p:spPr>
      </p:pic>
      <p:pic>
        <p:nvPicPr>
          <p:cNvPr id="498" name="그래픽 497">
            <a:extLst>
              <a:ext uri="{FF2B5EF4-FFF2-40B4-BE49-F238E27FC236}">
                <a16:creationId xmlns:a16="http://schemas.microsoft.com/office/drawing/2014/main" id="{8A862569-65E1-4B6F-AC7C-2D832B33E125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035372" y="2874466"/>
            <a:ext cx="337784" cy="388092"/>
          </a:xfrm>
          <a:prstGeom prst="rect">
            <a:avLst/>
          </a:prstGeom>
        </p:spPr>
      </p:pic>
      <p:pic>
        <p:nvPicPr>
          <p:cNvPr id="499" name="그래픽 498">
            <a:extLst>
              <a:ext uri="{FF2B5EF4-FFF2-40B4-BE49-F238E27FC236}">
                <a16:creationId xmlns:a16="http://schemas.microsoft.com/office/drawing/2014/main" id="{23AD431F-B6B3-4D17-9435-C24F81B62EBB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32330" y="3561063"/>
            <a:ext cx="366532" cy="380906"/>
          </a:xfrm>
          <a:prstGeom prst="rect">
            <a:avLst/>
          </a:prstGeom>
        </p:spPr>
      </p:pic>
      <p:pic>
        <p:nvPicPr>
          <p:cNvPr id="500" name="그래픽 499">
            <a:extLst>
              <a:ext uri="{FF2B5EF4-FFF2-40B4-BE49-F238E27FC236}">
                <a16:creationId xmlns:a16="http://schemas.microsoft.com/office/drawing/2014/main" id="{D3F77427-C370-4E85-B294-5FB27B999390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35067" y="3564656"/>
            <a:ext cx="273102" cy="373718"/>
          </a:xfrm>
          <a:prstGeom prst="rect">
            <a:avLst/>
          </a:prstGeom>
        </p:spPr>
      </p:pic>
      <p:pic>
        <p:nvPicPr>
          <p:cNvPr id="501" name="그래픽 500">
            <a:extLst>
              <a:ext uri="{FF2B5EF4-FFF2-40B4-BE49-F238E27FC236}">
                <a16:creationId xmlns:a16="http://schemas.microsoft.com/office/drawing/2014/main" id="{264AD641-BF18-49C6-90D3-B64E1AC94A55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2015435" y="3553877"/>
            <a:ext cx="395278" cy="395278"/>
          </a:xfrm>
          <a:prstGeom prst="rect">
            <a:avLst/>
          </a:prstGeom>
        </p:spPr>
      </p:pic>
      <p:pic>
        <p:nvPicPr>
          <p:cNvPr id="502" name="그래픽 501">
            <a:extLst>
              <a:ext uri="{FF2B5EF4-FFF2-40B4-BE49-F238E27FC236}">
                <a16:creationId xmlns:a16="http://schemas.microsoft.com/office/drawing/2014/main" id="{0C9A4FCC-5380-46F1-895A-5795C20085EA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2638542" y="3618559"/>
            <a:ext cx="395278" cy="265914"/>
          </a:xfrm>
          <a:prstGeom prst="rect">
            <a:avLst/>
          </a:prstGeom>
        </p:spPr>
      </p:pic>
      <p:pic>
        <p:nvPicPr>
          <p:cNvPr id="503" name="그래픽 502">
            <a:extLst>
              <a:ext uri="{FF2B5EF4-FFF2-40B4-BE49-F238E27FC236}">
                <a16:creationId xmlns:a16="http://schemas.microsoft.com/office/drawing/2014/main" id="{4C4079A1-7AF6-4982-8E22-ABDA0F05EC4D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3431590" y="3586217"/>
            <a:ext cx="330596" cy="330596"/>
          </a:xfrm>
          <a:prstGeom prst="rect">
            <a:avLst/>
          </a:prstGeom>
        </p:spPr>
      </p:pic>
      <p:pic>
        <p:nvPicPr>
          <p:cNvPr id="504" name="그래픽 503">
            <a:extLst>
              <a:ext uri="{FF2B5EF4-FFF2-40B4-BE49-F238E27FC236}">
                <a16:creationId xmlns:a16="http://schemas.microsoft.com/office/drawing/2014/main" id="{B8863CA6-C3C2-4C4E-B13E-4C825E7F0106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100385" y="3561063"/>
            <a:ext cx="380906" cy="380906"/>
          </a:xfrm>
          <a:prstGeom prst="rect">
            <a:avLst/>
          </a:prstGeom>
        </p:spPr>
      </p:pic>
      <p:pic>
        <p:nvPicPr>
          <p:cNvPr id="505" name="그래픽 504">
            <a:extLst>
              <a:ext uri="{FF2B5EF4-FFF2-40B4-BE49-F238E27FC236}">
                <a16:creationId xmlns:a16="http://schemas.microsoft.com/office/drawing/2014/main" id="{338ED33F-167A-4C73-BDD9-7BB5DF569064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814929" y="3579030"/>
            <a:ext cx="380906" cy="344970"/>
          </a:xfrm>
          <a:prstGeom prst="rect">
            <a:avLst/>
          </a:prstGeom>
        </p:spPr>
      </p:pic>
      <p:pic>
        <p:nvPicPr>
          <p:cNvPr id="506" name="그래픽 505">
            <a:extLst>
              <a:ext uri="{FF2B5EF4-FFF2-40B4-BE49-F238E27FC236}">
                <a16:creationId xmlns:a16="http://schemas.microsoft.com/office/drawing/2014/main" id="{647FDE14-BF89-4675-9E76-EBF7334610AB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424905" y="3561064"/>
            <a:ext cx="179672" cy="380904"/>
          </a:xfrm>
          <a:prstGeom prst="rect">
            <a:avLst/>
          </a:prstGeom>
        </p:spPr>
      </p:pic>
      <p:pic>
        <p:nvPicPr>
          <p:cNvPr id="507" name="그래픽 506">
            <a:extLst>
              <a:ext uri="{FF2B5EF4-FFF2-40B4-BE49-F238E27FC236}">
                <a16:creationId xmlns:a16="http://schemas.microsoft.com/office/drawing/2014/main" id="{2AFBFD31-785C-4322-9DDA-A9AFC13DE293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6058082" y="3561063"/>
            <a:ext cx="380906" cy="380906"/>
          </a:xfrm>
          <a:prstGeom prst="rect">
            <a:avLst/>
          </a:prstGeom>
        </p:spPr>
      </p:pic>
      <p:pic>
        <p:nvPicPr>
          <p:cNvPr id="606" name="그래픽 605">
            <a:extLst>
              <a:ext uri="{FF2B5EF4-FFF2-40B4-BE49-F238E27FC236}">
                <a16:creationId xmlns:a16="http://schemas.microsoft.com/office/drawing/2014/main" id="{A4B47C94-F527-4144-B09B-226DCE669C8A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701066" y="3561063"/>
            <a:ext cx="380906" cy="380906"/>
          </a:xfrm>
          <a:prstGeom prst="rect">
            <a:avLst/>
          </a:prstGeom>
        </p:spPr>
      </p:pic>
      <p:pic>
        <p:nvPicPr>
          <p:cNvPr id="607" name="그래픽 606">
            <a:extLst>
              <a:ext uri="{FF2B5EF4-FFF2-40B4-BE49-F238E27FC236}">
                <a16:creationId xmlns:a16="http://schemas.microsoft.com/office/drawing/2014/main" id="{2D5A126C-9993-4B88-9440-B18F2BD61B21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7455233" y="3582624"/>
            <a:ext cx="323410" cy="337784"/>
          </a:xfrm>
          <a:prstGeom prst="rect">
            <a:avLst/>
          </a:prstGeom>
        </p:spPr>
      </p:pic>
      <p:pic>
        <p:nvPicPr>
          <p:cNvPr id="608" name="그래픽 607">
            <a:extLst>
              <a:ext uri="{FF2B5EF4-FFF2-40B4-BE49-F238E27FC236}">
                <a16:creationId xmlns:a16="http://schemas.microsoft.com/office/drawing/2014/main" id="{036D4DCE-D77A-480D-A496-E595CC9D0AE4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8110638" y="3557469"/>
            <a:ext cx="273102" cy="388092"/>
          </a:xfrm>
          <a:prstGeom prst="rect">
            <a:avLst/>
          </a:prstGeom>
        </p:spPr>
      </p:pic>
      <p:pic>
        <p:nvPicPr>
          <p:cNvPr id="609" name="그래픽 608">
            <a:extLst>
              <a:ext uri="{FF2B5EF4-FFF2-40B4-BE49-F238E27FC236}">
                <a16:creationId xmlns:a16="http://schemas.microsoft.com/office/drawing/2014/main" id="{851A2B57-4A3F-4A8A-A559-40B85D95C3A3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48445" y="4287466"/>
            <a:ext cx="280288" cy="352156"/>
          </a:xfrm>
          <a:prstGeom prst="rect">
            <a:avLst/>
          </a:prstGeom>
        </p:spPr>
      </p:pic>
      <p:pic>
        <p:nvPicPr>
          <p:cNvPr id="610" name="그래픽 609">
            <a:extLst>
              <a:ext uri="{FF2B5EF4-FFF2-40B4-BE49-F238E27FC236}">
                <a16:creationId xmlns:a16="http://schemas.microsoft.com/office/drawing/2014/main" id="{064A0F1C-0565-47D4-854E-317DCB0008E2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351567" y="4273092"/>
            <a:ext cx="330596" cy="380904"/>
          </a:xfrm>
          <a:prstGeom prst="rect">
            <a:avLst/>
          </a:prstGeom>
        </p:spPr>
      </p:pic>
      <p:pic>
        <p:nvPicPr>
          <p:cNvPr id="611" name="그래픽 610">
            <a:extLst>
              <a:ext uri="{FF2B5EF4-FFF2-40B4-BE49-F238E27FC236}">
                <a16:creationId xmlns:a16="http://schemas.microsoft.com/office/drawing/2014/main" id="{C1C7F859-93A9-41C9-B48F-D6D594E500E1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2048259" y="4276684"/>
            <a:ext cx="323410" cy="373718"/>
          </a:xfrm>
          <a:prstGeom prst="rect">
            <a:avLst/>
          </a:prstGeom>
        </p:spPr>
      </p:pic>
      <p:pic>
        <p:nvPicPr>
          <p:cNvPr id="612" name="그래픽 611">
            <a:extLst>
              <a:ext uri="{FF2B5EF4-FFF2-40B4-BE49-F238E27FC236}">
                <a16:creationId xmlns:a16="http://schemas.microsoft.com/office/drawing/2014/main" id="{14EE8376-A031-4B9A-9B30-A84199284E98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660203" y="4276684"/>
            <a:ext cx="373718" cy="373718"/>
          </a:xfrm>
          <a:prstGeom prst="rect">
            <a:avLst/>
          </a:prstGeom>
        </p:spPr>
      </p:pic>
      <p:pic>
        <p:nvPicPr>
          <p:cNvPr id="613" name="그래픽 612">
            <a:extLst>
              <a:ext uri="{FF2B5EF4-FFF2-40B4-BE49-F238E27FC236}">
                <a16:creationId xmlns:a16="http://schemas.microsoft.com/office/drawing/2014/main" id="{5675CBE2-C4A2-4D83-B6A1-96168F57E9BA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3380206" y="4291058"/>
            <a:ext cx="366532" cy="344970"/>
          </a:xfrm>
          <a:prstGeom prst="rect">
            <a:avLst/>
          </a:prstGeom>
        </p:spPr>
      </p:pic>
      <p:pic>
        <p:nvPicPr>
          <p:cNvPr id="614" name="그래픽 613">
            <a:extLst>
              <a:ext uri="{FF2B5EF4-FFF2-40B4-BE49-F238E27FC236}">
                <a16:creationId xmlns:a16="http://schemas.microsoft.com/office/drawing/2014/main" id="{E95400C4-4A0D-404C-9465-649B8F15DF20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4032225" y="4247937"/>
            <a:ext cx="438400" cy="431212"/>
          </a:xfrm>
          <a:prstGeom prst="rect">
            <a:avLst/>
          </a:prstGeom>
        </p:spPr>
      </p:pic>
      <p:pic>
        <p:nvPicPr>
          <p:cNvPr id="615" name="그래픽 614">
            <a:extLst>
              <a:ext uri="{FF2B5EF4-FFF2-40B4-BE49-F238E27FC236}">
                <a16:creationId xmlns:a16="http://schemas.microsoft.com/office/drawing/2014/main" id="{9F7BE855-CDC7-4F40-B548-774ED42B912E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4796652" y="4244343"/>
            <a:ext cx="380906" cy="438402"/>
          </a:xfrm>
          <a:prstGeom prst="rect">
            <a:avLst/>
          </a:prstGeom>
        </p:spPr>
      </p:pic>
      <p:pic>
        <p:nvPicPr>
          <p:cNvPr id="616" name="그래픽 615">
            <a:extLst>
              <a:ext uri="{FF2B5EF4-FFF2-40B4-BE49-F238E27FC236}">
                <a16:creationId xmlns:a16="http://schemas.microsoft.com/office/drawing/2014/main" id="{90D44EFE-9A4B-4C5A-B9A6-8445599604A4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5401341" y="4265905"/>
            <a:ext cx="438400" cy="395278"/>
          </a:xfrm>
          <a:prstGeom prst="rect">
            <a:avLst/>
          </a:prstGeom>
        </p:spPr>
      </p:pic>
      <p:pic>
        <p:nvPicPr>
          <p:cNvPr id="617" name="그래픽 616">
            <a:extLst>
              <a:ext uri="{FF2B5EF4-FFF2-40B4-BE49-F238E27FC236}">
                <a16:creationId xmlns:a16="http://schemas.microsoft.com/office/drawing/2014/main" id="{DB6731C8-2C4E-4B46-8544-3D4C307EB92C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6074911" y="4244343"/>
            <a:ext cx="380906" cy="438402"/>
          </a:xfrm>
          <a:prstGeom prst="rect">
            <a:avLst/>
          </a:prstGeom>
        </p:spPr>
      </p:pic>
      <p:pic>
        <p:nvPicPr>
          <p:cNvPr id="618" name="그래픽 617">
            <a:extLst>
              <a:ext uri="{FF2B5EF4-FFF2-40B4-BE49-F238E27FC236}">
                <a16:creationId xmlns:a16="http://schemas.microsoft.com/office/drawing/2014/main" id="{D25A2F0B-40D6-40D0-A9F7-4081914C5EA5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689231" y="4273092"/>
            <a:ext cx="402464" cy="380904"/>
          </a:xfrm>
          <a:prstGeom prst="rect">
            <a:avLst/>
          </a:prstGeom>
        </p:spPr>
      </p:pic>
      <p:pic>
        <p:nvPicPr>
          <p:cNvPr id="619" name="그래픽 618">
            <a:extLst>
              <a:ext uri="{FF2B5EF4-FFF2-40B4-BE49-F238E27FC236}">
                <a16:creationId xmlns:a16="http://schemas.microsoft.com/office/drawing/2014/main" id="{C0F4662C-0E67-4BB4-9E76-7D0E975660D3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7392617" y="4265904"/>
            <a:ext cx="380906" cy="395280"/>
          </a:xfrm>
          <a:prstGeom prst="rect">
            <a:avLst/>
          </a:prstGeom>
        </p:spPr>
      </p:pic>
      <p:pic>
        <p:nvPicPr>
          <p:cNvPr id="620" name="그래픽 619">
            <a:extLst>
              <a:ext uri="{FF2B5EF4-FFF2-40B4-BE49-F238E27FC236}">
                <a16:creationId xmlns:a16="http://schemas.microsoft.com/office/drawing/2014/main" id="{93431966-EF9A-4ABB-8069-1A8172FF2878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7970690" y="4341366"/>
            <a:ext cx="467148" cy="244354"/>
          </a:xfrm>
          <a:prstGeom prst="rect">
            <a:avLst/>
          </a:prstGeom>
        </p:spPr>
      </p:pic>
      <p:pic>
        <p:nvPicPr>
          <p:cNvPr id="621" name="그래픽 620">
            <a:extLst>
              <a:ext uri="{FF2B5EF4-FFF2-40B4-BE49-F238E27FC236}">
                <a16:creationId xmlns:a16="http://schemas.microsoft.com/office/drawing/2014/main" id="{E105E7C3-AF57-4807-9204-1AF0E43F5CA2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70995" y="5022252"/>
            <a:ext cx="258728" cy="330596"/>
          </a:xfrm>
          <a:prstGeom prst="rect">
            <a:avLst/>
          </a:prstGeom>
        </p:spPr>
      </p:pic>
      <p:pic>
        <p:nvPicPr>
          <p:cNvPr id="622" name="그래픽 621">
            <a:extLst>
              <a:ext uri="{FF2B5EF4-FFF2-40B4-BE49-F238E27FC236}">
                <a16:creationId xmlns:a16="http://schemas.microsoft.com/office/drawing/2014/main" id="{017856AE-F8CB-4DD4-A8D7-0B804C8F0566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333192" y="4997098"/>
            <a:ext cx="380906" cy="380906"/>
          </a:xfrm>
          <a:prstGeom prst="rect">
            <a:avLst/>
          </a:prstGeom>
        </p:spPr>
      </p:pic>
      <p:pic>
        <p:nvPicPr>
          <p:cNvPr id="623" name="그래픽 622">
            <a:extLst>
              <a:ext uri="{FF2B5EF4-FFF2-40B4-BE49-F238E27FC236}">
                <a16:creationId xmlns:a16="http://schemas.microsoft.com/office/drawing/2014/main" id="{C2A19A9D-A198-4701-870B-DA9FEBD87623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038460" y="5007878"/>
            <a:ext cx="359344" cy="359344"/>
          </a:xfrm>
          <a:prstGeom prst="rect">
            <a:avLst/>
          </a:prstGeom>
        </p:spPr>
      </p:pic>
      <p:pic>
        <p:nvPicPr>
          <p:cNvPr id="624" name="그래픽 623">
            <a:extLst>
              <a:ext uri="{FF2B5EF4-FFF2-40B4-BE49-F238E27FC236}">
                <a16:creationId xmlns:a16="http://schemas.microsoft.com/office/drawing/2014/main" id="{2A37CABA-39C1-4D4C-856F-EE6C7EC09861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2697496" y="5011473"/>
            <a:ext cx="294662" cy="352156"/>
          </a:xfrm>
          <a:prstGeom prst="rect">
            <a:avLst/>
          </a:prstGeom>
        </p:spPr>
      </p:pic>
      <p:pic>
        <p:nvPicPr>
          <p:cNvPr id="625" name="그래픽 624">
            <a:extLst>
              <a:ext uri="{FF2B5EF4-FFF2-40B4-BE49-F238E27FC236}">
                <a16:creationId xmlns:a16="http://schemas.microsoft.com/office/drawing/2014/main" id="{79B67D48-BA3A-4C19-B0F3-E373F6CFBA51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3462074" y="4997099"/>
            <a:ext cx="186858" cy="380904"/>
          </a:xfrm>
          <a:prstGeom prst="rect">
            <a:avLst/>
          </a:prstGeom>
        </p:spPr>
      </p:pic>
      <p:pic>
        <p:nvPicPr>
          <p:cNvPr id="626" name="그래픽 625">
            <a:extLst>
              <a:ext uri="{FF2B5EF4-FFF2-40B4-BE49-F238E27FC236}">
                <a16:creationId xmlns:a16="http://schemas.microsoft.com/office/drawing/2014/main" id="{7391370F-36BF-4F40-82BB-709A6553AF54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4088316" y="5015065"/>
            <a:ext cx="359344" cy="344970"/>
          </a:xfrm>
          <a:prstGeom prst="rect">
            <a:avLst/>
          </a:prstGeom>
        </p:spPr>
      </p:pic>
      <p:pic>
        <p:nvPicPr>
          <p:cNvPr id="627" name="그래픽 626">
            <a:extLst>
              <a:ext uri="{FF2B5EF4-FFF2-40B4-BE49-F238E27FC236}">
                <a16:creationId xmlns:a16="http://schemas.microsoft.com/office/drawing/2014/main" id="{E5F52194-4DF4-498B-A61F-37240DD0CE24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4819598" y="5033033"/>
            <a:ext cx="366532" cy="309036"/>
          </a:xfrm>
          <a:prstGeom prst="rect">
            <a:avLst/>
          </a:prstGeom>
        </p:spPr>
      </p:pic>
      <p:pic>
        <p:nvPicPr>
          <p:cNvPr id="628" name="그래픽 627">
            <a:extLst>
              <a:ext uri="{FF2B5EF4-FFF2-40B4-BE49-F238E27FC236}">
                <a16:creationId xmlns:a16="http://schemas.microsoft.com/office/drawing/2014/main" id="{04DB9842-1562-40B5-A47B-811809D81235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5438203" y="5011472"/>
            <a:ext cx="316222" cy="352158"/>
          </a:xfrm>
          <a:prstGeom prst="rect">
            <a:avLst/>
          </a:prstGeom>
        </p:spPr>
      </p:pic>
      <p:pic>
        <p:nvPicPr>
          <p:cNvPr id="629" name="그래픽 628">
            <a:extLst>
              <a:ext uri="{FF2B5EF4-FFF2-40B4-BE49-F238E27FC236}">
                <a16:creationId xmlns:a16="http://schemas.microsoft.com/office/drawing/2014/main" id="{0C423252-44A2-4307-8DCF-E65CD269C91A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6097535" y="5018659"/>
            <a:ext cx="265916" cy="337784"/>
          </a:xfrm>
          <a:prstGeom prst="rect">
            <a:avLst/>
          </a:prstGeom>
        </p:spPr>
      </p:pic>
      <p:pic>
        <p:nvPicPr>
          <p:cNvPr id="630" name="그래픽 629">
            <a:extLst>
              <a:ext uri="{FF2B5EF4-FFF2-40B4-BE49-F238E27FC236}">
                <a16:creationId xmlns:a16="http://schemas.microsoft.com/office/drawing/2014/main" id="{8B567DC1-634F-447C-B336-779FBFAF0E40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6757986" y="5043812"/>
            <a:ext cx="337784" cy="287476"/>
          </a:xfrm>
          <a:prstGeom prst="rect">
            <a:avLst/>
          </a:prstGeom>
        </p:spPr>
      </p:pic>
      <p:pic>
        <p:nvPicPr>
          <p:cNvPr id="631" name="그래픽 630">
            <a:extLst>
              <a:ext uri="{FF2B5EF4-FFF2-40B4-BE49-F238E27FC236}">
                <a16:creationId xmlns:a16="http://schemas.microsoft.com/office/drawing/2014/main" id="{3B26F036-AF43-4445-8671-9EDB7E40659D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7433672" y="5000691"/>
            <a:ext cx="366532" cy="373718"/>
          </a:xfrm>
          <a:prstGeom prst="rect">
            <a:avLst/>
          </a:prstGeom>
        </p:spPr>
      </p:pic>
      <p:pic>
        <p:nvPicPr>
          <p:cNvPr id="632" name="그래픽 631">
            <a:extLst>
              <a:ext uri="{FF2B5EF4-FFF2-40B4-BE49-F238E27FC236}">
                <a16:creationId xmlns:a16="http://schemas.microsoft.com/office/drawing/2014/main" id="{FC6E084D-7FC1-4422-8F92-736DF38A607F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49746" y="5033033"/>
            <a:ext cx="309036" cy="309036"/>
          </a:xfrm>
          <a:prstGeom prst="rect">
            <a:avLst/>
          </a:prstGeom>
        </p:spPr>
      </p:pic>
      <p:pic>
        <p:nvPicPr>
          <p:cNvPr id="633" name="그래픽 632">
            <a:extLst>
              <a:ext uri="{FF2B5EF4-FFF2-40B4-BE49-F238E27FC236}">
                <a16:creationId xmlns:a16="http://schemas.microsoft.com/office/drawing/2014/main" id="{6A370947-2142-4598-AA6E-3847EF2B6000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6112613" y="5712772"/>
            <a:ext cx="316222" cy="273100"/>
          </a:xfrm>
          <a:prstGeom prst="rect">
            <a:avLst/>
          </a:prstGeom>
        </p:spPr>
      </p:pic>
      <p:pic>
        <p:nvPicPr>
          <p:cNvPr id="634" name="그래픽 633">
            <a:extLst>
              <a:ext uri="{FF2B5EF4-FFF2-40B4-BE49-F238E27FC236}">
                <a16:creationId xmlns:a16="http://schemas.microsoft.com/office/drawing/2014/main" id="{8DFEA920-885D-4A84-8BEE-F4B63C86B3B6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29177" y="5719958"/>
            <a:ext cx="330596" cy="258728"/>
          </a:xfrm>
          <a:prstGeom prst="rect">
            <a:avLst/>
          </a:prstGeom>
        </p:spPr>
      </p:pic>
      <p:pic>
        <p:nvPicPr>
          <p:cNvPr id="635" name="그래픽 634">
            <a:extLst>
              <a:ext uri="{FF2B5EF4-FFF2-40B4-BE49-F238E27FC236}">
                <a16:creationId xmlns:a16="http://schemas.microsoft.com/office/drawing/2014/main" id="{25A72B8F-B15D-4A5F-8FA0-9BE5180DE976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1333743" y="5684024"/>
            <a:ext cx="330596" cy="330596"/>
          </a:xfrm>
          <a:prstGeom prst="rect">
            <a:avLst/>
          </a:prstGeom>
        </p:spPr>
      </p:pic>
      <p:pic>
        <p:nvPicPr>
          <p:cNvPr id="636" name="그래픽 635">
            <a:extLst>
              <a:ext uri="{FF2B5EF4-FFF2-40B4-BE49-F238E27FC236}">
                <a16:creationId xmlns:a16="http://schemas.microsoft.com/office/drawing/2014/main" id="{D41D1B81-85DD-44FB-BFB4-3EA8F857E934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037494" y="5684024"/>
            <a:ext cx="395278" cy="330596"/>
          </a:xfrm>
          <a:prstGeom prst="rect">
            <a:avLst/>
          </a:prstGeom>
        </p:spPr>
      </p:pic>
      <p:pic>
        <p:nvPicPr>
          <p:cNvPr id="637" name="그래픽 636">
            <a:extLst>
              <a:ext uri="{FF2B5EF4-FFF2-40B4-BE49-F238E27FC236}">
                <a16:creationId xmlns:a16="http://schemas.microsoft.com/office/drawing/2014/main" id="{74072678-C08C-413F-889F-914CE49373F2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2691672" y="5680431"/>
            <a:ext cx="337784" cy="337784"/>
          </a:xfrm>
          <a:prstGeom prst="rect">
            <a:avLst/>
          </a:prstGeom>
        </p:spPr>
      </p:pic>
      <p:pic>
        <p:nvPicPr>
          <p:cNvPr id="638" name="그래픽 637">
            <a:extLst>
              <a:ext uri="{FF2B5EF4-FFF2-40B4-BE49-F238E27FC236}">
                <a16:creationId xmlns:a16="http://schemas.microsoft.com/office/drawing/2014/main" id="{69FF891A-B856-41D2-A8B3-3383F9953090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3390209" y="5658870"/>
            <a:ext cx="366532" cy="380906"/>
          </a:xfrm>
          <a:prstGeom prst="rect">
            <a:avLst/>
          </a:prstGeom>
        </p:spPr>
      </p:pic>
      <p:pic>
        <p:nvPicPr>
          <p:cNvPr id="639" name="그래픽 638">
            <a:extLst>
              <a:ext uri="{FF2B5EF4-FFF2-40B4-BE49-F238E27FC236}">
                <a16:creationId xmlns:a16="http://schemas.microsoft.com/office/drawing/2014/main" id="{785F4B4C-CE3E-40E5-9D41-302A683EC23A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4111654" y="5694805"/>
            <a:ext cx="294662" cy="309036"/>
          </a:xfrm>
          <a:prstGeom prst="rect">
            <a:avLst/>
          </a:prstGeom>
        </p:spPr>
      </p:pic>
      <p:pic>
        <p:nvPicPr>
          <p:cNvPr id="640" name="그래픽 639">
            <a:extLst>
              <a:ext uri="{FF2B5EF4-FFF2-40B4-BE49-F238E27FC236}">
                <a16:creationId xmlns:a16="http://schemas.microsoft.com/office/drawing/2014/main" id="{3972555B-072B-4D89-B9CF-F6DA499686C0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4803104" y="5684024"/>
            <a:ext cx="352158" cy="330596"/>
          </a:xfrm>
          <a:prstGeom prst="rect">
            <a:avLst/>
          </a:prstGeom>
        </p:spPr>
      </p:pic>
      <p:pic>
        <p:nvPicPr>
          <p:cNvPr id="641" name="그래픽 640">
            <a:extLst>
              <a:ext uri="{FF2B5EF4-FFF2-40B4-BE49-F238E27FC236}">
                <a16:creationId xmlns:a16="http://schemas.microsoft.com/office/drawing/2014/main" id="{2E4A43E5-3E6B-4634-AEAD-6B10BD462510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5472079" y="5687618"/>
            <a:ext cx="316222" cy="323410"/>
          </a:xfrm>
          <a:prstGeom prst="rect">
            <a:avLst/>
          </a:prstGeom>
        </p:spPr>
      </p:pic>
      <p:pic>
        <p:nvPicPr>
          <p:cNvPr id="642" name="그래픽 641">
            <a:extLst>
              <a:ext uri="{FF2B5EF4-FFF2-40B4-BE49-F238E27FC236}">
                <a16:creationId xmlns:a16="http://schemas.microsoft.com/office/drawing/2014/main" id="{2DA80DFD-08E8-41C8-93A6-E6947223D130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6739463" y="5684024"/>
            <a:ext cx="337784" cy="330596"/>
          </a:xfrm>
          <a:prstGeom prst="rect">
            <a:avLst/>
          </a:prstGeom>
        </p:spPr>
      </p:pic>
      <p:pic>
        <p:nvPicPr>
          <p:cNvPr id="643" name="그래픽 642">
            <a:extLst>
              <a:ext uri="{FF2B5EF4-FFF2-40B4-BE49-F238E27FC236}">
                <a16:creationId xmlns:a16="http://schemas.microsoft.com/office/drawing/2014/main" id="{388991B6-BE7F-428F-B15E-593A46F41C10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7456315" y="5673244"/>
            <a:ext cx="359344" cy="352158"/>
          </a:xfrm>
          <a:prstGeom prst="rect">
            <a:avLst/>
          </a:prstGeom>
        </p:spPr>
      </p:pic>
      <p:pic>
        <p:nvPicPr>
          <p:cNvPr id="644" name="그래픽 643">
            <a:extLst>
              <a:ext uri="{FF2B5EF4-FFF2-40B4-BE49-F238E27FC236}">
                <a16:creationId xmlns:a16="http://schemas.microsoft.com/office/drawing/2014/main" id="{57BE0970-873E-4EAB-ADD2-F553437B1E1C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8038128" y="5676837"/>
            <a:ext cx="344970" cy="3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76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155767-0B1F-40C9-8045-FCFADE647B76}"/>
              </a:ext>
            </a:extLst>
          </p:cNvPr>
          <p:cNvSpPr txBox="1"/>
          <p:nvPr/>
        </p:nvSpPr>
        <p:spPr>
          <a:xfrm>
            <a:off x="3695700" y="2628781"/>
            <a:ext cx="48006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rgbClr val="462B1D"/>
                </a:solidFill>
              </a:rPr>
              <a:t>Thanks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9125E-280F-483E-ADD5-12E647AF2F96}"/>
              </a:ext>
            </a:extLst>
          </p:cNvPr>
          <p:cNvSpPr txBox="1"/>
          <p:nvPr/>
        </p:nvSpPr>
        <p:spPr>
          <a:xfrm>
            <a:off x="3695243" y="3644444"/>
            <a:ext cx="480151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462B1D"/>
                </a:solidFill>
              </a:rPr>
              <a:t>amet</a:t>
            </a:r>
            <a:r>
              <a:rPr lang="en-US" altLang="ko-KR" sz="1600" dirty="0">
                <a:solidFill>
                  <a:srgbClr val="462B1D"/>
                </a:solidFill>
              </a:rPr>
              <a:t>, </a:t>
            </a:r>
            <a:r>
              <a:rPr lang="en-US" altLang="ko-KR" sz="16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600" dirty="0">
                <a:solidFill>
                  <a:srgbClr val="462B1D"/>
                </a:solidFill>
              </a:rPr>
              <a:t> </a:t>
            </a:r>
            <a:r>
              <a:rPr lang="en-US" altLang="ko-KR" sz="1600" dirty="0" err="1">
                <a:solidFill>
                  <a:srgbClr val="462B1D"/>
                </a:solidFill>
              </a:rPr>
              <a:t>adipiscing</a:t>
            </a:r>
            <a:r>
              <a:rPr lang="en-US" altLang="ko-KR" sz="1600" dirty="0">
                <a:solidFill>
                  <a:srgbClr val="462B1D"/>
                </a:solidFill>
              </a:rPr>
              <a:t> </a:t>
            </a:r>
            <a:r>
              <a:rPr lang="en-US" altLang="ko-KR" sz="1600" dirty="0" err="1">
                <a:solidFill>
                  <a:srgbClr val="462B1D"/>
                </a:solidFill>
              </a:rPr>
              <a:t>elit</a:t>
            </a:r>
            <a:r>
              <a:rPr lang="en-US" altLang="ko-KR" sz="1600" dirty="0">
                <a:solidFill>
                  <a:srgbClr val="462B1D"/>
                </a:solidFill>
              </a:rPr>
              <a:t>. </a:t>
            </a:r>
            <a:r>
              <a:rPr lang="en-US" altLang="ko-KR" sz="1600" dirty="0" err="1">
                <a:solidFill>
                  <a:srgbClr val="462B1D"/>
                </a:solidFill>
              </a:rPr>
              <a:t>Etiam</a:t>
            </a:r>
            <a:r>
              <a:rPr lang="en-US" altLang="ko-KR" sz="1600" dirty="0">
                <a:solidFill>
                  <a:srgbClr val="462B1D"/>
                </a:solidFill>
              </a:rPr>
              <a:t> </a:t>
            </a:r>
            <a:r>
              <a:rPr lang="en-US" altLang="ko-KR" sz="1600" dirty="0" err="1">
                <a:solidFill>
                  <a:srgbClr val="462B1D"/>
                </a:solidFill>
              </a:rPr>
              <a:t>aliquet</a:t>
            </a:r>
            <a:endParaRPr lang="ko-KR" altLang="en-US" sz="1600" dirty="0">
              <a:solidFill>
                <a:srgbClr val="462B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38BEB2-3498-4AA4-BBCA-E0441AF792B0}"/>
              </a:ext>
            </a:extLst>
          </p:cNvPr>
          <p:cNvSpPr txBox="1"/>
          <p:nvPr/>
        </p:nvSpPr>
        <p:spPr>
          <a:xfrm>
            <a:off x="1361567" y="1351508"/>
            <a:ext cx="9468866" cy="415498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You are allowed to:</a:t>
            </a:r>
          </a:p>
          <a:p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Use our templates for personal or commercial presentations or prints. (For presentation purposes only)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Edit, and customize our templates for your own needs.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Link a page to a presentation template on your website or your blog.</a:t>
            </a:r>
          </a:p>
          <a:p>
            <a:endParaRPr lang="en-US" altLang="ko-KR" sz="1400" dirty="0"/>
          </a:p>
          <a:p>
            <a:r>
              <a:rPr lang="en-US" altLang="ko-KR" sz="1400" dirty="0"/>
              <a:t>It cannot be used as any design derivative other than for presentation purposes.</a:t>
            </a:r>
          </a:p>
          <a:p>
            <a:r>
              <a:rPr lang="en-US" altLang="ko-KR" sz="1400" dirty="0"/>
              <a:t>(Example: brochure, catalog, business card, web, etc.)  </a:t>
            </a:r>
          </a:p>
          <a:p>
            <a:endParaRPr lang="en-US" altLang="ko-KR" sz="1400" dirty="0"/>
          </a:p>
          <a:p>
            <a:r>
              <a:rPr lang="en-US" altLang="ko-KR" sz="2000" dirty="0">
                <a:latin typeface="+mj-lt"/>
              </a:rPr>
              <a:t>You are not allowed to:</a:t>
            </a:r>
          </a:p>
          <a:p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Republish or redistribute our presentation templates, offline or online and even for free.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Sell, rent or sub-license our presentation templates.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Extract any part of the presentation templates (background, images …) in order to use your website or personal blog.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by </a:t>
            </a:r>
            <a:r>
              <a:rPr lang="en-US" altLang="ko-KR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PPTMON.com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7007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">
            <a:hlinkClick r:id="rId2"/>
            <a:extLst>
              <a:ext uri="{FF2B5EF4-FFF2-40B4-BE49-F238E27FC236}">
                <a16:creationId xmlns:a16="http://schemas.microsoft.com/office/drawing/2014/main" id="{B6CABBE8-374A-41D4-B8CF-C4E3AD8A1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57"/>
          <a:stretch/>
        </p:blipFill>
        <p:spPr>
          <a:xfrm>
            <a:off x="4697448" y="3123484"/>
            <a:ext cx="2797104" cy="30777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B25489-3AE0-4466-9876-F368C88CB767}"/>
              </a:ext>
            </a:extLst>
          </p:cNvPr>
          <p:cNvSpPr/>
          <p:nvPr/>
        </p:nvSpPr>
        <p:spPr>
          <a:xfrm>
            <a:off x="4048196" y="2722272"/>
            <a:ext cx="20120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Presentation template by </a:t>
            </a:r>
            <a:endParaRPr lang="ko-KR" altLang="en-US" sz="11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555FEC7-C7B7-4595-836E-22379AD2552D}"/>
              </a:ext>
            </a:extLst>
          </p:cNvPr>
          <p:cNvSpPr/>
          <p:nvPr/>
        </p:nvSpPr>
        <p:spPr>
          <a:xfrm>
            <a:off x="4508664" y="3570863"/>
            <a:ext cx="3276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http://pptmon.com/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52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09FFF-B6CA-EED0-3B45-2E6C33071561}"/>
              </a:ext>
            </a:extLst>
          </p:cNvPr>
          <p:cNvSpPr txBox="1"/>
          <p:nvPr/>
        </p:nvSpPr>
        <p:spPr>
          <a:xfrm>
            <a:off x="994787" y="1055078"/>
            <a:ext cx="100098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sz="3600" dirty="0" err="1"/>
              <a:t>해시테이블이란</a:t>
            </a:r>
            <a:r>
              <a:rPr lang="en-US" altLang="ko-KR" sz="3600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데이터를 </a:t>
            </a:r>
            <a:r>
              <a:rPr lang="en-US" altLang="ko-KR" dirty="0"/>
              <a:t>O(1) </a:t>
            </a:r>
            <a:r>
              <a:rPr lang="ko-KR" altLang="en-US" dirty="0"/>
              <a:t>만에 </a:t>
            </a:r>
            <a:r>
              <a:rPr lang="ko-KR" altLang="en-US" dirty="0" err="1"/>
              <a:t>룩업할</a:t>
            </a:r>
            <a:r>
              <a:rPr lang="ko-KR" altLang="en-US" dirty="0"/>
              <a:t> 수 있는 특수한 자료 구조이다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대부분의 프로그래밍 언어는 이 자료 구조를 포함하며</a:t>
            </a:r>
            <a:r>
              <a:rPr lang="en-US" altLang="ko-KR" dirty="0"/>
              <a:t>, </a:t>
            </a:r>
            <a:r>
              <a:rPr lang="ko-KR" altLang="en-US" dirty="0"/>
              <a:t>빠른 읽기가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다양한 프로그래밍 언어에서 해시</a:t>
            </a:r>
            <a:r>
              <a:rPr lang="en-US" altLang="ko-KR" dirty="0"/>
              <a:t>, </a:t>
            </a:r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해시 맵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연관 배열 등의 이름으로 불린다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쌍으로 이뤄진 값들의 리스트이며</a:t>
            </a:r>
            <a:r>
              <a:rPr lang="en-US" altLang="ko-KR" dirty="0"/>
              <a:t>, </a:t>
            </a:r>
            <a:r>
              <a:rPr lang="ko-KR" altLang="en-US" dirty="0"/>
              <a:t>첫 번째 항목을 키</a:t>
            </a:r>
            <a:r>
              <a:rPr lang="en-US" altLang="ko-KR" dirty="0"/>
              <a:t>(key)</a:t>
            </a:r>
            <a:r>
              <a:rPr lang="ko-KR" altLang="en-US" dirty="0"/>
              <a:t>라 부르고</a:t>
            </a:r>
            <a:r>
              <a:rPr lang="en-US" altLang="ko-KR" dirty="0"/>
              <a:t>, </a:t>
            </a:r>
            <a:r>
              <a:rPr lang="ko-KR" altLang="en-US" dirty="0"/>
              <a:t>두 번째 항목을 값</a:t>
            </a:r>
            <a:r>
              <a:rPr lang="en-US" altLang="ko-KR" dirty="0"/>
              <a:t>(value)</a:t>
            </a:r>
            <a:r>
              <a:rPr lang="ko-KR" altLang="en-US" dirty="0"/>
              <a:t>라 부른다</a:t>
            </a:r>
            <a:r>
              <a:rPr lang="en-US" altLang="ko-KR" dirty="0"/>
              <a:t>.</a:t>
            </a:r>
          </a:p>
          <a:p>
            <a:endParaRPr lang="en-US" altLang="ko-KR" sz="2400" dirty="0"/>
          </a:p>
          <a:p>
            <a:r>
              <a:rPr lang="en-US" altLang="ko-KR" sz="1600" dirty="0"/>
              <a:t>Ex) menu = { “</a:t>
            </a:r>
            <a:r>
              <a:rPr lang="en-US" altLang="ko-KR" sz="1600" dirty="0" err="1"/>
              <a:t>french</a:t>
            </a:r>
            <a:r>
              <a:rPr lang="en-US" altLang="ko-KR" sz="1600" dirty="0"/>
              <a:t> fries” =&gt; 0.75, “hamburger” =&gt; 2.5, “hot dog” =&gt; 1.5, “soda” =&gt; 0.6 }</a:t>
            </a:r>
          </a:p>
          <a:p>
            <a:endParaRPr lang="en-US" altLang="ko-KR" sz="1600" dirty="0"/>
          </a:p>
          <a:p>
            <a:r>
              <a:rPr lang="en-US" altLang="ko-KR" sz="1600" dirty="0"/>
              <a:t>menu[“</a:t>
            </a:r>
            <a:r>
              <a:rPr lang="en-US" altLang="ko-KR" sz="1600" dirty="0" err="1"/>
              <a:t>french</a:t>
            </a:r>
            <a:r>
              <a:rPr lang="en-US" altLang="ko-KR" sz="1600" dirty="0"/>
              <a:t> fries”] </a:t>
            </a:r>
            <a:r>
              <a:rPr lang="ko-KR" altLang="en-US" sz="1600" dirty="0"/>
              <a:t>를 하면 </a:t>
            </a:r>
            <a:r>
              <a:rPr lang="en-US" altLang="ko-KR" sz="1600" dirty="0"/>
              <a:t>0.75</a:t>
            </a:r>
            <a:r>
              <a:rPr lang="ko-KR" altLang="en-US" sz="1600" dirty="0"/>
              <a:t>라는 값을 반환한다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500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CCE65B-36EB-478D-8BCD-51223C428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365290"/>
            <a:ext cx="2590800" cy="6798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BC9C53-99DE-4F9D-A1DE-CE1D79094949}"/>
              </a:ext>
            </a:extLst>
          </p:cNvPr>
          <p:cNvSpPr/>
          <p:nvPr/>
        </p:nvSpPr>
        <p:spPr>
          <a:xfrm>
            <a:off x="3889954" y="3381059"/>
            <a:ext cx="2720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Abril </a:t>
            </a:r>
            <a:r>
              <a:rPr lang="en-US" altLang="ko-KR" sz="1100" dirty="0" err="1"/>
              <a:t>Fatface</a:t>
            </a:r>
            <a:r>
              <a:rPr lang="en-US" altLang="ko-KR" sz="1100" dirty="0"/>
              <a:t> Font download by </a:t>
            </a:r>
            <a:endParaRPr lang="ko-KR" altLang="en-US" sz="110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080AD48-B8B2-4635-8930-C604F6C169F2}"/>
              </a:ext>
            </a:extLst>
          </p:cNvPr>
          <p:cNvSpPr/>
          <p:nvPr/>
        </p:nvSpPr>
        <p:spPr>
          <a:xfrm>
            <a:off x="3889954" y="3642669"/>
            <a:ext cx="52982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https://fonts.google.com/specimen/Abril+Fatface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C83A6C-2E35-43AB-A321-46DB816814EF}"/>
              </a:ext>
            </a:extLst>
          </p:cNvPr>
          <p:cNvSpPr/>
          <p:nvPr/>
        </p:nvSpPr>
        <p:spPr>
          <a:xfrm>
            <a:off x="3889954" y="4165889"/>
            <a:ext cx="2720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Montserrat Font download by </a:t>
            </a:r>
            <a:endParaRPr lang="ko-KR" altLang="en-US" sz="11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CFFB6D-BE7C-4EAA-9599-AE73C6358F06}"/>
              </a:ext>
            </a:extLst>
          </p:cNvPr>
          <p:cNvSpPr/>
          <p:nvPr/>
        </p:nvSpPr>
        <p:spPr>
          <a:xfrm>
            <a:off x="3889954" y="4427499"/>
            <a:ext cx="51507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https://fonts.google.com/specimen/Montserrat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2300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66BE013-DD50-4AB7-B345-FA8D7E9CEE94}"/>
              </a:ext>
            </a:extLst>
          </p:cNvPr>
          <p:cNvSpPr txBox="1"/>
          <p:nvPr/>
        </p:nvSpPr>
        <p:spPr>
          <a:xfrm>
            <a:off x="1701798" y="1787476"/>
            <a:ext cx="87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462B1D"/>
                </a:solidFill>
                <a:latin typeface="+mj-lt"/>
                <a:cs typeface="Arial" panose="020B0604020202020204" pitchFamily="34" charset="0"/>
              </a:rPr>
              <a:t>효율적인 해시 테이블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6C2EF-3B21-465E-8BBD-A72B494B81B6}"/>
              </a:ext>
            </a:extLst>
          </p:cNvPr>
          <p:cNvSpPr txBox="1"/>
          <p:nvPr/>
        </p:nvSpPr>
        <p:spPr>
          <a:xfrm>
            <a:off x="2211708" y="3824179"/>
            <a:ext cx="249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800" dirty="0"/>
              <a:t>해시 테이블에 </a:t>
            </a:r>
            <a:endParaRPr lang="en-US" altLang="ko-KR" sz="1800" dirty="0"/>
          </a:p>
          <a:p>
            <a:pPr algn="ctr">
              <a:lnSpc>
                <a:spcPct val="100000"/>
              </a:lnSpc>
            </a:pPr>
            <a:r>
              <a:rPr lang="ko-KR" altLang="en-US" sz="1800" dirty="0"/>
              <a:t>얼마나 많은 데이터를 저장하는가</a:t>
            </a:r>
            <a:endParaRPr lang="ko-KR" altLang="en-US" sz="1800" dirty="0">
              <a:solidFill>
                <a:srgbClr val="462B1D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DA3201-E385-43CE-AB9D-9BE11509EA01}"/>
              </a:ext>
            </a:extLst>
          </p:cNvPr>
          <p:cNvSpPr/>
          <p:nvPr/>
        </p:nvSpPr>
        <p:spPr>
          <a:xfrm>
            <a:off x="2338710" y="3311744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62B1D"/>
                </a:solidFill>
                <a:latin typeface="+mj-lt"/>
              </a:rPr>
              <a:t>01.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DB01BA-8E2B-49D6-B7DC-406D380803F6}"/>
              </a:ext>
            </a:extLst>
          </p:cNvPr>
          <p:cNvSpPr txBox="1"/>
          <p:nvPr/>
        </p:nvSpPr>
        <p:spPr>
          <a:xfrm>
            <a:off x="4836379" y="3824179"/>
            <a:ext cx="224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800" dirty="0"/>
              <a:t>해시 테이블에서 </a:t>
            </a:r>
            <a:endParaRPr lang="en-US" altLang="ko-KR" sz="1800" dirty="0"/>
          </a:p>
          <a:p>
            <a:pPr algn="ctr">
              <a:lnSpc>
                <a:spcPct val="100000"/>
              </a:lnSpc>
            </a:pPr>
            <a:r>
              <a:rPr lang="ko-KR" altLang="en-US" sz="1800" dirty="0"/>
              <a:t>얼마나 많은 셀을 </a:t>
            </a:r>
            <a:endParaRPr lang="en-US" altLang="ko-KR" sz="1800" dirty="0"/>
          </a:p>
          <a:p>
            <a:pPr algn="ctr">
              <a:lnSpc>
                <a:spcPct val="100000"/>
              </a:lnSpc>
            </a:pPr>
            <a:r>
              <a:rPr lang="ko-KR" altLang="en-US" sz="1800" dirty="0"/>
              <a:t>쓸 수 있는가</a:t>
            </a:r>
            <a:endParaRPr lang="ko-KR" altLang="en-US" sz="1800" dirty="0">
              <a:solidFill>
                <a:srgbClr val="462B1D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A6A583-479F-445E-A011-F0235EC89104}"/>
              </a:ext>
            </a:extLst>
          </p:cNvPr>
          <p:cNvSpPr/>
          <p:nvPr/>
        </p:nvSpPr>
        <p:spPr>
          <a:xfrm>
            <a:off x="4836378" y="3311744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62B1D"/>
                </a:solidFill>
                <a:latin typeface="+mj-lt"/>
              </a:rPr>
              <a:t>02.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1A9F5C-0398-4E9C-BA1F-34606ADC85BC}"/>
              </a:ext>
            </a:extLst>
          </p:cNvPr>
          <p:cNvSpPr/>
          <p:nvPr/>
        </p:nvSpPr>
        <p:spPr>
          <a:xfrm>
            <a:off x="7334046" y="3311744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62B1D"/>
                </a:solidFill>
                <a:latin typeface="+mj-lt"/>
              </a:rPr>
              <a:t>03.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96D82-D8DA-CE55-C530-7030C3C3022B}"/>
              </a:ext>
            </a:extLst>
          </p:cNvPr>
          <p:cNvSpPr txBox="1"/>
          <p:nvPr/>
        </p:nvSpPr>
        <p:spPr>
          <a:xfrm>
            <a:off x="4424514" y="2527617"/>
            <a:ext cx="3342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효율성을 결정하는 세가지 요인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30724-4120-20C6-A9B3-5C174A781D47}"/>
              </a:ext>
            </a:extLst>
          </p:cNvPr>
          <p:cNvSpPr txBox="1"/>
          <p:nvPr/>
        </p:nvSpPr>
        <p:spPr>
          <a:xfrm>
            <a:off x="7334046" y="3839293"/>
            <a:ext cx="224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800" dirty="0"/>
              <a:t>어떤 해시 함수를 </a:t>
            </a:r>
            <a:endParaRPr lang="en-US" altLang="ko-KR" sz="1800" dirty="0"/>
          </a:p>
          <a:p>
            <a:pPr algn="ctr">
              <a:lnSpc>
                <a:spcPct val="100000"/>
              </a:lnSpc>
            </a:pPr>
            <a:r>
              <a:rPr lang="ko-KR" altLang="en-US" sz="1800" dirty="0"/>
              <a:t>사용하는가</a:t>
            </a:r>
            <a:endParaRPr lang="ko-KR" altLang="en-US" sz="1800" dirty="0">
              <a:solidFill>
                <a:srgbClr val="462B1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5729-B665-E59B-E34D-D6F95A16ACC8}"/>
              </a:ext>
            </a:extLst>
          </p:cNvPr>
          <p:cNvSpPr txBox="1"/>
          <p:nvPr/>
        </p:nvSpPr>
        <p:spPr>
          <a:xfrm>
            <a:off x="3416466" y="5156792"/>
            <a:ext cx="5083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좋은 해시 함수란 사용 가능한 모든 셀에 데이터를 분산시키는 함수</a:t>
            </a:r>
            <a:endParaRPr lang="ko-KR" altLang="en-US" sz="2400" b="1" dirty="0">
              <a:solidFill>
                <a:srgbClr val="462B1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18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66BE013-DD50-4AB7-B345-FA8D7E9CEE94}"/>
              </a:ext>
            </a:extLst>
          </p:cNvPr>
          <p:cNvSpPr txBox="1"/>
          <p:nvPr/>
        </p:nvSpPr>
        <p:spPr>
          <a:xfrm>
            <a:off x="1701798" y="994645"/>
            <a:ext cx="87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462B1D"/>
                </a:solidFill>
                <a:latin typeface="+mj-lt"/>
                <a:cs typeface="Arial" panose="020B0604020202020204" pitchFamily="34" charset="0"/>
              </a:rPr>
              <a:t>효율적인 해시 테이블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6C2EF-3B21-465E-8BBD-A72B494B81B6}"/>
              </a:ext>
            </a:extLst>
          </p:cNvPr>
          <p:cNvSpPr txBox="1"/>
          <p:nvPr/>
        </p:nvSpPr>
        <p:spPr>
          <a:xfrm>
            <a:off x="2629852" y="2283573"/>
            <a:ext cx="6932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800" b="1" i="0" dirty="0">
                <a:solidFill>
                  <a:srgbClr val="374151"/>
                </a:solidFill>
                <a:effectLst/>
                <a:latin typeface="Abadi" panose="020F0502020204030204" pitchFamily="34" charset="0"/>
              </a:rPr>
              <a:t>해시 함수의 목적</a:t>
            </a:r>
            <a:r>
              <a:rPr lang="en-US" altLang="ko-KR" sz="1800" b="1" i="0" dirty="0">
                <a:solidFill>
                  <a:srgbClr val="374151"/>
                </a:solidFill>
                <a:effectLst/>
                <a:latin typeface="Abadi" panose="020F0502020204030204" pitchFamily="34" charset="0"/>
              </a:rPr>
              <a:t>:</a:t>
            </a:r>
          </a:p>
          <a:p>
            <a:pPr algn="ctr">
              <a:lnSpc>
                <a:spcPct val="100000"/>
              </a:lnSpc>
            </a:pPr>
            <a:endParaRPr lang="en-US" altLang="ko-KR" sz="1800" b="1" i="0" dirty="0">
              <a:solidFill>
                <a:srgbClr val="374151"/>
              </a:solidFill>
              <a:effectLst/>
              <a:latin typeface="Abad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0" i="0" dirty="0">
                <a:solidFill>
                  <a:srgbClr val="374151"/>
                </a:solidFill>
                <a:effectLst/>
                <a:latin typeface="Abadi" panose="020F0502020204030204" pitchFamily="34" charset="0"/>
              </a:rPr>
              <a:t>데이터를 균등하게 분산하여 충돌을 최소화하고 </a:t>
            </a:r>
            <a:endParaRPr lang="en-US" altLang="ko-KR" sz="1800" dirty="0">
              <a:solidFill>
                <a:srgbClr val="374151"/>
              </a:solidFill>
              <a:latin typeface="Abad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0" i="0" dirty="0">
                <a:solidFill>
                  <a:srgbClr val="374151"/>
                </a:solidFill>
                <a:effectLst/>
                <a:latin typeface="Abadi" panose="020F0502020204030204" pitchFamily="34" charset="0"/>
              </a:rPr>
              <a:t>해시 테이블의 효율을 높이는 것</a:t>
            </a:r>
            <a:endParaRPr lang="ko-KR" altLang="en-US" sz="1800" dirty="0">
              <a:solidFill>
                <a:srgbClr val="462B1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DB01BA-8E2B-49D6-B7DC-406D380803F6}"/>
              </a:ext>
            </a:extLst>
          </p:cNvPr>
          <p:cNvSpPr txBox="1"/>
          <p:nvPr/>
        </p:nvSpPr>
        <p:spPr>
          <a:xfrm>
            <a:off x="2629852" y="3803333"/>
            <a:ext cx="71196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800" dirty="0" err="1">
                <a:solidFill>
                  <a:srgbClr val="462B1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부하율</a:t>
            </a:r>
            <a:r>
              <a:rPr lang="en-US" altLang="ko-KR" sz="1800" dirty="0">
                <a:solidFill>
                  <a:srgbClr val="462B1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b="1" i="0" dirty="0">
                <a:solidFill>
                  <a:srgbClr val="37415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해시 테이블에 저장된 데이터의 수와 셀의 수 간의 비율</a:t>
            </a:r>
            <a:endParaRPr lang="en-US" altLang="ko-KR" sz="1800" b="1" i="0" dirty="0">
              <a:solidFill>
                <a:srgbClr val="37415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dirty="0">
                <a:solidFill>
                  <a:srgbClr val="37415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부하율은 </a:t>
            </a:r>
            <a:r>
              <a:rPr lang="en-US" altLang="ko-KR" sz="1800" dirty="0">
                <a:solidFill>
                  <a:srgbClr val="37415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</a:t>
            </a:r>
            <a:r>
              <a:rPr lang="ko-KR" altLang="en-US" sz="1800" dirty="0">
                <a:solidFill>
                  <a:srgbClr val="37415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이하로 유지되는 것이 적절함</a:t>
            </a:r>
            <a:endParaRPr lang="ko-KR" altLang="en-US" sz="1800" dirty="0">
              <a:solidFill>
                <a:srgbClr val="462B1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96D82-D8DA-CE55-C530-7030C3C3022B}"/>
              </a:ext>
            </a:extLst>
          </p:cNvPr>
          <p:cNvSpPr txBox="1"/>
          <p:nvPr/>
        </p:nvSpPr>
        <p:spPr>
          <a:xfrm>
            <a:off x="4424514" y="1599377"/>
            <a:ext cx="334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chemeClr val="accent4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부하율</a:t>
            </a:r>
            <a:r>
              <a:rPr lang="en-US" altLang="ko-KR" sz="2800" b="1" dirty="0">
                <a:solidFill>
                  <a:schemeClr val="accent4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(Load factor)</a:t>
            </a:r>
            <a:endParaRPr lang="ko-KR" altLang="en-US" sz="2800" b="1" dirty="0">
              <a:solidFill>
                <a:schemeClr val="accent4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55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66BE013-DD50-4AB7-B345-FA8D7E9CEE94}"/>
              </a:ext>
            </a:extLst>
          </p:cNvPr>
          <p:cNvSpPr txBox="1"/>
          <p:nvPr/>
        </p:nvSpPr>
        <p:spPr>
          <a:xfrm>
            <a:off x="1701798" y="994645"/>
            <a:ext cx="87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462B1D"/>
                </a:solidFill>
                <a:latin typeface="+mj-lt"/>
                <a:cs typeface="Arial" panose="020B0604020202020204" pitchFamily="34" charset="0"/>
              </a:rPr>
              <a:t>효율적인 해시 테이블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6C2EF-3B21-465E-8BBD-A72B494B81B6}"/>
              </a:ext>
            </a:extLst>
          </p:cNvPr>
          <p:cNvSpPr txBox="1"/>
          <p:nvPr/>
        </p:nvSpPr>
        <p:spPr>
          <a:xfrm>
            <a:off x="2629852" y="2283573"/>
            <a:ext cx="693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800" b="1" i="0" dirty="0">
                <a:solidFill>
                  <a:srgbClr val="374151"/>
                </a:solidFill>
                <a:effectLst/>
                <a:latin typeface="Abadi" panose="020F0502020204030204" pitchFamily="34" charset="0"/>
              </a:rPr>
              <a:t>부하율의 관리 방법</a:t>
            </a:r>
            <a:r>
              <a:rPr lang="en-US" altLang="ko-KR" sz="1800" b="1" i="0" dirty="0">
                <a:solidFill>
                  <a:srgbClr val="374151"/>
                </a:solidFill>
                <a:effectLst/>
                <a:latin typeface="Abadi" panose="020F0502020204030204" pitchFamily="34" charset="0"/>
              </a:rPr>
              <a:t>: </a:t>
            </a:r>
          </a:p>
          <a:p>
            <a:pPr algn="ctr">
              <a:lnSpc>
                <a:spcPct val="100000"/>
              </a:lnSpc>
            </a:pPr>
            <a:r>
              <a:rPr lang="ko-KR" altLang="en-US" sz="1800" b="1" dirty="0">
                <a:solidFill>
                  <a:srgbClr val="374151"/>
                </a:solidFill>
                <a:latin typeface="Abadi" panose="020F0502020204030204" pitchFamily="34" charset="0"/>
              </a:rPr>
              <a:t>부하율이 </a:t>
            </a:r>
            <a:r>
              <a:rPr lang="ko-KR" altLang="en-US" sz="1800" b="1" dirty="0" err="1">
                <a:solidFill>
                  <a:srgbClr val="374151"/>
                </a:solidFill>
                <a:latin typeface="Abadi" panose="020F0502020204030204" pitchFamily="34" charset="0"/>
              </a:rPr>
              <a:t>임계값을</a:t>
            </a:r>
            <a:r>
              <a:rPr lang="ko-KR" altLang="en-US" sz="1800" b="1" dirty="0">
                <a:solidFill>
                  <a:srgbClr val="374151"/>
                </a:solidFill>
                <a:latin typeface="Abadi" panose="020F0502020204030204" pitchFamily="34" charset="0"/>
              </a:rPr>
              <a:t> 넘으면 해시 테이블의 크기 확장</a:t>
            </a:r>
            <a:r>
              <a:rPr lang="en-US" altLang="ko-KR" sz="1800" b="1" dirty="0">
                <a:solidFill>
                  <a:srgbClr val="374151"/>
                </a:solidFill>
                <a:latin typeface="Abadi" panose="020F0502020204030204" pitchFamily="34" charset="0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ko-KR" altLang="en-US" sz="1800" b="1" dirty="0">
                <a:solidFill>
                  <a:srgbClr val="374151"/>
                </a:solidFill>
                <a:latin typeface="Abadi" panose="020F0502020204030204" pitchFamily="34" charset="0"/>
              </a:rPr>
              <a:t>부하율이 너무 낮으면 테이블의 크기 축소</a:t>
            </a:r>
            <a:r>
              <a:rPr lang="en-US" altLang="ko-KR" sz="1800" b="1" dirty="0">
                <a:solidFill>
                  <a:srgbClr val="374151"/>
                </a:solidFill>
                <a:latin typeface="Abadi" panose="020F0502020204030204" pitchFamily="34" charset="0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DB01BA-8E2B-49D6-B7DC-406D380803F6}"/>
              </a:ext>
            </a:extLst>
          </p:cNvPr>
          <p:cNvSpPr txBox="1"/>
          <p:nvPr/>
        </p:nvSpPr>
        <p:spPr>
          <a:xfrm>
            <a:off x="2442497" y="3324425"/>
            <a:ext cx="711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800" dirty="0">
                <a:solidFill>
                  <a:srgbClr val="462B1D"/>
                </a:solidFill>
              </a:rPr>
              <a:t>메모리 사용 최적화</a:t>
            </a:r>
            <a:r>
              <a:rPr lang="en-US" altLang="ko-KR" sz="1800" dirty="0">
                <a:solidFill>
                  <a:srgbClr val="462B1D"/>
                </a:solidFill>
              </a:rPr>
              <a:t>, </a:t>
            </a:r>
            <a:r>
              <a:rPr lang="ko-KR" altLang="en-US" sz="1800" dirty="0">
                <a:solidFill>
                  <a:srgbClr val="462B1D"/>
                </a:solidFill>
              </a:rPr>
              <a:t>성능 유지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96D82-D8DA-CE55-C530-7030C3C3022B}"/>
              </a:ext>
            </a:extLst>
          </p:cNvPr>
          <p:cNvSpPr txBox="1"/>
          <p:nvPr/>
        </p:nvSpPr>
        <p:spPr>
          <a:xfrm>
            <a:off x="4424514" y="1599377"/>
            <a:ext cx="334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chemeClr val="accent4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부하율</a:t>
            </a:r>
            <a:r>
              <a:rPr lang="en-US" altLang="ko-KR" sz="2800" b="1" dirty="0">
                <a:solidFill>
                  <a:schemeClr val="accent4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(Load factor)</a:t>
            </a:r>
            <a:endParaRPr lang="ko-KR" altLang="en-US" sz="2800" b="1" dirty="0">
              <a:solidFill>
                <a:schemeClr val="accent4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27295F-6048-8BE2-7D50-A314539570EB}"/>
              </a:ext>
            </a:extLst>
          </p:cNvPr>
          <p:cNvSpPr/>
          <p:nvPr/>
        </p:nvSpPr>
        <p:spPr>
          <a:xfrm>
            <a:off x="1925482" y="3996488"/>
            <a:ext cx="1789471" cy="1381506"/>
          </a:xfrm>
          <a:prstGeom prst="round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2B1D"/>
                </a:solidFill>
                <a:latin typeface="+mj-lt"/>
              </a:rPr>
              <a:t>새로운 크기 </a:t>
            </a:r>
            <a:endParaRPr lang="en-US" altLang="ko-KR" dirty="0">
              <a:solidFill>
                <a:srgbClr val="462B1D"/>
              </a:solidFill>
              <a:latin typeface="+mj-lt"/>
            </a:endParaRPr>
          </a:p>
          <a:p>
            <a:pPr algn="ctr"/>
            <a:r>
              <a:rPr lang="ko-KR" altLang="en-US" dirty="0">
                <a:solidFill>
                  <a:srgbClr val="462B1D"/>
                </a:solidFill>
                <a:latin typeface="+mj-lt"/>
              </a:rPr>
              <a:t>설정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85691C-6F2D-4013-65FE-45264388534D}"/>
              </a:ext>
            </a:extLst>
          </p:cNvPr>
          <p:cNvSpPr/>
          <p:nvPr/>
        </p:nvSpPr>
        <p:spPr>
          <a:xfrm>
            <a:off x="4050479" y="3996488"/>
            <a:ext cx="1789471" cy="1381506"/>
          </a:xfrm>
          <a:prstGeom prst="round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2B1D"/>
                </a:solidFill>
                <a:latin typeface="+mj-lt"/>
              </a:rPr>
              <a:t>새로운 테이블 생성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F0B1CD-7C12-7932-2207-E2E9950ED647}"/>
              </a:ext>
            </a:extLst>
          </p:cNvPr>
          <p:cNvSpPr/>
          <p:nvPr/>
        </p:nvSpPr>
        <p:spPr>
          <a:xfrm>
            <a:off x="6175476" y="3996488"/>
            <a:ext cx="1789471" cy="1381506"/>
          </a:xfrm>
          <a:prstGeom prst="round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2B1D"/>
                </a:solidFill>
                <a:latin typeface="+mj-lt"/>
              </a:rPr>
              <a:t>데이터 </a:t>
            </a:r>
            <a:r>
              <a:rPr lang="ko-KR" altLang="en-US" dirty="0" err="1">
                <a:solidFill>
                  <a:srgbClr val="462B1D"/>
                </a:solidFill>
                <a:latin typeface="+mj-lt"/>
              </a:rPr>
              <a:t>재삽입</a:t>
            </a:r>
            <a:endParaRPr lang="ko-KR" altLang="en-US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C65670-AFC3-C6AB-AC98-670DC8F8E370}"/>
              </a:ext>
            </a:extLst>
          </p:cNvPr>
          <p:cNvSpPr/>
          <p:nvPr/>
        </p:nvSpPr>
        <p:spPr>
          <a:xfrm>
            <a:off x="8412315" y="3996488"/>
            <a:ext cx="1789471" cy="1381506"/>
          </a:xfrm>
          <a:prstGeom prst="round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2B1D"/>
                </a:solidFill>
                <a:latin typeface="+mj-lt"/>
              </a:rPr>
              <a:t>현재 테이블 </a:t>
            </a:r>
            <a:endParaRPr lang="en-US" altLang="ko-KR" dirty="0">
              <a:solidFill>
                <a:srgbClr val="462B1D"/>
              </a:solidFill>
              <a:latin typeface="+mj-lt"/>
            </a:endParaRPr>
          </a:p>
          <a:p>
            <a:pPr algn="ctr"/>
            <a:r>
              <a:rPr lang="ko-KR" altLang="en-US" dirty="0">
                <a:solidFill>
                  <a:srgbClr val="462B1D"/>
                </a:solidFill>
                <a:latin typeface="+mj-lt"/>
              </a:rPr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258488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66BE013-DD50-4AB7-B345-FA8D7E9CEE94}"/>
              </a:ext>
            </a:extLst>
          </p:cNvPr>
          <p:cNvSpPr txBox="1"/>
          <p:nvPr/>
        </p:nvSpPr>
        <p:spPr>
          <a:xfrm>
            <a:off x="1701798" y="994645"/>
            <a:ext cx="87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462B1D"/>
                </a:solidFill>
                <a:latin typeface="+mj-lt"/>
                <a:cs typeface="Arial" panose="020B0604020202020204" pitchFamily="34" charset="0"/>
              </a:rPr>
              <a:t>효율적인 해시 테이블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6C2EF-3B21-465E-8BBD-A72B494B81B6}"/>
              </a:ext>
            </a:extLst>
          </p:cNvPr>
          <p:cNvSpPr txBox="1"/>
          <p:nvPr/>
        </p:nvSpPr>
        <p:spPr>
          <a:xfrm>
            <a:off x="2629852" y="2283573"/>
            <a:ext cx="693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800" b="1" i="0" dirty="0">
                <a:solidFill>
                  <a:srgbClr val="374151"/>
                </a:solidFill>
                <a:effectLst/>
                <a:latin typeface="Abadi" panose="020F0502020204030204" pitchFamily="34" charset="0"/>
              </a:rPr>
              <a:t>부하율의 관리 방법</a:t>
            </a:r>
            <a:r>
              <a:rPr lang="en-US" altLang="ko-KR" sz="1800" b="1" i="0" dirty="0">
                <a:solidFill>
                  <a:srgbClr val="374151"/>
                </a:solidFill>
                <a:effectLst/>
                <a:latin typeface="Abadi" panose="020F0502020204030204" pitchFamily="34" charset="0"/>
              </a:rPr>
              <a:t>: </a:t>
            </a:r>
          </a:p>
          <a:p>
            <a:pPr algn="ctr">
              <a:lnSpc>
                <a:spcPct val="100000"/>
              </a:lnSpc>
            </a:pPr>
            <a:r>
              <a:rPr lang="ko-KR" altLang="en-US" sz="1800" b="1" dirty="0">
                <a:solidFill>
                  <a:srgbClr val="374151"/>
                </a:solidFill>
                <a:latin typeface="Abadi" panose="020F0502020204030204" pitchFamily="34" charset="0"/>
              </a:rPr>
              <a:t>부하율이 </a:t>
            </a:r>
            <a:r>
              <a:rPr lang="ko-KR" altLang="en-US" sz="1800" b="1" dirty="0" err="1">
                <a:solidFill>
                  <a:srgbClr val="374151"/>
                </a:solidFill>
                <a:latin typeface="Abadi" panose="020F0502020204030204" pitchFamily="34" charset="0"/>
              </a:rPr>
              <a:t>임계값을</a:t>
            </a:r>
            <a:r>
              <a:rPr lang="ko-KR" altLang="en-US" sz="1800" b="1" dirty="0">
                <a:solidFill>
                  <a:srgbClr val="374151"/>
                </a:solidFill>
                <a:latin typeface="Abadi" panose="020F0502020204030204" pitchFamily="34" charset="0"/>
              </a:rPr>
              <a:t> 넘으면 해시 테이블의 크기 확장</a:t>
            </a:r>
            <a:r>
              <a:rPr lang="en-US" altLang="ko-KR" sz="1800" b="1" dirty="0">
                <a:solidFill>
                  <a:srgbClr val="374151"/>
                </a:solidFill>
                <a:latin typeface="Abadi" panose="020F0502020204030204" pitchFamily="34" charset="0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ko-KR" altLang="en-US" sz="1800" b="1" dirty="0">
                <a:solidFill>
                  <a:srgbClr val="374151"/>
                </a:solidFill>
                <a:latin typeface="Abadi" panose="020F0502020204030204" pitchFamily="34" charset="0"/>
              </a:rPr>
              <a:t>부하율이 너무 낮으면 테이블의 크기 축소</a:t>
            </a:r>
            <a:r>
              <a:rPr lang="en-US" altLang="ko-KR" sz="1800" b="1" dirty="0">
                <a:solidFill>
                  <a:srgbClr val="374151"/>
                </a:solidFill>
                <a:latin typeface="Abadi" panose="020F0502020204030204" pitchFamily="34" charset="0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DB01BA-8E2B-49D6-B7DC-406D380803F6}"/>
              </a:ext>
            </a:extLst>
          </p:cNvPr>
          <p:cNvSpPr txBox="1"/>
          <p:nvPr/>
        </p:nvSpPr>
        <p:spPr>
          <a:xfrm>
            <a:off x="2442497" y="3324425"/>
            <a:ext cx="711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800" dirty="0">
                <a:solidFill>
                  <a:srgbClr val="462B1D"/>
                </a:solidFill>
              </a:rPr>
              <a:t>메모리 사용 최적화</a:t>
            </a:r>
            <a:r>
              <a:rPr lang="en-US" altLang="ko-KR" sz="1800" dirty="0">
                <a:solidFill>
                  <a:srgbClr val="462B1D"/>
                </a:solidFill>
              </a:rPr>
              <a:t>, </a:t>
            </a:r>
            <a:r>
              <a:rPr lang="ko-KR" altLang="en-US" sz="1800" dirty="0">
                <a:solidFill>
                  <a:srgbClr val="462B1D"/>
                </a:solidFill>
              </a:rPr>
              <a:t>성능 유지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96D82-D8DA-CE55-C530-7030C3C3022B}"/>
              </a:ext>
            </a:extLst>
          </p:cNvPr>
          <p:cNvSpPr txBox="1"/>
          <p:nvPr/>
        </p:nvSpPr>
        <p:spPr>
          <a:xfrm>
            <a:off x="4424514" y="1599377"/>
            <a:ext cx="334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chemeClr val="accent4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부하율</a:t>
            </a:r>
            <a:r>
              <a:rPr lang="en-US" altLang="ko-KR" sz="2800" b="1" dirty="0">
                <a:solidFill>
                  <a:schemeClr val="accent4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(Load factor)</a:t>
            </a:r>
            <a:endParaRPr lang="ko-KR" altLang="en-US" sz="2800" b="1" dirty="0">
              <a:solidFill>
                <a:schemeClr val="accent4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27295F-6048-8BE2-7D50-A314539570EB}"/>
              </a:ext>
            </a:extLst>
          </p:cNvPr>
          <p:cNvSpPr/>
          <p:nvPr/>
        </p:nvSpPr>
        <p:spPr>
          <a:xfrm>
            <a:off x="1925482" y="3996488"/>
            <a:ext cx="1789471" cy="1381506"/>
          </a:xfrm>
          <a:prstGeom prst="round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2B1D"/>
                </a:solidFill>
                <a:latin typeface="+mj-lt"/>
              </a:rPr>
              <a:t>새로운 크기 </a:t>
            </a:r>
            <a:endParaRPr lang="en-US" altLang="ko-KR" dirty="0">
              <a:solidFill>
                <a:srgbClr val="462B1D"/>
              </a:solidFill>
              <a:latin typeface="+mj-lt"/>
            </a:endParaRPr>
          </a:p>
          <a:p>
            <a:pPr algn="ctr"/>
            <a:r>
              <a:rPr lang="ko-KR" altLang="en-US" dirty="0">
                <a:solidFill>
                  <a:srgbClr val="462B1D"/>
                </a:solidFill>
                <a:latin typeface="+mj-lt"/>
              </a:rPr>
              <a:t>설정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85691C-6F2D-4013-65FE-45264388534D}"/>
              </a:ext>
            </a:extLst>
          </p:cNvPr>
          <p:cNvSpPr/>
          <p:nvPr/>
        </p:nvSpPr>
        <p:spPr>
          <a:xfrm>
            <a:off x="4050479" y="3996488"/>
            <a:ext cx="1789471" cy="1381506"/>
          </a:xfrm>
          <a:prstGeom prst="round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2B1D"/>
                </a:solidFill>
                <a:latin typeface="+mj-lt"/>
              </a:rPr>
              <a:t>새로운 테이블 생성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F0B1CD-7C12-7932-2207-E2E9950ED647}"/>
              </a:ext>
            </a:extLst>
          </p:cNvPr>
          <p:cNvSpPr/>
          <p:nvPr/>
        </p:nvSpPr>
        <p:spPr>
          <a:xfrm>
            <a:off x="6175476" y="3996488"/>
            <a:ext cx="1789471" cy="1381506"/>
          </a:xfrm>
          <a:prstGeom prst="round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2B1D"/>
                </a:solidFill>
                <a:latin typeface="+mj-lt"/>
              </a:rPr>
              <a:t>데이터 </a:t>
            </a:r>
            <a:r>
              <a:rPr lang="ko-KR" altLang="en-US" dirty="0" err="1">
                <a:solidFill>
                  <a:srgbClr val="462B1D"/>
                </a:solidFill>
                <a:latin typeface="+mj-lt"/>
              </a:rPr>
              <a:t>재삽입</a:t>
            </a:r>
            <a:endParaRPr lang="ko-KR" altLang="en-US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C65670-AFC3-C6AB-AC98-670DC8F8E370}"/>
              </a:ext>
            </a:extLst>
          </p:cNvPr>
          <p:cNvSpPr/>
          <p:nvPr/>
        </p:nvSpPr>
        <p:spPr>
          <a:xfrm>
            <a:off x="8412315" y="3996488"/>
            <a:ext cx="1789471" cy="1381506"/>
          </a:xfrm>
          <a:prstGeom prst="round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2B1D"/>
                </a:solidFill>
                <a:latin typeface="+mj-lt"/>
              </a:rPr>
              <a:t>현재 테이블 </a:t>
            </a:r>
            <a:endParaRPr lang="en-US" altLang="ko-KR" dirty="0">
              <a:solidFill>
                <a:srgbClr val="462B1D"/>
              </a:solidFill>
              <a:latin typeface="+mj-lt"/>
            </a:endParaRPr>
          </a:p>
          <a:p>
            <a:pPr algn="ctr"/>
            <a:r>
              <a:rPr lang="ko-KR" altLang="en-US" dirty="0">
                <a:solidFill>
                  <a:srgbClr val="462B1D"/>
                </a:solidFill>
                <a:latin typeface="+mj-lt"/>
              </a:rPr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174110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92259-07C4-4BFC-88BA-B2E2E3183D18}"/>
              </a:ext>
            </a:extLst>
          </p:cNvPr>
          <p:cNvSpPr txBox="1"/>
          <p:nvPr/>
        </p:nvSpPr>
        <p:spPr>
          <a:xfrm>
            <a:off x="1409700" y="130642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62B1D"/>
                </a:solidFill>
                <a:latin typeface="+mj-lt"/>
                <a:cs typeface="Arial" panose="020B0604020202020204" pitchFamily="34" charset="0"/>
              </a:rPr>
              <a:t>Make Your Title</a:t>
            </a:r>
            <a:endParaRPr lang="ko-KR" altLang="en-US" sz="2800" dirty="0">
              <a:solidFill>
                <a:srgbClr val="462B1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F85934-C023-4D7A-9D5D-C4C9E0288046}"/>
              </a:ext>
            </a:extLst>
          </p:cNvPr>
          <p:cNvSpPr/>
          <p:nvPr/>
        </p:nvSpPr>
        <p:spPr>
          <a:xfrm>
            <a:off x="1569773" y="2285684"/>
            <a:ext cx="889596" cy="889596"/>
          </a:xfrm>
          <a:prstGeom prst="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462B1D"/>
              </a:solidFill>
              <a:latin typeface="+mj-l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23A036-BBD3-445B-8F10-F31F8089AA43}"/>
              </a:ext>
            </a:extLst>
          </p:cNvPr>
          <p:cNvGrpSpPr/>
          <p:nvPr/>
        </p:nvGrpSpPr>
        <p:grpSpPr>
          <a:xfrm>
            <a:off x="1855756" y="2518694"/>
            <a:ext cx="317630" cy="423576"/>
            <a:chOff x="3471472" y="902398"/>
            <a:chExt cx="295275" cy="393763"/>
          </a:xfrm>
          <a:solidFill>
            <a:srgbClr val="462B1D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E279DF9-CA58-4970-BA7B-3E3CE93220A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F4CCD455-AFB0-4D73-A47A-776B7E2007D4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1A0C31-01EB-41EE-B2EC-35E23EDA7919}"/>
              </a:ext>
            </a:extLst>
          </p:cNvPr>
          <p:cNvSpPr txBox="1"/>
          <p:nvPr/>
        </p:nvSpPr>
        <p:spPr>
          <a:xfrm>
            <a:off x="2746794" y="2669811"/>
            <a:ext cx="340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462B1D"/>
                </a:solidFill>
              </a:rPr>
              <a:t>amet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adipiscing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elit</a:t>
            </a:r>
            <a:r>
              <a:rPr lang="en-US" altLang="ko-KR" sz="1200" dirty="0">
                <a:solidFill>
                  <a:srgbClr val="462B1D"/>
                </a:solidFill>
              </a:rPr>
              <a:t>, sed do </a:t>
            </a:r>
            <a:r>
              <a:rPr lang="en-US" altLang="ko-KR" sz="1200" dirty="0" err="1">
                <a:solidFill>
                  <a:srgbClr val="462B1D"/>
                </a:solidFill>
              </a:rPr>
              <a:t>eiusmod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tempor</a:t>
            </a:r>
            <a:endParaRPr lang="en-US" altLang="ko-KR" sz="1200" dirty="0">
              <a:solidFill>
                <a:srgbClr val="462B1D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02CDA6-6BCC-40D0-9F5E-6C7D11DAF233}"/>
              </a:ext>
            </a:extLst>
          </p:cNvPr>
          <p:cNvSpPr/>
          <p:nvPr/>
        </p:nvSpPr>
        <p:spPr>
          <a:xfrm>
            <a:off x="2746793" y="2345049"/>
            <a:ext cx="340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2B1D"/>
                </a:solidFill>
              </a:rPr>
              <a:t>Lorem ipsum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3C56C6-FB90-4193-873A-BFD8E16C1966}"/>
              </a:ext>
            </a:extLst>
          </p:cNvPr>
          <p:cNvSpPr/>
          <p:nvPr/>
        </p:nvSpPr>
        <p:spPr>
          <a:xfrm>
            <a:off x="1569773" y="3448106"/>
            <a:ext cx="889596" cy="889596"/>
          </a:xfrm>
          <a:prstGeom prst="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462B1D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9F71A66-4933-4FCA-B968-67FFCBEC2E6B}"/>
              </a:ext>
            </a:extLst>
          </p:cNvPr>
          <p:cNvGrpSpPr/>
          <p:nvPr/>
        </p:nvGrpSpPr>
        <p:grpSpPr>
          <a:xfrm>
            <a:off x="1804524" y="3682858"/>
            <a:ext cx="420094" cy="420092"/>
            <a:chOff x="752656" y="1562597"/>
            <a:chExt cx="390525" cy="390525"/>
          </a:xfrm>
          <a:solidFill>
            <a:srgbClr val="462B1D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12269BF-AC67-4ECF-BB29-DDE47B562DF5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8DE81C3-B4F8-46DC-A013-5AD41FFA4262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FA5E1A7-230B-427C-BD80-827D1DC1A24F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F67B619-2236-44B0-B8A0-DE0EB766E0BE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BA71A45-79EE-411B-8662-10FE2BBCE501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62B1D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DDE6EF7-7939-4F69-8C1A-810DE360E118}"/>
              </a:ext>
            </a:extLst>
          </p:cNvPr>
          <p:cNvSpPr txBox="1"/>
          <p:nvPr/>
        </p:nvSpPr>
        <p:spPr>
          <a:xfrm>
            <a:off x="2746794" y="3832862"/>
            <a:ext cx="340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462B1D"/>
                </a:solidFill>
              </a:rPr>
              <a:t>amet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adipiscing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elit</a:t>
            </a:r>
            <a:r>
              <a:rPr lang="en-US" altLang="ko-KR" sz="1200" dirty="0">
                <a:solidFill>
                  <a:srgbClr val="462B1D"/>
                </a:solidFill>
              </a:rPr>
              <a:t>, sed do </a:t>
            </a:r>
            <a:r>
              <a:rPr lang="en-US" altLang="ko-KR" sz="1200" dirty="0" err="1">
                <a:solidFill>
                  <a:srgbClr val="462B1D"/>
                </a:solidFill>
              </a:rPr>
              <a:t>eiusmod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tempor</a:t>
            </a:r>
            <a:endParaRPr lang="en-US" altLang="ko-KR" sz="1200" dirty="0">
              <a:solidFill>
                <a:srgbClr val="462B1D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57FA42-8FED-4FAA-8CF3-EE8DE0343CDB}"/>
              </a:ext>
            </a:extLst>
          </p:cNvPr>
          <p:cNvSpPr/>
          <p:nvPr/>
        </p:nvSpPr>
        <p:spPr>
          <a:xfrm>
            <a:off x="2746793" y="3508100"/>
            <a:ext cx="340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2B1D"/>
                </a:solidFill>
              </a:rPr>
              <a:t>Lorem ipsum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86BBB-DDB0-4534-8052-7AEED24FB42D}"/>
              </a:ext>
            </a:extLst>
          </p:cNvPr>
          <p:cNvSpPr/>
          <p:nvPr/>
        </p:nvSpPr>
        <p:spPr>
          <a:xfrm>
            <a:off x="1569773" y="4610529"/>
            <a:ext cx="889596" cy="889596"/>
          </a:xfrm>
          <a:prstGeom prst="rect">
            <a:avLst/>
          </a:prstGeom>
          <a:solidFill>
            <a:srgbClr val="FCDBA2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FB544F3-0A08-4D0F-8DB4-AE361E3EA084}"/>
              </a:ext>
            </a:extLst>
          </p:cNvPr>
          <p:cNvSpPr/>
          <p:nvPr/>
        </p:nvSpPr>
        <p:spPr>
          <a:xfrm>
            <a:off x="1830138" y="4845280"/>
            <a:ext cx="368866" cy="420094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rgbClr val="462B1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462B1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326D7E-4C2D-4689-A35B-2A55EDC31E62}"/>
              </a:ext>
            </a:extLst>
          </p:cNvPr>
          <p:cNvSpPr txBox="1"/>
          <p:nvPr/>
        </p:nvSpPr>
        <p:spPr>
          <a:xfrm>
            <a:off x="2746794" y="4995914"/>
            <a:ext cx="340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462B1D"/>
                </a:solidFill>
              </a:rPr>
              <a:t>amet</a:t>
            </a:r>
            <a:r>
              <a:rPr lang="en-US" altLang="ko-KR" sz="1200" dirty="0">
                <a:solidFill>
                  <a:srgbClr val="462B1D"/>
                </a:solidFill>
              </a:rPr>
              <a:t>, </a:t>
            </a:r>
            <a:r>
              <a:rPr lang="en-US" altLang="ko-KR" sz="12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adipiscing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elit</a:t>
            </a:r>
            <a:r>
              <a:rPr lang="en-US" altLang="ko-KR" sz="1200" dirty="0">
                <a:solidFill>
                  <a:srgbClr val="462B1D"/>
                </a:solidFill>
              </a:rPr>
              <a:t>, sed do </a:t>
            </a:r>
            <a:r>
              <a:rPr lang="en-US" altLang="ko-KR" sz="1200" dirty="0" err="1">
                <a:solidFill>
                  <a:srgbClr val="462B1D"/>
                </a:solidFill>
              </a:rPr>
              <a:t>eiusmod</a:t>
            </a:r>
            <a:r>
              <a:rPr lang="en-US" altLang="ko-KR" sz="1200" dirty="0">
                <a:solidFill>
                  <a:srgbClr val="462B1D"/>
                </a:solidFill>
              </a:rPr>
              <a:t> </a:t>
            </a:r>
            <a:r>
              <a:rPr lang="en-US" altLang="ko-KR" sz="1200" dirty="0" err="1">
                <a:solidFill>
                  <a:srgbClr val="462B1D"/>
                </a:solidFill>
              </a:rPr>
              <a:t>tempor</a:t>
            </a:r>
            <a:endParaRPr lang="en-US" altLang="ko-KR" sz="1200" dirty="0">
              <a:solidFill>
                <a:srgbClr val="462B1D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249B63-9D83-4177-BD8F-0D9B43885330}"/>
              </a:ext>
            </a:extLst>
          </p:cNvPr>
          <p:cNvSpPr/>
          <p:nvPr/>
        </p:nvSpPr>
        <p:spPr>
          <a:xfrm>
            <a:off x="2746793" y="4671152"/>
            <a:ext cx="340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2B1D"/>
                </a:solidFill>
              </a:rPr>
              <a:t>Lorem ipsum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31043036-0263-4C4C-9BD8-8208B311250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79973" y="1357875"/>
            <a:ext cx="4142254" cy="41422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A43751-4CE4-443E-9275-47A4C21A0C7A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2659062" y="3333926"/>
            <a:ext cx="6873876" cy="0"/>
          </a:xfrm>
          <a:prstGeom prst="line">
            <a:avLst/>
          </a:prstGeom>
          <a:ln w="57150" cap="rnd">
            <a:solidFill>
              <a:srgbClr val="8D9F8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330F181E-B913-4602-ABC6-66EF26C2DB94}"/>
              </a:ext>
            </a:extLst>
          </p:cNvPr>
          <p:cNvSpPr/>
          <p:nvPr/>
        </p:nvSpPr>
        <p:spPr>
          <a:xfrm>
            <a:off x="2243138" y="3125964"/>
            <a:ext cx="415924" cy="415924"/>
          </a:xfrm>
          <a:prstGeom prst="ellipse">
            <a:avLst/>
          </a:prstGeom>
          <a:solidFill>
            <a:srgbClr val="F5EDE4"/>
          </a:solidFill>
          <a:ln w="88900">
            <a:solidFill>
              <a:srgbClr val="8D9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rgbClr val="462B1D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EC57CFC-9C68-4A78-9D3C-4248E82B7003}"/>
              </a:ext>
            </a:extLst>
          </p:cNvPr>
          <p:cNvSpPr/>
          <p:nvPr/>
        </p:nvSpPr>
        <p:spPr>
          <a:xfrm>
            <a:off x="5888038" y="3125964"/>
            <a:ext cx="415924" cy="415924"/>
          </a:xfrm>
          <a:prstGeom prst="ellipse">
            <a:avLst/>
          </a:prstGeom>
          <a:solidFill>
            <a:srgbClr val="F5EDE4"/>
          </a:solidFill>
          <a:ln w="88900">
            <a:solidFill>
              <a:srgbClr val="8D9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rgbClr val="462B1D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397EB6E-20A9-4DFB-8B16-D71BC02DB77A}"/>
              </a:ext>
            </a:extLst>
          </p:cNvPr>
          <p:cNvSpPr/>
          <p:nvPr/>
        </p:nvSpPr>
        <p:spPr>
          <a:xfrm>
            <a:off x="9532938" y="3125964"/>
            <a:ext cx="415924" cy="415924"/>
          </a:xfrm>
          <a:prstGeom prst="ellipse">
            <a:avLst/>
          </a:prstGeom>
          <a:solidFill>
            <a:srgbClr val="F5EDE4"/>
          </a:solidFill>
          <a:ln w="88900">
            <a:solidFill>
              <a:srgbClr val="8D9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rgbClr val="462B1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EE0B39-DD67-456A-81C9-3E563D15876B}"/>
              </a:ext>
            </a:extLst>
          </p:cNvPr>
          <p:cNvSpPr txBox="1"/>
          <p:nvPr/>
        </p:nvSpPr>
        <p:spPr>
          <a:xfrm>
            <a:off x="1333866" y="4548364"/>
            <a:ext cx="222213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462B1D"/>
                </a:solidFill>
              </a:rPr>
              <a:t>amet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consectetur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adipiscing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elit</a:t>
            </a:r>
            <a:endParaRPr lang="en-US" altLang="ko-KR" sz="1400" dirty="0">
              <a:solidFill>
                <a:srgbClr val="462B1D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E5F934-503A-427D-A4B8-5F5E3D3766DB}"/>
              </a:ext>
            </a:extLst>
          </p:cNvPr>
          <p:cNvSpPr/>
          <p:nvPr/>
        </p:nvSpPr>
        <p:spPr>
          <a:xfrm>
            <a:off x="1333866" y="4045126"/>
            <a:ext cx="2222134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489160-0923-45A0-B7F8-E94665E3BA0E}"/>
              </a:ext>
            </a:extLst>
          </p:cNvPr>
          <p:cNvSpPr txBox="1"/>
          <p:nvPr/>
        </p:nvSpPr>
        <p:spPr>
          <a:xfrm>
            <a:off x="4984933" y="4548364"/>
            <a:ext cx="2222134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Sed do </a:t>
            </a:r>
            <a:r>
              <a:rPr lang="en-US" altLang="ko-KR" sz="1400" dirty="0" err="1">
                <a:solidFill>
                  <a:srgbClr val="462B1D"/>
                </a:solidFill>
              </a:rPr>
              <a:t>eiusmod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tempor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incididunt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ut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labore</a:t>
            </a:r>
            <a:r>
              <a:rPr lang="en-US" altLang="ko-KR" sz="1400" dirty="0">
                <a:solidFill>
                  <a:srgbClr val="462B1D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462B1D"/>
                </a:solidFill>
              </a:rPr>
              <a:t>aliqua</a:t>
            </a:r>
            <a:endParaRPr lang="en-US" altLang="ko-KR" sz="1400" dirty="0">
              <a:solidFill>
                <a:srgbClr val="462B1D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C8819C-68A9-44D2-B19B-A7C4C6A8C01A}"/>
              </a:ext>
            </a:extLst>
          </p:cNvPr>
          <p:cNvSpPr/>
          <p:nvPr/>
        </p:nvSpPr>
        <p:spPr>
          <a:xfrm>
            <a:off x="4984933" y="4045126"/>
            <a:ext cx="2222134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A6E660-3684-4D7A-A384-263F9ECFEC75}"/>
              </a:ext>
            </a:extLst>
          </p:cNvPr>
          <p:cNvSpPr txBox="1"/>
          <p:nvPr/>
        </p:nvSpPr>
        <p:spPr>
          <a:xfrm>
            <a:off x="8636002" y="4548364"/>
            <a:ext cx="222213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Ut </a:t>
            </a:r>
            <a:r>
              <a:rPr lang="en-US" altLang="ko-KR" sz="1400" dirty="0" err="1">
                <a:solidFill>
                  <a:srgbClr val="462B1D"/>
                </a:solidFill>
              </a:rPr>
              <a:t>enim</a:t>
            </a:r>
            <a:r>
              <a:rPr lang="en-US" altLang="ko-KR" sz="1400" dirty="0">
                <a:solidFill>
                  <a:srgbClr val="462B1D"/>
                </a:solidFill>
              </a:rPr>
              <a:t> ad minim </a:t>
            </a:r>
            <a:r>
              <a:rPr lang="en-US" altLang="ko-KR" sz="1400" dirty="0" err="1">
                <a:solidFill>
                  <a:srgbClr val="462B1D"/>
                </a:solidFill>
              </a:rPr>
              <a:t>veniam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en-US" altLang="ko-KR" sz="1400" dirty="0" err="1">
                <a:solidFill>
                  <a:srgbClr val="462B1D"/>
                </a:solidFill>
              </a:rPr>
              <a:t>quis</a:t>
            </a:r>
            <a:r>
              <a:rPr lang="en-US" altLang="ko-KR" sz="1400" dirty="0">
                <a:solidFill>
                  <a:srgbClr val="462B1D"/>
                </a:solidFill>
              </a:rPr>
              <a:t> </a:t>
            </a:r>
            <a:r>
              <a:rPr lang="en-US" altLang="ko-KR" sz="1400" dirty="0" err="1">
                <a:solidFill>
                  <a:srgbClr val="462B1D"/>
                </a:solidFill>
              </a:rPr>
              <a:t>nostrud</a:t>
            </a:r>
            <a:r>
              <a:rPr lang="en-US" altLang="ko-KR" sz="1400" dirty="0">
                <a:solidFill>
                  <a:srgbClr val="462B1D"/>
                </a:solidFill>
              </a:rPr>
              <a:t> exercitation </a:t>
            </a:r>
            <a:r>
              <a:rPr lang="en-US" altLang="ko-KR" sz="1400" dirty="0" err="1">
                <a:solidFill>
                  <a:srgbClr val="462B1D"/>
                </a:solidFill>
              </a:rPr>
              <a:t>ullamco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23CC9F-DD79-45A2-BB6D-7A70772F648A}"/>
              </a:ext>
            </a:extLst>
          </p:cNvPr>
          <p:cNvSpPr/>
          <p:nvPr/>
        </p:nvSpPr>
        <p:spPr>
          <a:xfrm>
            <a:off x="8636002" y="4045126"/>
            <a:ext cx="2222134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62B1D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462B1D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ABD985-5702-4D74-9107-9861255F081E}"/>
              </a:ext>
            </a:extLst>
          </p:cNvPr>
          <p:cNvSpPr txBox="1"/>
          <p:nvPr/>
        </p:nvSpPr>
        <p:spPr>
          <a:xfrm>
            <a:off x="2998843" y="1418571"/>
            <a:ext cx="619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62B1D"/>
                </a:solidFill>
                <a:latin typeface="+mj-lt"/>
                <a:cs typeface="Arial" panose="020B0604020202020204" pitchFamily="34" charset="0"/>
              </a:rPr>
              <a:t>Subject Title</a:t>
            </a:r>
            <a:endParaRPr lang="ko-KR" altLang="en-US" sz="2800" dirty="0">
              <a:solidFill>
                <a:srgbClr val="462B1D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13825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Montserrat Light">
      <a:majorFont>
        <a:latin typeface="Abril Fatface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CDBA2"/>
        </a:solidFill>
        <a:ln w="12838" cap="flat">
          <a:noFill/>
          <a:prstDash val="solid"/>
          <a:miter/>
        </a:ln>
        <a:effectLst/>
      </a:spPr>
      <a:bodyPr rtlCol="0" anchor="ctr"/>
      <a:lstStyle>
        <a:defPPr algn="ctr">
          <a:defRPr sz="2000" dirty="0" smtClean="0">
            <a:solidFill>
              <a:srgbClr val="462B1D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>
          <a:solidFill>
            <a:schemeClr val="tx1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1529</Words>
  <Application>Microsoft Office PowerPoint</Application>
  <PresentationFormat>와이드스크린</PresentationFormat>
  <Paragraphs>230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나눔스퀘어_ac Bold</vt:lpstr>
      <vt:lpstr>Abadi</vt:lpstr>
      <vt:lpstr>Arial</vt:lpstr>
      <vt:lpstr>Wingdings</vt:lpstr>
      <vt:lpstr>맑은 고딕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블루커뮤니케이션</cp:lastModifiedBy>
  <cp:revision>250</cp:revision>
  <dcterms:created xsi:type="dcterms:W3CDTF">2019-04-06T05:20:47Z</dcterms:created>
  <dcterms:modified xsi:type="dcterms:W3CDTF">2024-01-16T10:48:19Z</dcterms:modified>
</cp:coreProperties>
</file>