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38683-2FE3-4552-B97F-3432763EBDA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240C-3326-45A9-BFD0-57C7A45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5DDB-DF25-48E1-B1BC-02C8C4F8E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F8D82-4E8D-4AD2-9FFB-AC871DE50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194E-21CC-4254-B754-817F84D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EEA-45C7-47FB-87BD-3D2C454778B2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783B-1374-48C6-BAC4-A594F7C7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5E4D-BED0-43CE-A73B-DB25993B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96CA-2C98-45F2-B493-C4B39D8B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D8C85-51BE-43AD-B3F0-E4D161EB3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6EB2-AEDD-4584-BE26-CEDE1A01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745-89FA-4ED6-9FDE-19128E098510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30CA-616F-4BED-9728-00C28B6D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E3B0-1B5B-424C-8267-4E143083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C88C0-7138-4DD0-9290-476D40256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37197-C3D8-4770-BA73-4FE63812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E9C0-1E74-429D-B3C3-E49566A4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F65-B71F-40B4-84BE-99BF4C3CBD4D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86FD-8F7A-43BB-857D-8F195CFB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2E52-A576-4236-A7F3-6AF17E0E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9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9E67-132A-4348-851F-93586B83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691F-40A0-4DE2-85A1-A3E4DE7C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F8F0-13B3-4DA6-9CF7-01E6442B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5B2C-EE29-44D3-99AD-88F9B57FFE44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BE18-8AEC-43E3-A024-ECC673D9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FA78-59ED-4FA0-BCC4-365B040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32C-F1E4-4F68-BAFB-239D0976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96EC-519E-49F4-82EF-6CF197BD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272A-834F-4CD1-9060-414E1D3C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DFD0-1930-479A-B8F0-29AED91857A9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FED0-4C59-43F3-8103-038E6FAC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D2EE-00AC-4E51-A5DE-6C6E3D1F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0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6E10-DCDF-4D68-8733-00290C51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9D4C-2CF0-4BB6-97B2-FCBF6EA74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DD740-B2AB-4FDB-9312-0FF5C4BB0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AEF87-4737-4051-9139-C61D221B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159-B4D8-4092-BB4E-9CA78872DEC4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1C7B7-BBFD-4130-B10E-5D3600B9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49B48-5E08-4C4C-BB4E-E7DC0862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0BEF-F325-4000-B026-A9E8C42E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718E-51DD-43A8-BD67-02CC4F2A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52DCA-692C-4D88-8BC4-EBD1591A8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13257-0AF8-4B52-9EDC-D2DE8CC5D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7752E-059A-40F9-A21A-DFBF65BD0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AFFB5-DA59-4777-92E4-378778B0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48DA-51F9-428C-B95C-D4F0AB75D4D9}" type="datetime1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F1E4A-EFB1-476B-958F-3A150A6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B2157-D501-47C9-8A03-53044E1D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D3DC-6ADD-41B9-8B76-8DC29734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E0BF1-2730-4C23-B32A-1D25E763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31EB-783C-4FD4-B050-E417C802EA36}" type="datetime1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73EC0-4EC8-4099-8C17-91D9D5D4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EF031-4913-4AC2-9278-692D63C7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3CFFB-EA1B-4266-82A9-8AF3D70E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17AC-E256-44F6-A5AB-3FC65342D12F}" type="datetime1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1B0FF-CDFC-4DFC-AB94-3C93B793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3FDB-FD7D-4EF5-82AA-322A67F2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3628-5439-4925-B2E4-C27F0F2A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54B5-6843-447A-AB7D-050FED8D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7668-8ACE-46CE-99E1-39ACB8DF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EDD5-98F0-4D15-9AA3-95C9A990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C331-822B-4288-8797-07052EA4828C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66491-A9E4-49E3-A5AE-D268CC3A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E0F02-D917-4F2D-9D82-69B2ACFD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4130-5257-41DC-833B-16B9CF29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EE06C-FDE7-4B56-B60E-78B378DBE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4CFCF-B07E-4DB9-A48A-92A942B8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0C36-D63C-4FEE-B450-93D7FB0C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801-52EB-4365-BB6B-DE53B24B045F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B7DD3-E81A-4A50-BA62-EE60E4E3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337B-13C2-4040-AF11-EB9031BF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378DA-F62A-4179-B678-F64DD4DC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5481-7A69-4731-A61A-02B443D6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4921"/>
            <a:ext cx="10515600" cy="485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4E3E-1E23-4A4D-8EBA-5F8B69815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EC52-F759-427D-91DC-F3C3BF90A555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A245-281F-4DA7-B476-70DCFE9F0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1610-3FBA-4542-A386-CC90F1012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9208CCB7-9AD2-4C0F-88AE-E45EFEB19F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56E2564-88A1-4536-83E3-C30A16190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685794"/>
            <a:ext cx="11887224" cy="54864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7AA95-CA58-4EAD-940E-5F2A824D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83197-F6EB-4C11-86BD-5B4091FF88CB}"/>
              </a:ext>
            </a:extLst>
          </p:cNvPr>
          <p:cNvSpPr txBox="1"/>
          <p:nvPr/>
        </p:nvSpPr>
        <p:spPr>
          <a:xfrm>
            <a:off x="1045028" y="714345"/>
            <a:ext cx="46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183BC-0DDD-4233-817B-5E40C0EB6A0C}"/>
              </a:ext>
            </a:extLst>
          </p:cNvPr>
          <p:cNvSpPr txBox="1"/>
          <p:nvPr/>
        </p:nvSpPr>
        <p:spPr>
          <a:xfrm>
            <a:off x="1766595" y="714345"/>
            <a:ext cx="46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996967-92F1-435C-83C5-CFA275D71B6C}"/>
              </a:ext>
            </a:extLst>
          </p:cNvPr>
          <p:cNvSpPr txBox="1"/>
          <p:nvPr/>
        </p:nvSpPr>
        <p:spPr>
          <a:xfrm>
            <a:off x="2488162" y="714345"/>
            <a:ext cx="46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CB0001-F53E-4089-A5A2-CA50429378DC}"/>
              </a:ext>
            </a:extLst>
          </p:cNvPr>
          <p:cNvSpPr txBox="1"/>
          <p:nvPr/>
        </p:nvSpPr>
        <p:spPr>
          <a:xfrm>
            <a:off x="3209729" y="714345"/>
            <a:ext cx="46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87872-EE2B-4C5E-89D7-A308FB23A115}"/>
              </a:ext>
            </a:extLst>
          </p:cNvPr>
          <p:cNvSpPr txBox="1"/>
          <p:nvPr/>
        </p:nvSpPr>
        <p:spPr>
          <a:xfrm>
            <a:off x="3819329" y="714345"/>
            <a:ext cx="59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GM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F45880-8747-4834-B50C-1F912615CB5F}"/>
              </a:ext>
            </a:extLst>
          </p:cNvPr>
          <p:cNvSpPr txBox="1"/>
          <p:nvPr/>
        </p:nvSpPr>
        <p:spPr>
          <a:xfrm>
            <a:off x="4646643" y="714345"/>
            <a:ext cx="46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CDFBA4-DE83-4B22-8C81-DEB3D2A4C482}"/>
              </a:ext>
            </a:extLst>
          </p:cNvPr>
          <p:cNvSpPr txBox="1"/>
          <p:nvPr/>
        </p:nvSpPr>
        <p:spPr>
          <a:xfrm>
            <a:off x="5368210" y="714345"/>
            <a:ext cx="46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647F5-F42E-4464-AB2C-87C047A4D2C2}"/>
              </a:ext>
            </a:extLst>
          </p:cNvPr>
          <p:cNvSpPr txBox="1"/>
          <p:nvPr/>
        </p:nvSpPr>
        <p:spPr>
          <a:xfrm>
            <a:off x="5996475" y="714345"/>
            <a:ext cx="59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GM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67CBB0-0224-4FBA-8861-D6C962933FB5}"/>
              </a:ext>
            </a:extLst>
          </p:cNvPr>
          <p:cNvSpPr txBox="1"/>
          <p:nvPr/>
        </p:nvSpPr>
        <p:spPr>
          <a:xfrm>
            <a:off x="6823789" y="714345"/>
            <a:ext cx="46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6200E-C9E1-44A6-9BE3-0F4A361D66A8}"/>
              </a:ext>
            </a:extLst>
          </p:cNvPr>
          <p:cNvSpPr txBox="1"/>
          <p:nvPr/>
        </p:nvSpPr>
        <p:spPr>
          <a:xfrm>
            <a:off x="7545356" y="714345"/>
            <a:ext cx="46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9DACAE-DC97-48EF-8812-54DE099B3EB8}"/>
              </a:ext>
            </a:extLst>
          </p:cNvPr>
          <p:cNvSpPr txBox="1"/>
          <p:nvPr/>
        </p:nvSpPr>
        <p:spPr>
          <a:xfrm>
            <a:off x="8123852" y="714345"/>
            <a:ext cx="59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GM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4F7FAB-F34B-4507-927D-EEBCD917B1D3}"/>
              </a:ext>
            </a:extLst>
          </p:cNvPr>
          <p:cNvSpPr txBox="1"/>
          <p:nvPr/>
        </p:nvSpPr>
        <p:spPr>
          <a:xfrm>
            <a:off x="8951166" y="714345"/>
            <a:ext cx="46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D4A27E-6CE2-41A1-B95D-EE61A79EC18D}"/>
              </a:ext>
            </a:extLst>
          </p:cNvPr>
          <p:cNvSpPr txBox="1"/>
          <p:nvPr/>
        </p:nvSpPr>
        <p:spPr>
          <a:xfrm>
            <a:off x="9672733" y="714345"/>
            <a:ext cx="46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3740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Hard-filter of Cayo exome data on chrX</dc:title>
  <dc:creator>Tanya Phung</dc:creator>
  <cp:lastModifiedBy>Tanya Phung</cp:lastModifiedBy>
  <cp:revision>21</cp:revision>
  <dcterms:created xsi:type="dcterms:W3CDTF">2019-07-22T17:52:16Z</dcterms:created>
  <dcterms:modified xsi:type="dcterms:W3CDTF">2019-07-26T00:40:33Z</dcterms:modified>
</cp:coreProperties>
</file>