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38683-2FE3-4552-B97F-3432763EBDAA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240C-3326-45A9-BFD0-57C7A45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5DDB-DF25-48E1-B1BC-02C8C4F8E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F8D82-4E8D-4AD2-9FFB-AC871DE50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194E-21CC-4254-B754-817F84D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3EEA-45C7-47FB-87BD-3D2C454778B2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783B-1374-48C6-BAC4-A594F7C7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5E4D-BED0-43CE-A73B-DB25993B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96CA-2C98-45F2-B493-C4B39D8B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D8C85-51BE-43AD-B3F0-E4D161EB3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6EB2-AEDD-4584-BE26-CEDE1A01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2745-89FA-4ED6-9FDE-19128E098510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30CA-616F-4BED-9728-00C28B6D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E3B0-1B5B-424C-8267-4E143083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C88C0-7138-4DD0-9290-476D40256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37197-C3D8-4770-BA73-4FE63812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E9C0-1E74-429D-B3C3-E49566A4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F65-B71F-40B4-84BE-99BF4C3CBD4D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86FD-8F7A-43BB-857D-8F195CFB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2E52-A576-4236-A7F3-6AF17E0E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9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9E67-132A-4348-851F-93586B83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691F-40A0-4DE2-85A1-A3E4DE7C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F8F0-13B3-4DA6-9CF7-01E6442B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5B2C-EE29-44D3-99AD-88F9B57FFE44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BE18-8AEC-43E3-A024-ECC673D9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0FA78-59ED-4FA0-BCC4-365B040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3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532C-F1E4-4F68-BAFB-239D0976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96EC-519E-49F4-82EF-6CF197BD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272A-834F-4CD1-9060-414E1D3C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DFD0-1930-479A-B8F0-29AED91857A9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FED0-4C59-43F3-8103-038E6FAC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D2EE-00AC-4E51-A5DE-6C6E3D1F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0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6E10-DCDF-4D68-8733-00290C51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9D4C-2CF0-4BB6-97B2-FCBF6EA74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DD740-B2AB-4FDB-9312-0FF5C4BB0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AEF87-4737-4051-9139-C61D221B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159-B4D8-4092-BB4E-9CA78872DEC4}" type="datetime1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1C7B7-BBFD-4130-B10E-5D3600B9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49B48-5E08-4C4C-BB4E-E7DC0862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0BEF-F325-4000-B026-A9E8C42E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718E-51DD-43A8-BD67-02CC4F2A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52DCA-692C-4D88-8BC4-EBD1591A8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13257-0AF8-4B52-9EDC-D2DE8CC5D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7752E-059A-40F9-A21A-DFBF65BD0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AFFB5-DA59-4777-92E4-378778B0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48DA-51F9-428C-B95C-D4F0AB75D4D9}" type="datetime1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F1E4A-EFB1-476B-958F-3A150A6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B2157-D501-47C9-8A03-53044E1D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D3DC-6ADD-41B9-8B76-8DC29734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E0BF1-2730-4C23-B32A-1D25E763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31EB-783C-4FD4-B050-E417C802EA36}" type="datetime1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73EC0-4EC8-4099-8C17-91D9D5D4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EF031-4913-4AC2-9278-692D63C7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3CFFB-EA1B-4266-82A9-8AF3D70E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17AC-E256-44F6-A5AB-3FC65342D12F}" type="datetime1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1B0FF-CDFC-4DFC-AB94-3C93B793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3FDB-FD7D-4EF5-82AA-322A67F2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3628-5439-4925-B2E4-C27F0F2A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54B5-6843-447A-AB7D-050FED8D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7668-8ACE-46CE-99E1-39ACB8DF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AEDD5-98F0-4D15-9AA3-95C9A990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C331-822B-4288-8797-07052EA4828C}" type="datetime1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66491-A9E4-49E3-A5AE-D268CC3A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E0F02-D917-4F2D-9D82-69B2ACFD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4130-5257-41DC-833B-16B9CF29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EE06C-FDE7-4B56-B60E-78B378DBE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4CFCF-B07E-4DB9-A48A-92A942B8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40C36-D63C-4FEE-B450-93D7FB0C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801-52EB-4365-BB6B-DE53B24B045F}" type="datetime1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B7DD3-E81A-4A50-BA62-EE60E4E3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337B-13C2-4040-AF11-EB9031BF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378DA-F62A-4179-B678-F64DD4DC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E5481-7A69-4731-A61A-02B443D6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4921"/>
            <a:ext cx="10515600" cy="485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4E3E-1E23-4A4D-8EBA-5F8B69815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EC52-F759-427D-91DC-F3C3BF90A555}" type="datetime1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A245-281F-4DA7-B476-70DCFE9F0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1610-3FBA-4542-A386-CC90F1012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9208CCB7-9AD2-4C0F-88AE-E45EFEB19F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8BC4-77F1-418A-A6BC-009E68559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Hard-filter of </a:t>
            </a:r>
            <a:r>
              <a:rPr lang="en-US" dirty="0" err="1"/>
              <a:t>GTEx</a:t>
            </a:r>
            <a:r>
              <a:rPr lang="en-US" dirty="0"/>
              <a:t> WES on </a:t>
            </a:r>
            <a:r>
              <a:rPr lang="en-US" dirty="0" err="1"/>
              <a:t>chrX</a:t>
            </a:r>
            <a:r>
              <a:rPr lang="en-US" dirty="0"/>
              <a:t> and chr8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58A3-D7FD-4900-9E70-468F3DB1F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0CA2-8A3A-49D1-B847-BAB4046F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6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BFA1-C01D-4475-9C18-A64A5931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A0A88-9335-4249-BB69-09A5C4B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95266E-A389-420E-B2E3-A444EEFC4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655"/>
            <a:ext cx="585216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C13491-1A9E-4103-B97F-26E2519BB84C}"/>
              </a:ext>
            </a:extLst>
          </p:cNvPr>
          <p:cNvSpPr txBox="1"/>
          <p:nvPr/>
        </p:nvSpPr>
        <p:spPr>
          <a:xfrm>
            <a:off x="2601157" y="1269456"/>
            <a:ext cx="83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chrX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F26978-C7FC-4E17-9B02-0ECF52F81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1675655"/>
            <a:ext cx="5852160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42FB13-679B-4304-9077-C3A32526603A}"/>
              </a:ext>
            </a:extLst>
          </p:cNvPr>
          <p:cNvSpPr txBox="1"/>
          <p:nvPr/>
        </p:nvSpPr>
        <p:spPr>
          <a:xfrm>
            <a:off x="8756342" y="1269455"/>
            <a:ext cx="83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chr8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DDB92E-7037-4A60-B05B-612EF3005F59}"/>
              </a:ext>
            </a:extLst>
          </p:cNvPr>
          <p:cNvSpPr txBox="1"/>
          <p:nvPr/>
        </p:nvSpPr>
        <p:spPr>
          <a:xfrm>
            <a:off x="543017" y="5541094"/>
            <a:ext cx="6612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Keep variants where AN ≥ 4</a:t>
            </a:r>
          </a:p>
        </p:txBody>
      </p:sp>
    </p:spTree>
    <p:extLst>
      <p:ext uri="{BB962C8B-B14F-4D97-AF65-F5344CB8AC3E}">
        <p14:creationId xmlns:p14="http://schemas.microsoft.com/office/powerpoint/2010/main" val="242405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82BD-C45C-483C-A2FD-CA8483B8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</a:t>
            </a:r>
            <a:r>
              <a:rPr lang="en-US" dirty="0" err="1"/>
              <a:t>chrX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8D8F46-BDE9-480B-9CCE-8460509A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5FE75-EF6C-4F49-A71E-AD6B7DAB6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1142995"/>
            <a:ext cx="11887224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3CFB74-A7E9-43A0-8A9B-BCE203665F9F}"/>
              </a:ext>
            </a:extLst>
          </p:cNvPr>
          <p:cNvSpPr txBox="1"/>
          <p:nvPr/>
        </p:nvSpPr>
        <p:spPr>
          <a:xfrm>
            <a:off x="543017" y="5851814"/>
            <a:ext cx="6612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Keep variants where DP ≤ 1000</a:t>
            </a:r>
          </a:p>
        </p:txBody>
      </p:sp>
    </p:spTree>
    <p:extLst>
      <p:ext uri="{BB962C8B-B14F-4D97-AF65-F5344CB8AC3E}">
        <p14:creationId xmlns:p14="http://schemas.microsoft.com/office/powerpoint/2010/main" val="362290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6157-E06D-45EC-9559-13E6C394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chr8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4E12C4-A50B-4881-909E-05885BDE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A47EC-55BA-42F1-B287-1F4D2EF31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1142995"/>
            <a:ext cx="11887224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7A2485-1CCF-43B3-8F65-BA3C28221B16}"/>
              </a:ext>
            </a:extLst>
          </p:cNvPr>
          <p:cNvSpPr txBox="1"/>
          <p:nvPr/>
        </p:nvSpPr>
        <p:spPr>
          <a:xfrm>
            <a:off x="543017" y="5851814"/>
            <a:ext cx="6612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Keep variants where DP ≤ 1000</a:t>
            </a:r>
          </a:p>
        </p:txBody>
      </p:sp>
    </p:spTree>
    <p:extLst>
      <p:ext uri="{BB962C8B-B14F-4D97-AF65-F5344CB8AC3E}">
        <p14:creationId xmlns:p14="http://schemas.microsoft.com/office/powerpoint/2010/main" val="144190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73D2-226B-4E2B-9403-3943912E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1CD79-771D-4693-B943-765096B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DEC72-EE4A-4DD1-8C94-D8B01A9FF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352"/>
            <a:ext cx="585216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83161-B932-4011-B4FB-9A16A8FB5EC8}"/>
              </a:ext>
            </a:extLst>
          </p:cNvPr>
          <p:cNvSpPr txBox="1"/>
          <p:nvPr/>
        </p:nvSpPr>
        <p:spPr>
          <a:xfrm>
            <a:off x="2601157" y="1269456"/>
            <a:ext cx="83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chrX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C0EBF6-5F97-4FC1-BA91-5150AE1C0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1673352"/>
            <a:ext cx="585216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14FD15-0180-43BB-8FF2-AEEC8B01CCEB}"/>
              </a:ext>
            </a:extLst>
          </p:cNvPr>
          <p:cNvSpPr txBox="1"/>
          <p:nvPr/>
        </p:nvSpPr>
        <p:spPr>
          <a:xfrm>
            <a:off x="8756342" y="1269455"/>
            <a:ext cx="83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chr8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6ABCB-A22E-4894-AB45-763AFB28C215}"/>
              </a:ext>
            </a:extLst>
          </p:cNvPr>
          <p:cNvSpPr txBox="1"/>
          <p:nvPr/>
        </p:nvSpPr>
        <p:spPr>
          <a:xfrm>
            <a:off x="543017" y="5541094"/>
            <a:ext cx="6612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Keep variants where MQ ≥ 55</a:t>
            </a:r>
          </a:p>
        </p:txBody>
      </p:sp>
    </p:spTree>
    <p:extLst>
      <p:ext uri="{BB962C8B-B14F-4D97-AF65-F5344CB8AC3E}">
        <p14:creationId xmlns:p14="http://schemas.microsoft.com/office/powerpoint/2010/main" val="107645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86D8-8A49-43AC-8657-808213FC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9E4A92-EF7E-4D2C-9F33-8A42BF0F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6AD7D-B3B5-4C51-9A32-9E3B4773C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352"/>
            <a:ext cx="585216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646541-F447-4C1F-AA54-CBFC993D3892}"/>
              </a:ext>
            </a:extLst>
          </p:cNvPr>
          <p:cNvSpPr txBox="1"/>
          <p:nvPr/>
        </p:nvSpPr>
        <p:spPr>
          <a:xfrm>
            <a:off x="2601157" y="1269456"/>
            <a:ext cx="83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chrX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B0C42-FF30-4938-88C4-B52F31E2C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1673352"/>
            <a:ext cx="5852160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3F6AC7-8334-4FD9-A35A-0999D3279293}"/>
              </a:ext>
            </a:extLst>
          </p:cNvPr>
          <p:cNvSpPr txBox="1"/>
          <p:nvPr/>
        </p:nvSpPr>
        <p:spPr>
          <a:xfrm>
            <a:off x="8756342" y="1269455"/>
            <a:ext cx="83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chr8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C1314E-F40F-45FC-8116-E9576E016996}"/>
              </a:ext>
            </a:extLst>
          </p:cNvPr>
          <p:cNvSpPr/>
          <p:nvPr/>
        </p:nvSpPr>
        <p:spPr>
          <a:xfrm>
            <a:off x="748145" y="3546765"/>
            <a:ext cx="2133600" cy="15801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06EE50-835C-4B95-BED8-28B5BF7E530C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570182" y="5184649"/>
            <a:ext cx="500532" cy="37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A7B5ED-97EA-459E-A1EE-E13236C111DC}"/>
              </a:ext>
            </a:extLst>
          </p:cNvPr>
          <p:cNvSpPr txBox="1"/>
          <p:nvPr/>
        </p:nvSpPr>
        <p:spPr>
          <a:xfrm>
            <a:off x="2070714" y="5330952"/>
            <a:ext cx="426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 think all of this is bad quality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103193-5912-4F24-B6BD-6AEA3EB8BB51}"/>
              </a:ext>
            </a:extLst>
          </p:cNvPr>
          <p:cNvSpPr/>
          <p:nvPr/>
        </p:nvSpPr>
        <p:spPr>
          <a:xfrm>
            <a:off x="6477000" y="3502152"/>
            <a:ext cx="2133600" cy="15801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0008A2-4C5F-40BC-9B74-9B239E760A94}"/>
              </a:ext>
            </a:extLst>
          </p:cNvPr>
          <p:cNvCxnSpPr>
            <a:stCxn id="15" idx="3"/>
          </p:cNvCxnSpPr>
          <p:nvPr/>
        </p:nvCxnSpPr>
        <p:spPr>
          <a:xfrm flipV="1">
            <a:off x="6339842" y="5126881"/>
            <a:ext cx="532013" cy="43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A9EDFE-DCE8-41EC-B8F1-FAB7FBCACAB4}"/>
              </a:ext>
            </a:extLst>
          </p:cNvPr>
          <p:cNvSpPr txBox="1"/>
          <p:nvPr/>
        </p:nvSpPr>
        <p:spPr>
          <a:xfrm>
            <a:off x="441417" y="5923888"/>
            <a:ext cx="6612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Keep variants where QD ≥ 15</a:t>
            </a:r>
          </a:p>
        </p:txBody>
      </p:sp>
    </p:spTree>
    <p:extLst>
      <p:ext uri="{BB962C8B-B14F-4D97-AF65-F5344CB8AC3E}">
        <p14:creationId xmlns:p14="http://schemas.microsoft.com/office/powerpoint/2010/main" val="341251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Hard-filter of GTEx WES on chrX and chr8</vt:lpstr>
      <vt:lpstr>AN</vt:lpstr>
      <vt:lpstr>DP chrX</vt:lpstr>
      <vt:lpstr>DP chr8</vt:lpstr>
      <vt:lpstr>MQ</vt:lpstr>
      <vt:lpstr>QD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Hard-filter of Cayo exome data on chrX</dc:title>
  <dc:creator>Tanya Phung</dc:creator>
  <cp:lastModifiedBy>Tanya Phung</cp:lastModifiedBy>
  <cp:revision>24</cp:revision>
  <dcterms:created xsi:type="dcterms:W3CDTF">2019-07-22T17:52:16Z</dcterms:created>
  <dcterms:modified xsi:type="dcterms:W3CDTF">2019-10-27T17:29:04Z</dcterms:modified>
</cp:coreProperties>
</file>