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8BC4-77F1-418A-A6BC-009E6855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Hard-filter of </a:t>
            </a:r>
            <a:r>
              <a:rPr lang="en-US" dirty="0" err="1"/>
              <a:t>GTEx</a:t>
            </a:r>
            <a:r>
              <a:rPr lang="en-US" dirty="0"/>
              <a:t> WES on </a:t>
            </a:r>
            <a:r>
              <a:rPr lang="en-US" dirty="0" err="1"/>
              <a:t>chrX</a:t>
            </a:r>
            <a:r>
              <a:rPr lang="en-US" dirty="0"/>
              <a:t> and chr8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E48DD-7109-4ACD-8BB5-C4B95E57B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0CA2-8A3A-49D1-B847-BAB4046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B4C6-2736-42FA-9352-513E8059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GTEX-11GSP-0004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04F4E-A2D8-4897-8505-EF367C7D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244A1-C9DA-41E7-8E93-A7053BD3B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CDD-9633-412E-A33D-C9C757E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GTEX-12WSD-0002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6406E-5D2E-46F5-B737-7BC9F2B5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A04F-0C9D-4D1D-8C8B-8075FDCD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5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3C9-DAB3-4176-AE8D-5F6E133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GTEX-14DAQ-0004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F9C62-AFAD-4A2A-B18A-EC6E3474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CB8C5-7EEF-4D9B-82D0-7AE96B37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5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A7C9-CC41-4E5D-8B66-32162CBB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GTEX-15ER7-0002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D3738-1925-48DF-BA26-8E9B20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CD04F-3725-419B-8730-0CB1E34D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0562-6979-4BDA-9C75-891398F8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GTEX-131YS-0003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F95CC-6925-4EB0-97B9-7EB475E4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9A9EB-8B57-4597-8319-9A6DA563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8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8517A9-C580-4AED-9AED-B66C6226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GTEX-1A8FM-0004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A2DEC-705A-4BEE-AA36-82130682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55617-4D3B-4735-9D54-96511838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697-17CC-4000-93B3-2F9E4CE8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GTEX-1A32A-0001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08641-141C-4AA3-BDC6-57343F4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1CB1C-C118-401F-B58A-478908AF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958B7F-2AF4-46F7-8ED5-1DF954B691B1}"/>
              </a:ext>
            </a:extLst>
          </p:cNvPr>
          <p:cNvSpPr/>
          <p:nvPr/>
        </p:nvSpPr>
        <p:spPr>
          <a:xfrm>
            <a:off x="0" y="3429000"/>
            <a:ext cx="4110361" cy="243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6CE3F1-6888-4BD9-8E4B-FC61469354D8}"/>
              </a:ext>
            </a:extLst>
          </p:cNvPr>
          <p:cNvSpPr/>
          <p:nvPr/>
        </p:nvSpPr>
        <p:spPr>
          <a:xfrm>
            <a:off x="8157839" y="3429000"/>
            <a:ext cx="4034161" cy="243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1282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B4C6-2736-42FA-9352-513E8059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GTEX-11GSP-0004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04F4E-A2D8-4897-8505-EF367C7D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6F335-0590-444F-8D0C-266F5F12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2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CDD-9633-412E-A33D-C9C757E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GTEX-12WSD-0002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6406E-5D2E-46F5-B737-7BC9F2B5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31E10-7F18-494C-AB7A-79928A1C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2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3C9-DAB3-4176-AE8D-5F6E133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GTEX-14DAQ-0004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F9C62-AFAD-4A2A-B18A-EC6E3474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F37DC-BCA8-4227-AF4C-40FFF638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5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BFA1-C01D-4475-9C18-A64A593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0A88-9335-4249-BB69-09A5C4B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5266E-A389-420E-B2E3-A444EEFC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655"/>
            <a:ext cx="585216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3491-1A9E-4103-B97F-26E2519BB84C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26978-C7FC-4E17-9B02-0ECF52F8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5655"/>
            <a:ext cx="585216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42FB13-679B-4304-9077-C3A32526603A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DB92E-7037-4A60-B05B-612EF3005F59}"/>
              </a:ext>
            </a:extLst>
          </p:cNvPr>
          <p:cNvSpPr txBox="1"/>
          <p:nvPr/>
        </p:nvSpPr>
        <p:spPr>
          <a:xfrm>
            <a:off x="543017" y="554109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AN ≥ 4</a:t>
            </a:r>
          </a:p>
        </p:txBody>
      </p:sp>
    </p:spTree>
    <p:extLst>
      <p:ext uri="{BB962C8B-B14F-4D97-AF65-F5344CB8AC3E}">
        <p14:creationId xmlns:p14="http://schemas.microsoft.com/office/powerpoint/2010/main" val="242405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A7C9-CC41-4E5D-8B66-32162CBB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GTEX-15ER7-0002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D3738-1925-48DF-BA26-8E9B20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2DEC-BAC2-457F-924C-A68424F0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0562-6979-4BDA-9C75-891398F8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GTEX-131YS-0003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F95CC-6925-4EB0-97B9-7EB475E4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A7D8C-0B51-433C-A1F9-AC0E585D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F07A-2F81-4600-8379-F343FFC6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phasing</a:t>
            </a:r>
            <a:br>
              <a:rPr lang="en-US" dirty="0"/>
            </a:br>
            <a:r>
              <a:rPr lang="en-US" dirty="0"/>
              <a:t>X chromosome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21B76-1AAC-4A36-B4E2-21E15282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95B3D-167C-413C-98D1-875BB6B0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8517A9-C580-4AED-9AED-B66C6226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GTEX-1A8FM-0004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A2DEC-705A-4BEE-AA36-82130682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425B1-1F68-4D45-AEA9-A9F86CAA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4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A577F-8A8C-420F-A45B-7F30C21A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B7697-17CC-4000-93B3-2F9E4CE8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GTEX-1A32A-0001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08641-141C-4AA3-BDC6-57343F4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958B7F-2AF4-46F7-8ED5-1DF954B691B1}"/>
              </a:ext>
            </a:extLst>
          </p:cNvPr>
          <p:cNvSpPr/>
          <p:nvPr/>
        </p:nvSpPr>
        <p:spPr>
          <a:xfrm>
            <a:off x="0" y="3429000"/>
            <a:ext cx="4110361" cy="243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6CE3F1-6888-4BD9-8E4B-FC61469354D8}"/>
              </a:ext>
            </a:extLst>
          </p:cNvPr>
          <p:cNvSpPr/>
          <p:nvPr/>
        </p:nvSpPr>
        <p:spPr>
          <a:xfrm>
            <a:off x="8157839" y="3429000"/>
            <a:ext cx="4034161" cy="243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311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B4C6-2736-42FA-9352-513E8059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GTEX-11GSP-0004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04F4E-A2D8-4897-8505-EF367C7D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E06A4-C2F9-4AA6-A343-59E0CF24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CDD-9633-412E-A33D-C9C757E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GTEX-12WSD-0002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6406E-5D2E-46F5-B737-7BC9F2B5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1AEB2-61C1-48C3-B193-526B1966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3C9-DAB3-4176-AE8D-5F6E133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GTEX-14DAQ-0004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F9C62-AFAD-4A2A-B18A-EC6E3474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63100-CF4A-4F71-BEDE-6717353B9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A7C9-CC41-4E5D-8B66-32162CBB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GTEX-15ER7-0002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D3738-1925-48DF-BA26-8E9B20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41778-D75B-4C7D-A7E4-B73535445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0562-6979-4BDA-9C75-891398F8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GTEX-131YS-0003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F95CC-6925-4EB0-97B9-7EB475E4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55DEE-78E5-4EDD-AB6B-E101193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82BD-C45C-483C-A2FD-CA8483B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err="1"/>
              <a:t>chrX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D8F46-BDE9-480B-9CCE-8460509A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FE75-EF6C-4F49-A71E-AD6B7DAB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CFB74-A7E9-43A0-8A9B-BCE203665F9F}"/>
              </a:ext>
            </a:extLst>
          </p:cNvPr>
          <p:cNvSpPr txBox="1"/>
          <p:nvPr/>
        </p:nvSpPr>
        <p:spPr>
          <a:xfrm>
            <a:off x="543017" y="585181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DP ≤ 1000</a:t>
            </a:r>
          </a:p>
        </p:txBody>
      </p:sp>
    </p:spTree>
    <p:extLst>
      <p:ext uri="{BB962C8B-B14F-4D97-AF65-F5344CB8AC3E}">
        <p14:creationId xmlns:p14="http://schemas.microsoft.com/office/powerpoint/2010/main" val="362290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6157-E06D-45EC-9559-13E6C394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chr8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E12C4-A50B-4881-909E-05885BDE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A47EC-55BA-42F1-B287-1F4D2EF31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A2485-1CCF-43B3-8F65-BA3C28221B16}"/>
              </a:ext>
            </a:extLst>
          </p:cNvPr>
          <p:cNvSpPr txBox="1"/>
          <p:nvPr/>
        </p:nvSpPr>
        <p:spPr>
          <a:xfrm>
            <a:off x="543017" y="585181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DP ≤ 1000</a:t>
            </a:r>
          </a:p>
        </p:txBody>
      </p:sp>
    </p:spTree>
    <p:extLst>
      <p:ext uri="{BB962C8B-B14F-4D97-AF65-F5344CB8AC3E}">
        <p14:creationId xmlns:p14="http://schemas.microsoft.com/office/powerpoint/2010/main" val="14419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73D2-226B-4E2B-9403-3943912E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1CD79-771D-4693-B943-765096B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DEC72-EE4A-4DD1-8C94-D8B01A9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352"/>
            <a:ext cx="585216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83161-B932-4011-B4FB-9A16A8FB5EC8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C0EBF6-5F97-4FC1-BA91-5150AE1C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3352"/>
            <a:ext cx="585216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14FD15-0180-43BB-8FF2-AEEC8B01CCEB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ABCB-A22E-4894-AB45-763AFB28C215}"/>
              </a:ext>
            </a:extLst>
          </p:cNvPr>
          <p:cNvSpPr txBox="1"/>
          <p:nvPr/>
        </p:nvSpPr>
        <p:spPr>
          <a:xfrm>
            <a:off x="543017" y="554109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MQ ≥ 55</a:t>
            </a:r>
          </a:p>
        </p:txBody>
      </p:sp>
    </p:spTree>
    <p:extLst>
      <p:ext uri="{BB962C8B-B14F-4D97-AF65-F5344CB8AC3E}">
        <p14:creationId xmlns:p14="http://schemas.microsoft.com/office/powerpoint/2010/main" val="107645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86D8-8A49-43AC-8657-808213FC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E4A92-EF7E-4D2C-9F33-8A42BF0F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AD7D-B3B5-4C51-9A32-9E3B4773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352"/>
            <a:ext cx="585216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46541-F447-4C1F-AA54-CBFC993D3892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B0C42-FF30-4938-88C4-B52F31E2C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3352"/>
            <a:ext cx="585216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F6AC7-8334-4FD9-A35A-0999D3279293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C1314E-F40F-45FC-8116-E9576E016996}"/>
              </a:ext>
            </a:extLst>
          </p:cNvPr>
          <p:cNvSpPr/>
          <p:nvPr/>
        </p:nvSpPr>
        <p:spPr>
          <a:xfrm>
            <a:off x="748145" y="3546765"/>
            <a:ext cx="2133600" cy="15801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6EE50-835C-4B95-BED8-28B5BF7E530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570182" y="5184649"/>
            <a:ext cx="500532" cy="37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A7B5ED-97EA-459E-A1EE-E13236C111DC}"/>
              </a:ext>
            </a:extLst>
          </p:cNvPr>
          <p:cNvSpPr txBox="1"/>
          <p:nvPr/>
        </p:nvSpPr>
        <p:spPr>
          <a:xfrm>
            <a:off x="2070714" y="5330952"/>
            <a:ext cx="426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 think all of this is bad quality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03193-5912-4F24-B6BD-6AEA3EB8BB51}"/>
              </a:ext>
            </a:extLst>
          </p:cNvPr>
          <p:cNvSpPr/>
          <p:nvPr/>
        </p:nvSpPr>
        <p:spPr>
          <a:xfrm>
            <a:off x="6477000" y="3502152"/>
            <a:ext cx="2133600" cy="15801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008A2-4C5F-40BC-9B74-9B239E760A94}"/>
              </a:ext>
            </a:extLst>
          </p:cNvPr>
          <p:cNvCxnSpPr>
            <a:stCxn id="15" idx="3"/>
          </p:cNvCxnSpPr>
          <p:nvPr/>
        </p:nvCxnSpPr>
        <p:spPr>
          <a:xfrm flipV="1">
            <a:off x="6339842" y="5126881"/>
            <a:ext cx="532013" cy="43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A9EDFE-DCE8-41EC-B8F1-FAB7FBCACAB4}"/>
              </a:ext>
            </a:extLst>
          </p:cNvPr>
          <p:cNvSpPr txBox="1"/>
          <p:nvPr/>
        </p:nvSpPr>
        <p:spPr>
          <a:xfrm>
            <a:off x="441417" y="5923888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QD ≥ 15</a:t>
            </a:r>
          </a:p>
        </p:txBody>
      </p:sp>
    </p:spTree>
    <p:extLst>
      <p:ext uri="{BB962C8B-B14F-4D97-AF65-F5344CB8AC3E}">
        <p14:creationId xmlns:p14="http://schemas.microsoft.com/office/powerpoint/2010/main" val="34125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CD9E6-BA7A-4708-9FCD-E47BF724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phasing </a:t>
            </a:r>
            <a:br>
              <a:rPr lang="en-US" dirty="0"/>
            </a:br>
            <a:r>
              <a:rPr lang="en-US" dirty="0"/>
              <a:t>X chromosome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7C3D8-903E-40BB-A849-1CFB23EF0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63F55-FDEE-4F70-9FB2-E5CCCBB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8517A9-C580-4AED-9AED-B66C6226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GTEX-1A8FM-0004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A2DEC-705A-4BEE-AA36-82130682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5CED4-A76C-474F-96B5-F22CBC471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697-17CC-4000-93B3-2F9E4CE8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GTEX-1A32A-0001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08641-141C-4AA3-BDC6-57343F4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9AE8-F8D0-4869-ADDC-6D2737BA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117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Helvetica</vt:lpstr>
      <vt:lpstr>Office Theme</vt:lpstr>
      <vt:lpstr>Hard-filter of GTEx WES on chrX and chr8</vt:lpstr>
      <vt:lpstr>AN</vt:lpstr>
      <vt:lpstr>DP chrX</vt:lpstr>
      <vt:lpstr>DP chr8</vt:lpstr>
      <vt:lpstr>MQ</vt:lpstr>
      <vt:lpstr>QD</vt:lpstr>
      <vt:lpstr>Before phasing  X chromosome</vt:lpstr>
      <vt:lpstr>GTEX-1A8FM-0004</vt:lpstr>
      <vt:lpstr>GTEX-1A32A-0001</vt:lpstr>
      <vt:lpstr>GTEX-11GSP-0004</vt:lpstr>
      <vt:lpstr>GTEX-12WSD-0002</vt:lpstr>
      <vt:lpstr>GTEX-14DAQ-0004</vt:lpstr>
      <vt:lpstr>GTEX-15ER7-0002</vt:lpstr>
      <vt:lpstr>GTEX-131YS-0003</vt:lpstr>
      <vt:lpstr>GTEX-1A8FM-0004</vt:lpstr>
      <vt:lpstr>GTEX-1A32A-0001</vt:lpstr>
      <vt:lpstr>GTEX-11GSP-0004</vt:lpstr>
      <vt:lpstr>GTEX-12WSD-0002</vt:lpstr>
      <vt:lpstr>GTEX-14DAQ-0004</vt:lpstr>
      <vt:lpstr>GTEX-15ER7-0002</vt:lpstr>
      <vt:lpstr>GTEX-131YS-0003</vt:lpstr>
      <vt:lpstr>After phasing X chromosome</vt:lpstr>
      <vt:lpstr>GTEX-1A8FM-0004</vt:lpstr>
      <vt:lpstr>GTEX-1A32A-0001</vt:lpstr>
      <vt:lpstr>GTEX-11GSP-0004</vt:lpstr>
      <vt:lpstr>GTEX-12WSD-0002</vt:lpstr>
      <vt:lpstr>GTEX-14DAQ-0004</vt:lpstr>
      <vt:lpstr>GTEX-15ER7-0002</vt:lpstr>
      <vt:lpstr>GTEX-131YS-0003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30</cp:revision>
  <dcterms:created xsi:type="dcterms:W3CDTF">2019-07-22T17:52:16Z</dcterms:created>
  <dcterms:modified xsi:type="dcterms:W3CDTF">2019-10-30T14:52:45Z</dcterms:modified>
</cp:coreProperties>
</file>