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38683-2FE3-4552-B97F-3432763EBDAA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3240C-3326-45A9-BFD0-57C7A45CC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5DDB-DF25-48E1-B1BC-02C8C4F8E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F8D82-4E8D-4AD2-9FFB-AC871DE50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F194E-21CC-4254-B754-817F84D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3EEA-45C7-47FB-87BD-3D2C454778B2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7783B-1374-48C6-BAC4-A594F7C7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C5E4D-BED0-43CE-A73B-DB25993B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96CA-2C98-45F2-B493-C4B39D8B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D8C85-51BE-43AD-B3F0-E4D161EB3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26EB2-AEDD-4584-BE26-CEDE1A01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2745-89FA-4ED6-9FDE-19128E098510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230CA-616F-4BED-9728-00C28B6D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3E3B0-1B5B-424C-8267-4E143083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8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C88C0-7138-4DD0-9290-476D40256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37197-C3D8-4770-BA73-4FE638125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4E9C0-1E74-429D-B3C3-E49566A4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EF65-B71F-40B4-84BE-99BF4C3CBD4D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C86FD-8F7A-43BB-857D-8F195CFB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F2E52-A576-4236-A7F3-6AF17E0E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9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9E67-132A-4348-851F-93586B83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A691F-40A0-4DE2-85A1-A3E4DE7C5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6F8F0-13B3-4DA6-9CF7-01E6442B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5B2C-EE29-44D3-99AD-88F9B57FFE44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9BE18-8AEC-43E3-A024-ECC673D9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0FA78-59ED-4FA0-BCC4-365B040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3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532C-F1E4-4F68-BAFB-239D0976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596EC-519E-49F4-82EF-6CF197BD6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272A-834F-4CD1-9060-414E1D3C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DFD0-1930-479A-B8F0-29AED91857A9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6FED0-4C59-43F3-8103-038E6FAC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DD2EE-00AC-4E51-A5DE-6C6E3D1F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0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6E10-DCDF-4D68-8733-00290C51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9D4C-2CF0-4BB6-97B2-FCBF6EA74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DD740-B2AB-4FDB-9312-0FF5C4BB0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AEF87-4737-4051-9139-C61D221B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159-B4D8-4092-BB4E-9CA78872DEC4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1C7B7-BBFD-4130-B10E-5D3600B9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49B48-5E08-4C4C-BB4E-E7DC0862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5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0BEF-F325-4000-B026-A9E8C42E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F718E-51DD-43A8-BD67-02CC4F2A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52DCA-692C-4D88-8BC4-EBD1591A8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13257-0AF8-4B52-9EDC-D2DE8CC5D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7752E-059A-40F9-A21A-DFBF65BD0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AFFB5-DA59-4777-92E4-378778B0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48DA-51F9-428C-B95C-D4F0AB75D4D9}" type="datetime1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F1E4A-EFB1-476B-958F-3A150A6D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B2157-D501-47C9-8A03-53044E1D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9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D3DC-6ADD-41B9-8B76-8DC29734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E0BF1-2730-4C23-B32A-1D25E763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31EB-783C-4FD4-B050-E417C802EA36}" type="datetime1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73EC0-4EC8-4099-8C17-91D9D5D4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EF031-4913-4AC2-9278-692D63C7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0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D3CFFB-EA1B-4266-82A9-8AF3D70E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17AC-E256-44F6-A5AB-3FC65342D12F}" type="datetime1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1B0FF-CDFC-4DFC-AB94-3C93B793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03FDB-FD7D-4EF5-82AA-322A67F2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8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3628-5439-4925-B2E4-C27F0F2A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54B5-6843-447A-AB7D-050FED8D4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97668-8ACE-46CE-99E1-39ACB8DF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AEDD5-98F0-4D15-9AA3-95C9A990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C331-822B-4288-8797-07052EA4828C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66491-A9E4-49E3-A5AE-D268CC3A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E0F02-D917-4F2D-9D82-69B2ACFD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9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4130-5257-41DC-833B-16B9CF299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EE06C-FDE7-4B56-B60E-78B378DBE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4CFCF-B07E-4DB9-A48A-92A942B8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40C36-D63C-4FEE-B450-93D7FB0C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801-52EB-4365-BB6B-DE53B24B045F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B7DD3-E81A-4A50-BA62-EE60E4E3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9337B-13C2-4040-AF11-EB9031BF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7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378DA-F62A-4179-B678-F64DD4DC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E5481-7A69-4731-A61A-02B443D6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4921"/>
            <a:ext cx="10515600" cy="485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94E3E-1E23-4A4D-8EBA-5F8B69815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AEC52-F759-427D-91DC-F3C3BF90A555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BA245-281F-4DA7-B476-70DCFE9F0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11610-3FBA-4542-A386-CC90F1012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9208CCB7-9AD2-4C0F-88AE-E45EFEB19F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BFF3C-B65D-40C1-938C-0A34A536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75593E-A451-4288-9E53-8D953B567C1E}"/>
              </a:ext>
            </a:extLst>
          </p:cNvPr>
          <p:cNvSpPr/>
          <p:nvPr/>
        </p:nvSpPr>
        <p:spPr>
          <a:xfrm>
            <a:off x="1748902" y="2454673"/>
            <a:ext cx="2201662" cy="9587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Phase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chrX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B44B5F5-03FF-4466-A75A-0445D89089D5}"/>
              </a:ext>
            </a:extLst>
          </p:cNvPr>
          <p:cNvSpPr/>
          <p:nvPr/>
        </p:nvSpPr>
        <p:spPr>
          <a:xfrm>
            <a:off x="4439575" y="2805341"/>
            <a:ext cx="701336" cy="25745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8A2C6F-3AF3-4FCC-82F7-5DC122B0F922}"/>
              </a:ext>
            </a:extLst>
          </p:cNvPr>
          <p:cNvSpPr/>
          <p:nvPr/>
        </p:nvSpPr>
        <p:spPr>
          <a:xfrm>
            <a:off x="5558901" y="1429303"/>
            <a:ext cx="5363592" cy="300953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For each individual: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For each tissue: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Identify positions on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chrX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where allele balance is equal to 1</a:t>
            </a:r>
          </a:p>
        </p:txBody>
      </p:sp>
    </p:spTree>
    <p:extLst>
      <p:ext uri="{BB962C8B-B14F-4D97-AF65-F5344CB8AC3E}">
        <p14:creationId xmlns:p14="http://schemas.microsoft.com/office/powerpoint/2010/main" val="4040040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B1518E-2A4D-4576-8467-5DAD99D2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90E66-00BB-48E6-92FB-51688B7CB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76" y="137160"/>
            <a:ext cx="5600701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006401-07DE-46F1-869F-0A68D758C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76" y="3337560"/>
            <a:ext cx="5600701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09378B-9B0D-488C-8C79-46C31A4C3D09}"/>
              </a:ext>
            </a:extLst>
          </p:cNvPr>
          <p:cNvSpPr txBox="1"/>
          <p:nvPr/>
        </p:nvSpPr>
        <p:spPr>
          <a:xfrm>
            <a:off x="8837677" y="320040"/>
            <a:ext cx="315515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Positions on the X that are completely skewed that are shared across all 5 tissues: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118,831,364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D1A644-DA7F-4D0F-81A0-C34D50998369}"/>
              </a:ext>
            </a:extLst>
          </p:cNvPr>
          <p:cNvSpPr txBox="1"/>
          <p:nvPr/>
        </p:nvSpPr>
        <p:spPr>
          <a:xfrm>
            <a:off x="8837676" y="3783598"/>
            <a:ext cx="315515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Positions on the X that are completely skewed that are shared across all 5 tissues: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15,705,225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147,054,564</a:t>
            </a:r>
          </a:p>
        </p:txBody>
      </p:sp>
    </p:spTree>
    <p:extLst>
      <p:ext uri="{BB962C8B-B14F-4D97-AF65-F5344CB8AC3E}">
        <p14:creationId xmlns:p14="http://schemas.microsoft.com/office/powerpoint/2010/main" val="118672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6F7730-5D89-4D7D-A9BE-FDB48F81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4BA847-760B-40E1-88BA-46CB9FC6C3AB}"/>
              </a:ext>
            </a:extLst>
          </p:cNvPr>
          <p:cNvSpPr/>
          <p:nvPr/>
        </p:nvSpPr>
        <p:spPr>
          <a:xfrm>
            <a:off x="1083077" y="146479"/>
            <a:ext cx="2201662" cy="9587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PT101159</a:t>
            </a:r>
          </a:p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heart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A290A-C17E-426D-BEFE-1697E4AE4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70" y="1254202"/>
            <a:ext cx="3724275" cy="19526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808786-FBBC-4DA5-AC19-C0454B9E4097}"/>
              </a:ext>
            </a:extLst>
          </p:cNvPr>
          <p:cNvCxnSpPr/>
          <p:nvPr/>
        </p:nvCxnSpPr>
        <p:spPr>
          <a:xfrm flipV="1">
            <a:off x="514905" y="3293616"/>
            <a:ext cx="0" cy="32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4CA155-8B54-4561-9716-1854946D13F4}"/>
              </a:ext>
            </a:extLst>
          </p:cNvPr>
          <p:cNvSpPr txBox="1"/>
          <p:nvPr/>
        </p:nvSpPr>
        <p:spPr>
          <a:xfrm>
            <a:off x="159801" y="3651174"/>
            <a:ext cx="71020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position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797A90-FBB5-444B-8C4C-B39484AAD733}"/>
              </a:ext>
            </a:extLst>
          </p:cNvPr>
          <p:cNvCxnSpPr>
            <a:cxnSpLocks/>
          </p:cNvCxnSpPr>
          <p:nvPr/>
        </p:nvCxnSpPr>
        <p:spPr>
          <a:xfrm flipV="1">
            <a:off x="1083077" y="3293617"/>
            <a:ext cx="19235" cy="71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603C81-DB55-4065-B669-588DC69DB8ED}"/>
              </a:ext>
            </a:extLst>
          </p:cNvPr>
          <p:cNvSpPr txBox="1"/>
          <p:nvPr/>
        </p:nvSpPr>
        <p:spPr>
          <a:xfrm>
            <a:off x="159801" y="4055109"/>
            <a:ext cx="25567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Number of reads for the biased allele (biased allele is determined from phasing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1E0F98-5A74-413C-BAA5-E60CD4AE11F9}"/>
              </a:ext>
            </a:extLst>
          </p:cNvPr>
          <p:cNvCxnSpPr/>
          <p:nvPr/>
        </p:nvCxnSpPr>
        <p:spPr>
          <a:xfrm flipH="1" flipV="1">
            <a:off x="1926454" y="3293616"/>
            <a:ext cx="390618" cy="35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257DF63-061B-49A4-AD5A-EFC0FE60B36B}"/>
              </a:ext>
            </a:extLst>
          </p:cNvPr>
          <p:cNvSpPr txBox="1"/>
          <p:nvPr/>
        </p:nvSpPr>
        <p:spPr>
          <a:xfrm>
            <a:off x="2380698" y="3333763"/>
            <a:ext cx="16653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Total number of reads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FD79A7-2B6E-4233-96CA-C35CDA8CF273}"/>
              </a:ext>
            </a:extLst>
          </p:cNvPr>
          <p:cNvCxnSpPr/>
          <p:nvPr/>
        </p:nvCxnSpPr>
        <p:spPr>
          <a:xfrm flipH="1">
            <a:off x="3497802" y="905522"/>
            <a:ext cx="390617" cy="19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708641-85F3-4165-93DE-0D126633D952}"/>
              </a:ext>
            </a:extLst>
          </p:cNvPr>
          <p:cNvSpPr txBox="1"/>
          <p:nvPr/>
        </p:nvSpPr>
        <p:spPr>
          <a:xfrm>
            <a:off x="3888420" y="778586"/>
            <a:ext cx="11274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Allele balance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447B375-DBE7-4FFE-9971-D99CA000BEC6}"/>
              </a:ext>
            </a:extLst>
          </p:cNvPr>
          <p:cNvSpPr/>
          <p:nvPr/>
        </p:nvSpPr>
        <p:spPr>
          <a:xfrm>
            <a:off x="4314548" y="2065947"/>
            <a:ext cx="701336" cy="25745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9E5C85B-2519-4745-96AC-4EB05B7D287F}"/>
              </a:ext>
            </a:extLst>
          </p:cNvPr>
          <p:cNvSpPr/>
          <p:nvPr/>
        </p:nvSpPr>
        <p:spPr>
          <a:xfrm>
            <a:off x="5106141" y="1052135"/>
            <a:ext cx="2404361" cy="237686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Obtain the positions where the allele balance is equal to 1 (completely skewed)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2B975B6-9D88-45B0-BF85-D42930596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248" y="1456625"/>
            <a:ext cx="3048000" cy="1733550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73A0FC0D-F673-4E16-AB48-055443AA293D}"/>
              </a:ext>
            </a:extLst>
          </p:cNvPr>
          <p:cNvSpPr/>
          <p:nvPr/>
        </p:nvSpPr>
        <p:spPr>
          <a:xfrm>
            <a:off x="5106141" y="4509856"/>
            <a:ext cx="371381" cy="79011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A7A726-4E98-4870-A6AB-0CF64CF50B50}"/>
              </a:ext>
            </a:extLst>
          </p:cNvPr>
          <p:cNvSpPr/>
          <p:nvPr/>
        </p:nvSpPr>
        <p:spPr>
          <a:xfrm>
            <a:off x="2183907" y="5397562"/>
            <a:ext cx="6249880" cy="9587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Repeat for all of the tissues within an individual</a:t>
            </a:r>
          </a:p>
        </p:txBody>
      </p:sp>
    </p:spTree>
    <p:extLst>
      <p:ext uri="{BB962C8B-B14F-4D97-AF65-F5344CB8AC3E}">
        <p14:creationId xmlns:p14="http://schemas.microsoft.com/office/powerpoint/2010/main" val="298082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6AFD9-FA66-4CEE-9E79-EBFB231B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D634F-096B-4994-B209-9EE806968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19112"/>
            <a:ext cx="85344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9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8E64D6-D2F2-45CB-8529-CB0258E5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B84A1-86EE-4175-92A7-F93A12AB1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945" y="136525"/>
            <a:ext cx="5600701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38C429-1740-4E3B-B61A-EBFDF4E6A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944" y="3338512"/>
            <a:ext cx="5600701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7F7518-B21E-4F64-8B8D-E8D673B5C1D9}"/>
              </a:ext>
            </a:extLst>
          </p:cNvPr>
          <p:cNvSpPr txBox="1"/>
          <p:nvPr/>
        </p:nvSpPr>
        <p:spPr>
          <a:xfrm>
            <a:off x="8833645" y="432810"/>
            <a:ext cx="315515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Positions on the X that are completely skewed that are shared across all 6 tissues: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15,705,225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A2060-7414-44CB-9A7C-1D89ACB7B576}"/>
              </a:ext>
            </a:extLst>
          </p:cNvPr>
          <p:cNvSpPr txBox="1"/>
          <p:nvPr/>
        </p:nvSpPr>
        <p:spPr>
          <a:xfrm>
            <a:off x="8833644" y="3633210"/>
            <a:ext cx="315515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Positions on the X that are completely skewed that are shared across all 6 tissues: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118,831,364</a:t>
            </a:r>
          </a:p>
        </p:txBody>
      </p:sp>
    </p:spTree>
    <p:extLst>
      <p:ext uri="{BB962C8B-B14F-4D97-AF65-F5344CB8AC3E}">
        <p14:creationId xmlns:p14="http://schemas.microsoft.com/office/powerpoint/2010/main" val="264993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14701D-EA2E-4CFF-9758-AC01FDF3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2E08E-BA02-4769-AD73-CB78009BD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76" y="136525"/>
            <a:ext cx="5600701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D0F3B1-7847-4348-A432-6C91F7FD9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76" y="3337560"/>
            <a:ext cx="5600701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FFF72E-67DC-4CA2-BE81-ED2751CB0D00}"/>
              </a:ext>
            </a:extLst>
          </p:cNvPr>
          <p:cNvSpPr txBox="1"/>
          <p:nvPr/>
        </p:nvSpPr>
        <p:spPr>
          <a:xfrm>
            <a:off x="8833645" y="432810"/>
            <a:ext cx="315515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Positions on the X that are completely skewed that are shared across all 6 tissues: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147,054,617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BA013-1457-4F58-A7B3-A3DD9E58D7E1}"/>
              </a:ext>
            </a:extLst>
          </p:cNvPr>
          <p:cNvSpPr txBox="1"/>
          <p:nvPr/>
        </p:nvSpPr>
        <p:spPr>
          <a:xfrm>
            <a:off x="8833644" y="3633210"/>
            <a:ext cx="315515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Positions on the X that are completely skewed that are shared across all 6 tissues: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15,705,200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43,034,819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118,831,364</a:t>
            </a:r>
          </a:p>
        </p:txBody>
      </p:sp>
    </p:spTree>
    <p:extLst>
      <p:ext uri="{BB962C8B-B14F-4D97-AF65-F5344CB8AC3E}">
        <p14:creationId xmlns:p14="http://schemas.microsoft.com/office/powerpoint/2010/main" val="237828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F025C-5991-4B49-A5C6-CD036D89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19109-F098-496C-831D-323B26914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76" y="137160"/>
            <a:ext cx="5600701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160D6D-7A2C-4D04-A714-A7BCD4AF8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76" y="3337560"/>
            <a:ext cx="5600701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489285-E47B-4690-AA77-776380B9C7FD}"/>
              </a:ext>
            </a:extLst>
          </p:cNvPr>
          <p:cNvSpPr txBox="1"/>
          <p:nvPr/>
        </p:nvSpPr>
        <p:spPr>
          <a:xfrm>
            <a:off x="8833645" y="432810"/>
            <a:ext cx="315515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Positions on the X that are completely skewed that are shared across all 6 tissues: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15,705,233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118,831,364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147,054,400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DBB45-6D33-48E0-93BE-BA336009FF47}"/>
              </a:ext>
            </a:extLst>
          </p:cNvPr>
          <p:cNvSpPr txBox="1"/>
          <p:nvPr/>
        </p:nvSpPr>
        <p:spPr>
          <a:xfrm>
            <a:off x="8833645" y="3562868"/>
            <a:ext cx="315515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Positions on the X that are completely skewed that are shared across all 6 tissues: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15,705,200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15,705,225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15,705,233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15,705,394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118,831,364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147,054,535</a:t>
            </a:r>
          </a:p>
        </p:txBody>
      </p:sp>
    </p:spTree>
    <p:extLst>
      <p:ext uri="{BB962C8B-B14F-4D97-AF65-F5344CB8AC3E}">
        <p14:creationId xmlns:p14="http://schemas.microsoft.com/office/powerpoint/2010/main" val="119261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7B0329-6025-47EA-AD57-4672C137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5D8CE-C87A-44F8-8D84-E83D462D4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76" y="137160"/>
            <a:ext cx="5600701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4A0E02-2371-4803-8385-9E842BF2F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76" y="3337560"/>
            <a:ext cx="5600701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F3E110-9450-4C84-9D07-4B3C6EF85192}"/>
              </a:ext>
            </a:extLst>
          </p:cNvPr>
          <p:cNvSpPr txBox="1"/>
          <p:nvPr/>
        </p:nvSpPr>
        <p:spPr>
          <a:xfrm>
            <a:off x="8837677" y="26410"/>
            <a:ext cx="3155155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Positions on the X that are completely skewed that are shared across all 6 tissues: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15,705,225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118,831,364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143,373,439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147,054,400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147,054,617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147,823,222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157467-60BB-450E-B574-9F25B31AD719}"/>
              </a:ext>
            </a:extLst>
          </p:cNvPr>
          <p:cNvSpPr txBox="1"/>
          <p:nvPr/>
        </p:nvSpPr>
        <p:spPr>
          <a:xfrm>
            <a:off x="8837677" y="3858518"/>
            <a:ext cx="315515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Positions on the X that are completely skewed that are shared across all 6 tissues: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118,831,364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147,054,564</a:t>
            </a:r>
          </a:p>
        </p:txBody>
      </p:sp>
    </p:spTree>
    <p:extLst>
      <p:ext uri="{BB962C8B-B14F-4D97-AF65-F5344CB8AC3E}">
        <p14:creationId xmlns:p14="http://schemas.microsoft.com/office/powerpoint/2010/main" val="141275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E94519-D0E6-4733-BD87-CC092551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85F2F-9CBC-400E-9ED8-284C6C35C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76" y="137160"/>
            <a:ext cx="5600701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B76DB6-FF42-4BE7-80D7-1578CA26D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76" y="3337560"/>
            <a:ext cx="5600701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072D56-66BA-43A7-A8BA-B5EEB47A4325}"/>
              </a:ext>
            </a:extLst>
          </p:cNvPr>
          <p:cNvSpPr txBox="1"/>
          <p:nvPr/>
        </p:nvSpPr>
        <p:spPr>
          <a:xfrm>
            <a:off x="8837677" y="320040"/>
            <a:ext cx="315515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Positions on the X that are completely skewed that are shared across all 6 tissues: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15,705,225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1C611-D138-47B0-9AEF-19398DFEF654}"/>
              </a:ext>
            </a:extLst>
          </p:cNvPr>
          <p:cNvSpPr txBox="1"/>
          <p:nvPr/>
        </p:nvSpPr>
        <p:spPr>
          <a:xfrm>
            <a:off x="8837677" y="3742113"/>
            <a:ext cx="315515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Positions on the X that are completely skewed that are shared across all 6 tissues: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15,705,225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15,705,233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86,750,672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118,831,364</a:t>
            </a:r>
          </a:p>
        </p:txBody>
      </p:sp>
    </p:spTree>
    <p:extLst>
      <p:ext uri="{BB962C8B-B14F-4D97-AF65-F5344CB8AC3E}">
        <p14:creationId xmlns:p14="http://schemas.microsoft.com/office/powerpoint/2010/main" val="174216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7FBDC0-6C17-4C95-8F3C-6A4C8DFA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CCB7-9AD2-4C0F-88AE-E45EFEB19F45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C1C5A-67BD-4787-A4CE-E749985D6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76" y="137160"/>
            <a:ext cx="5600701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41C208-5913-4F75-B6B2-2C079A4A2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76" y="3337560"/>
            <a:ext cx="5600701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987395-FBC1-48A1-8FDF-0D941000B613}"/>
              </a:ext>
            </a:extLst>
          </p:cNvPr>
          <p:cNvSpPr txBox="1"/>
          <p:nvPr/>
        </p:nvSpPr>
        <p:spPr>
          <a:xfrm>
            <a:off x="8837677" y="320040"/>
            <a:ext cx="315515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Positions on the X that are completely skewed that are shared across all 5 tissues: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15,705,394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433ED-496E-4BF2-994B-43A653CED525}"/>
              </a:ext>
            </a:extLst>
          </p:cNvPr>
          <p:cNvSpPr txBox="1"/>
          <p:nvPr/>
        </p:nvSpPr>
        <p:spPr>
          <a:xfrm>
            <a:off x="8837677" y="3723591"/>
            <a:ext cx="315515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Positions on the X that are completely skewed that are shared across all 5 tissues: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118,831,364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140,353,426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147,054,535</a:t>
            </a:r>
          </a:p>
        </p:txBody>
      </p:sp>
    </p:spTree>
    <p:extLst>
      <p:ext uri="{BB962C8B-B14F-4D97-AF65-F5344CB8AC3E}">
        <p14:creationId xmlns:p14="http://schemas.microsoft.com/office/powerpoint/2010/main" val="229521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368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Hard-filter of Cayo exome data on chrX</dc:title>
  <dc:creator>Tanya Phung</dc:creator>
  <cp:lastModifiedBy>Tanya Phung</cp:lastModifiedBy>
  <cp:revision>44</cp:revision>
  <dcterms:created xsi:type="dcterms:W3CDTF">2019-07-22T17:52:16Z</dcterms:created>
  <dcterms:modified xsi:type="dcterms:W3CDTF">2019-11-08T16:43:53Z</dcterms:modified>
</cp:coreProperties>
</file>