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31FB-0D35-4DBC-950F-8F9444172A4F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AEA5-5010-446D-9CA6-DC244DF0B7F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616-7C84-4636-B4E6-A1088C515467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80C-1C06-4CC8-A87F-C72DD5CEE30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97E-016D-410B-B454-274AE6694638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6EA7-CE44-4950-ABAD-E0DA8DCEF82A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BD7-BFB5-4B55-BDFA-121FFF930C1C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B729-05C8-4BBA-9672-40926E388F11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D46-CD2A-4923-9DE9-F0097AD65943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411-9674-4E01-BA76-0C43FBE86D4D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5D27-8149-46F3-B528-8315F9EC9424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5036-284F-4D37-8C5E-2BBE75313345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FF3C-B65D-40C1-938C-0A34A53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75593E-A451-4288-9E53-8D953B567C1E}"/>
              </a:ext>
            </a:extLst>
          </p:cNvPr>
          <p:cNvSpPr/>
          <p:nvPr/>
        </p:nvSpPr>
        <p:spPr>
          <a:xfrm>
            <a:off x="1748902" y="2454673"/>
            <a:ext cx="2201662" cy="9587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Phase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44B5F5-03FF-4466-A75A-0445D89089D5}"/>
              </a:ext>
            </a:extLst>
          </p:cNvPr>
          <p:cNvSpPr/>
          <p:nvPr/>
        </p:nvSpPr>
        <p:spPr>
          <a:xfrm>
            <a:off x="4439575" y="2805341"/>
            <a:ext cx="701336" cy="2574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A2C6F-3AF3-4FCC-82F7-5DC122B0F922}"/>
              </a:ext>
            </a:extLst>
          </p:cNvPr>
          <p:cNvSpPr/>
          <p:nvPr/>
        </p:nvSpPr>
        <p:spPr>
          <a:xfrm>
            <a:off x="5558901" y="1429303"/>
            <a:ext cx="5363592" cy="30095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each individual: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each tissue: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Identify positions on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where allele balance is equal to 1</a:t>
            </a:r>
          </a:p>
        </p:txBody>
      </p:sp>
    </p:spTree>
    <p:extLst>
      <p:ext uri="{BB962C8B-B14F-4D97-AF65-F5344CB8AC3E}">
        <p14:creationId xmlns:p14="http://schemas.microsoft.com/office/powerpoint/2010/main" val="404004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FBDC0-6C17-4C95-8F3C-6A4C8DF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C1C5A-67BD-4787-A4CE-E749985D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1C208-5913-4F75-B6B2-2C079A4A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87395-FBC1-48A1-8FDF-0D941000B613}"/>
              </a:ext>
            </a:extLst>
          </p:cNvPr>
          <p:cNvSpPr txBox="1"/>
          <p:nvPr/>
        </p:nvSpPr>
        <p:spPr>
          <a:xfrm>
            <a:off x="8837677" y="320040"/>
            <a:ext cx="3155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15,705,394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433ED-496E-4BF2-994B-43A653CED525}"/>
              </a:ext>
            </a:extLst>
          </p:cNvPr>
          <p:cNvSpPr txBox="1"/>
          <p:nvPr/>
        </p:nvSpPr>
        <p:spPr>
          <a:xfrm>
            <a:off x="8837677" y="3723591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140,353,426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</p:txBody>
      </p:sp>
    </p:spTree>
    <p:extLst>
      <p:ext uri="{BB962C8B-B14F-4D97-AF65-F5344CB8AC3E}">
        <p14:creationId xmlns:p14="http://schemas.microsoft.com/office/powerpoint/2010/main" val="229521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1518E-2A4D-4576-8467-5DAD99D2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0E66-00BB-48E6-92FB-51688B7C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06401-07DE-46F1-869F-0A68D758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9378B-9B0D-488C-8C79-46C31A4C3D09}"/>
              </a:ext>
            </a:extLst>
          </p:cNvPr>
          <p:cNvSpPr txBox="1"/>
          <p:nvPr/>
        </p:nvSpPr>
        <p:spPr>
          <a:xfrm>
            <a:off x="8837677" y="320040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1A644-DA7F-4D0F-81A0-C34D50998369}"/>
              </a:ext>
            </a:extLst>
          </p:cNvPr>
          <p:cNvSpPr txBox="1"/>
          <p:nvPr/>
        </p:nvSpPr>
        <p:spPr>
          <a:xfrm>
            <a:off x="8837676" y="3783598"/>
            <a:ext cx="31551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</p:spTree>
    <p:extLst>
      <p:ext uri="{BB962C8B-B14F-4D97-AF65-F5344CB8AC3E}">
        <p14:creationId xmlns:p14="http://schemas.microsoft.com/office/powerpoint/2010/main" val="118672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05946-E24F-4B28-9373-32BDDA2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</a:t>
            </a:r>
            <a:r>
              <a:rPr lang="en-US" dirty="0" err="1"/>
              <a:t>chrX</a:t>
            </a:r>
            <a:r>
              <a:rPr lang="en-US" dirty="0"/>
              <a:t> </a:t>
            </a:r>
            <a:r>
              <a:rPr lang="en-US" dirty="0" err="1"/>
              <a:t>GTEx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447C6-7C87-4549-AE25-75D967368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3A7F7-90E6-4EAD-B832-4E388F00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9ACF-0ED0-4A72-B768-4FC7EF05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FF5DE-CF40-41E5-81EE-D88D0E76C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67" y="2982829"/>
            <a:ext cx="6400813" cy="365760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C98900-7A20-41EE-94F5-D0FD06782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00333"/>
              </p:ext>
            </p:extLst>
          </p:nvPr>
        </p:nvGraphicFramePr>
        <p:xfrm>
          <a:off x="985422" y="136525"/>
          <a:ext cx="1065320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5149048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4385570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311858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311858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311858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311858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311858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8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23F75-69D4-4010-B81D-0609AE5A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DA77-7E08-4343-A8ED-BE24035E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980944"/>
            <a:ext cx="6400813" cy="36576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926DD7-18D3-4BAB-846E-90BE1BCC8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543"/>
              </p:ext>
            </p:extLst>
          </p:nvPr>
        </p:nvGraphicFramePr>
        <p:xfrm>
          <a:off x="387927" y="136525"/>
          <a:ext cx="1168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5118562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46440204, 136228626, 136228626, 153784707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4F728E-1B97-4709-8A59-167478A2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FD7C8-FDB1-471A-A06E-5F116E3D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980944"/>
            <a:ext cx="6400813" cy="36576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DE04A-83A1-4E90-A3DF-616640EC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20301"/>
              </p:ext>
            </p:extLst>
          </p:nvPr>
        </p:nvGraphicFramePr>
        <p:xfrm>
          <a:off x="387927" y="136525"/>
          <a:ext cx="11684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5118562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46440204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48575111, 154462057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3321504, 23783476, </a:t>
                      </a:r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46440204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54927214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46440204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23783476, 78125505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72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2C45A-CB0B-4E24-98D0-1E01DB3F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762C24-E1A8-4EF5-BB67-A3FCC288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81819"/>
              </p:ext>
            </p:extLst>
          </p:nvPr>
        </p:nvGraphicFramePr>
        <p:xfrm>
          <a:off x="387927" y="16452"/>
          <a:ext cx="11684000" cy="31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3132744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7324436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1412872, 1412877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2717448, 18893947, 43768752, 43768865, 49175859, 57448699, 57489006, 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101886821, 129448500, </a:t>
                      </a:r>
                      <a:r>
                        <a:rPr lang="en-US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154348765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154348765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D88402-68B2-4A98-9612-2AF279AF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3199475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58A9C-ECD1-4D5A-A21A-EA8D1956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8B19-B323-46B2-9F09-E3B4BA04B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980944"/>
            <a:ext cx="6400813" cy="36576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3BC6D3-0C3C-4AFF-BE4E-4FB753B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12543"/>
              </p:ext>
            </p:extLst>
          </p:nvPr>
        </p:nvGraphicFramePr>
        <p:xfrm>
          <a:off x="985422" y="136525"/>
          <a:ext cx="1065320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5149048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4385570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123913073, </a:t>
                      </a:r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153784705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153784707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153784705</a:t>
                      </a:r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153784707</a:t>
                      </a:r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4FC9A-726A-4293-803A-F46711E0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320A5-84B9-4AB2-BC4D-BD688893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3202613"/>
            <a:ext cx="6400813" cy="36576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C24C12-67E9-4AD8-9F3C-C019866A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10483"/>
              </p:ext>
            </p:extLst>
          </p:nvPr>
        </p:nvGraphicFramePr>
        <p:xfrm>
          <a:off x="387927" y="16452"/>
          <a:ext cx="11684000" cy="314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1636453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8820727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48577014, 48577017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2717448, </a:t>
                      </a:r>
                      <a:r>
                        <a:rPr lang="en-US" sz="13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118685810</a:t>
                      </a:r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284193, 290695, 2717448, 21967346, 30727673, 31875190, 46607325, 46613391, 49076231, 53087548, 54813580, 78125505, 78125517, 120626774, 123913432, 130067204, 130364862, 150762633, 151956016, 154014407, 154429242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118685810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9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080A7-121B-44C4-8B3D-0F40AE2F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D85DE-28C2-4F96-8D28-E42AFFA2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980944"/>
            <a:ext cx="6400813" cy="36576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A26FB-4AAC-498E-8A1A-B37DC5FF5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91983"/>
              </p:ext>
            </p:extLst>
          </p:nvPr>
        </p:nvGraphicFramePr>
        <p:xfrm>
          <a:off x="387927" y="136525"/>
          <a:ext cx="11684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442701515"/>
                    </a:ext>
                  </a:extLst>
                </a:gridCol>
                <a:gridCol w="4499726">
                  <a:extLst>
                    <a:ext uri="{9D8B030D-6E8A-4147-A177-3AD203B41FA5}">
                      <a16:colId xmlns:a16="http://schemas.microsoft.com/office/drawing/2014/main" val="4042941196"/>
                    </a:ext>
                  </a:extLst>
                </a:gridCol>
                <a:gridCol w="5957454">
                  <a:extLst>
                    <a:ext uri="{9D8B030D-6E8A-4147-A177-3AD203B41FA5}">
                      <a16:colId xmlns:a16="http://schemas.microsoft.com/office/drawing/2014/main" val="315480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How many variants that are completely skewed?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3818448, </a:t>
                      </a:r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10143330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46440204, 66207198, 153784707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48576920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10143330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155309667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10143330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155309667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10143330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9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Adrenal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10143330</a:t>
                      </a: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F7730-5D89-4D7D-A9BE-FDB48F81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4BA847-760B-40E1-88BA-46CB9FC6C3AB}"/>
              </a:ext>
            </a:extLst>
          </p:cNvPr>
          <p:cNvSpPr/>
          <p:nvPr/>
        </p:nvSpPr>
        <p:spPr>
          <a:xfrm>
            <a:off x="1083077" y="146479"/>
            <a:ext cx="2201662" cy="9587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PT101159</a:t>
            </a:r>
          </a:p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heart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A290A-C17E-426D-BEFE-1697E4AE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0" y="1254202"/>
            <a:ext cx="3724275" cy="19526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808786-FBBC-4DA5-AC19-C0454B9E4097}"/>
              </a:ext>
            </a:extLst>
          </p:cNvPr>
          <p:cNvCxnSpPr/>
          <p:nvPr/>
        </p:nvCxnSpPr>
        <p:spPr>
          <a:xfrm flipV="1">
            <a:off x="514905" y="3293616"/>
            <a:ext cx="0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CA155-8B54-4561-9716-1854946D13F4}"/>
              </a:ext>
            </a:extLst>
          </p:cNvPr>
          <p:cNvSpPr txBox="1"/>
          <p:nvPr/>
        </p:nvSpPr>
        <p:spPr>
          <a:xfrm>
            <a:off x="159801" y="3651174"/>
            <a:ext cx="7102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797A90-FBB5-444B-8C4C-B39484AAD733}"/>
              </a:ext>
            </a:extLst>
          </p:cNvPr>
          <p:cNvCxnSpPr>
            <a:cxnSpLocks/>
          </p:cNvCxnSpPr>
          <p:nvPr/>
        </p:nvCxnSpPr>
        <p:spPr>
          <a:xfrm flipV="1">
            <a:off x="1083077" y="3293617"/>
            <a:ext cx="19235" cy="7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603C81-DB55-4065-B669-588DC69DB8ED}"/>
              </a:ext>
            </a:extLst>
          </p:cNvPr>
          <p:cNvSpPr txBox="1"/>
          <p:nvPr/>
        </p:nvSpPr>
        <p:spPr>
          <a:xfrm>
            <a:off x="159801" y="4055109"/>
            <a:ext cx="25567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Number of reads for the biased allele (biased allele is determined from phasing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1E0F98-5A74-413C-BAA5-E60CD4AE11F9}"/>
              </a:ext>
            </a:extLst>
          </p:cNvPr>
          <p:cNvCxnSpPr/>
          <p:nvPr/>
        </p:nvCxnSpPr>
        <p:spPr>
          <a:xfrm flipH="1" flipV="1">
            <a:off x="1926454" y="3293616"/>
            <a:ext cx="390618" cy="35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57DF63-061B-49A4-AD5A-EFC0FE60B36B}"/>
              </a:ext>
            </a:extLst>
          </p:cNvPr>
          <p:cNvSpPr txBox="1"/>
          <p:nvPr/>
        </p:nvSpPr>
        <p:spPr>
          <a:xfrm>
            <a:off x="2380698" y="3333763"/>
            <a:ext cx="1665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reads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D79A7-2B6E-4233-96CA-C35CDA8CF273}"/>
              </a:ext>
            </a:extLst>
          </p:cNvPr>
          <p:cNvCxnSpPr/>
          <p:nvPr/>
        </p:nvCxnSpPr>
        <p:spPr>
          <a:xfrm flipH="1">
            <a:off x="3497802" y="905522"/>
            <a:ext cx="390617" cy="19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08641-85F3-4165-93DE-0D126633D952}"/>
              </a:ext>
            </a:extLst>
          </p:cNvPr>
          <p:cNvSpPr txBox="1"/>
          <p:nvPr/>
        </p:nvSpPr>
        <p:spPr>
          <a:xfrm>
            <a:off x="3888420" y="778586"/>
            <a:ext cx="1127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Allele balance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47B375-DBE7-4FFE-9971-D99CA000BEC6}"/>
              </a:ext>
            </a:extLst>
          </p:cNvPr>
          <p:cNvSpPr/>
          <p:nvPr/>
        </p:nvSpPr>
        <p:spPr>
          <a:xfrm>
            <a:off x="4314548" y="2065947"/>
            <a:ext cx="701336" cy="2574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E5C85B-2519-4745-96AC-4EB05B7D287F}"/>
              </a:ext>
            </a:extLst>
          </p:cNvPr>
          <p:cNvSpPr/>
          <p:nvPr/>
        </p:nvSpPr>
        <p:spPr>
          <a:xfrm>
            <a:off x="5106141" y="1052135"/>
            <a:ext cx="2404361" cy="23768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Obtain the positions where the allele balance is equal to 1 (completely skewed)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B975B6-9D88-45B0-BF85-D4293059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48" y="1456625"/>
            <a:ext cx="3048000" cy="173355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73A0FC0D-F673-4E16-AB48-055443AA293D}"/>
              </a:ext>
            </a:extLst>
          </p:cNvPr>
          <p:cNvSpPr/>
          <p:nvPr/>
        </p:nvSpPr>
        <p:spPr>
          <a:xfrm>
            <a:off x="5106141" y="4509856"/>
            <a:ext cx="371381" cy="79011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A7A726-4E98-4870-A6AB-0CF64CF50B50}"/>
              </a:ext>
            </a:extLst>
          </p:cNvPr>
          <p:cNvSpPr/>
          <p:nvPr/>
        </p:nvSpPr>
        <p:spPr>
          <a:xfrm>
            <a:off x="2183907" y="5397562"/>
            <a:ext cx="6249880" cy="9587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Repeat for all of the tissues within an individual</a:t>
            </a:r>
          </a:p>
        </p:txBody>
      </p:sp>
    </p:spTree>
    <p:extLst>
      <p:ext uri="{BB962C8B-B14F-4D97-AF65-F5344CB8AC3E}">
        <p14:creationId xmlns:p14="http://schemas.microsoft.com/office/powerpoint/2010/main" val="2980822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3A9F1-C050-46ED-ACCB-30395E00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42390"/>
            <a:ext cx="10440857" cy="67732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543785-EED7-43DF-B28B-50ACCA0F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4A023-1585-4BC8-8EB2-44695EDF202D}"/>
              </a:ext>
            </a:extLst>
          </p:cNvPr>
          <p:cNvSpPr txBox="1"/>
          <p:nvPr/>
        </p:nvSpPr>
        <p:spPr>
          <a:xfrm>
            <a:off x="6826928" y="5513033"/>
            <a:ext cx="30627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HEART TISSUE</a:t>
            </a:r>
          </a:p>
          <a:p>
            <a:pPr algn="ctr"/>
            <a:r>
              <a:rPr lang="en-US" sz="3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Cayo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48C510-8601-4D4E-8882-3FB6DCC3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42390"/>
            <a:ext cx="10440857" cy="67732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EC516E-4DBA-4B69-BE8F-F11C5624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FFB9A-CB24-485D-A6AE-11BECCE37496}"/>
              </a:ext>
            </a:extLst>
          </p:cNvPr>
          <p:cNvSpPr txBox="1"/>
          <p:nvPr/>
        </p:nvSpPr>
        <p:spPr>
          <a:xfrm>
            <a:off x="8930936" y="4021584"/>
            <a:ext cx="30627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HEART TISSUE</a:t>
            </a:r>
          </a:p>
          <a:p>
            <a:pPr algn="ctr"/>
            <a:r>
              <a:rPr lang="en-US" sz="3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GTEx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6AFD9-FA66-4CEE-9E79-EBFB231B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D634F-096B-4994-B209-9EE80696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9112"/>
            <a:ext cx="85344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F113B-734E-46F5-A16B-8088FAE5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</a:t>
            </a:r>
            <a:r>
              <a:rPr lang="en-US" dirty="0" err="1"/>
              <a:t>chrX</a:t>
            </a:r>
            <a:r>
              <a:rPr lang="en-US" dirty="0"/>
              <a:t> </a:t>
            </a:r>
            <a:r>
              <a:rPr lang="en-US" dirty="0" err="1"/>
              <a:t>Cayo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8749C-7019-4B4C-B16F-75F2F1BC6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0105D-27D4-48E2-BD4D-44745D39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E64D6-D2F2-45CB-8529-CB0258E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84A1-86EE-4175-92A7-F93A12AB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45" y="136525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8C429-1740-4E3B-B61A-EBFDF4E6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44" y="3338512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F7518-B21E-4F64-8B8D-E8D673B5C1D9}"/>
              </a:ext>
            </a:extLst>
          </p:cNvPr>
          <p:cNvSpPr txBox="1"/>
          <p:nvPr/>
        </p:nvSpPr>
        <p:spPr>
          <a:xfrm>
            <a:off x="8833645" y="432810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A2060-7414-44CB-9A7C-1D89ACB7B576}"/>
              </a:ext>
            </a:extLst>
          </p:cNvPr>
          <p:cNvSpPr txBox="1"/>
          <p:nvPr/>
        </p:nvSpPr>
        <p:spPr>
          <a:xfrm>
            <a:off x="8833644" y="3633210"/>
            <a:ext cx="31551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</p:txBody>
      </p:sp>
    </p:spTree>
    <p:extLst>
      <p:ext uri="{BB962C8B-B14F-4D97-AF65-F5344CB8AC3E}">
        <p14:creationId xmlns:p14="http://schemas.microsoft.com/office/powerpoint/2010/main" val="264993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4701D-EA2E-4CFF-9758-AC01FDF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2E08E-BA02-4769-AD73-CB78009B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6525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0F3B1-7847-4348-A432-6C91F7FD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FFF72E-67DC-4CA2-BE81-ED2751CB0D00}"/>
              </a:ext>
            </a:extLst>
          </p:cNvPr>
          <p:cNvSpPr txBox="1"/>
          <p:nvPr/>
        </p:nvSpPr>
        <p:spPr>
          <a:xfrm>
            <a:off x="8833645" y="432810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147,054,617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BA013-1457-4F58-A7B3-A3DD9E58D7E1}"/>
              </a:ext>
            </a:extLst>
          </p:cNvPr>
          <p:cNvSpPr txBox="1"/>
          <p:nvPr/>
        </p:nvSpPr>
        <p:spPr>
          <a:xfrm>
            <a:off x="8833644" y="3633210"/>
            <a:ext cx="3155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43,034,819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</p:txBody>
      </p:sp>
    </p:spTree>
    <p:extLst>
      <p:ext uri="{BB962C8B-B14F-4D97-AF65-F5344CB8AC3E}">
        <p14:creationId xmlns:p14="http://schemas.microsoft.com/office/powerpoint/2010/main" val="237828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F025C-5991-4B49-A5C6-CD036D89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9109-F098-496C-831D-323B2691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60D6D-7A2C-4D04-A714-A7BCD4AF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89285-E47B-4690-AA77-776380B9C7FD}"/>
              </a:ext>
            </a:extLst>
          </p:cNvPr>
          <p:cNvSpPr txBox="1"/>
          <p:nvPr/>
        </p:nvSpPr>
        <p:spPr>
          <a:xfrm>
            <a:off x="8833645" y="432810"/>
            <a:ext cx="315515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DBB45-6D33-48E0-93BE-BA336009FF47}"/>
              </a:ext>
            </a:extLst>
          </p:cNvPr>
          <p:cNvSpPr txBox="1"/>
          <p:nvPr/>
        </p:nvSpPr>
        <p:spPr>
          <a:xfrm>
            <a:off x="8833645" y="3562868"/>
            <a:ext cx="315515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15,705,394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</p:txBody>
      </p:sp>
    </p:spTree>
    <p:extLst>
      <p:ext uri="{BB962C8B-B14F-4D97-AF65-F5344CB8AC3E}">
        <p14:creationId xmlns:p14="http://schemas.microsoft.com/office/powerpoint/2010/main" val="119261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B0329-6025-47EA-AD57-4672C137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D8CE-C87A-44F8-8D84-E83D462D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A0E02-2371-4803-8385-9E842BF2F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3E110-9450-4C84-9D07-4B3C6EF85192}"/>
              </a:ext>
            </a:extLst>
          </p:cNvPr>
          <p:cNvSpPr txBox="1"/>
          <p:nvPr/>
        </p:nvSpPr>
        <p:spPr>
          <a:xfrm>
            <a:off x="8837677" y="26410"/>
            <a:ext cx="315515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143,373,439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147,054,617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147,823,222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57467-60BB-450E-B574-9F25B31AD719}"/>
              </a:ext>
            </a:extLst>
          </p:cNvPr>
          <p:cNvSpPr txBox="1"/>
          <p:nvPr/>
        </p:nvSpPr>
        <p:spPr>
          <a:xfrm>
            <a:off x="8837677" y="3858518"/>
            <a:ext cx="31551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</p:spTree>
    <p:extLst>
      <p:ext uri="{BB962C8B-B14F-4D97-AF65-F5344CB8AC3E}">
        <p14:creationId xmlns:p14="http://schemas.microsoft.com/office/powerpoint/2010/main" val="141275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94519-D0E6-4733-BD87-CC092551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85F2F-9CBC-400E-9ED8-284C6C35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76DB6-FF42-4BE7-80D7-1578CA26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72D56-66BA-43A7-A8BA-B5EEB47A4325}"/>
              </a:ext>
            </a:extLst>
          </p:cNvPr>
          <p:cNvSpPr txBox="1"/>
          <p:nvPr/>
        </p:nvSpPr>
        <p:spPr>
          <a:xfrm>
            <a:off x="8837677" y="320040"/>
            <a:ext cx="31551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1C611-D138-47B0-9AEF-19398DFEF654}"/>
              </a:ext>
            </a:extLst>
          </p:cNvPr>
          <p:cNvSpPr txBox="1"/>
          <p:nvPr/>
        </p:nvSpPr>
        <p:spPr>
          <a:xfrm>
            <a:off x="8837677" y="3742113"/>
            <a:ext cx="31551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86,750,672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</p:txBody>
      </p:sp>
    </p:spTree>
    <p:extLst>
      <p:ext uri="{BB962C8B-B14F-4D97-AF65-F5344CB8AC3E}">
        <p14:creationId xmlns:p14="http://schemas.microsoft.com/office/powerpoint/2010/main" val="174216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669</Words>
  <Application>Microsoft Office PowerPoint</Application>
  <PresentationFormat>Widescreen</PresentationFormat>
  <Paragraphs>250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Phased chrX Cayo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Phased chrX GTEx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54</cp:revision>
  <dcterms:created xsi:type="dcterms:W3CDTF">2019-07-22T17:52:16Z</dcterms:created>
  <dcterms:modified xsi:type="dcterms:W3CDTF">2019-11-18T19:12:41Z</dcterms:modified>
</cp:coreProperties>
</file>