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8683-2FE3-4552-B97F-3432763EBDA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240C-3326-45A9-BFD0-57C7A45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DDB-DF25-48E1-B1BC-02C8C4F8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8D82-4E8D-4AD2-9FFB-AC871DE5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194E-21CC-4254-B754-817F84D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EEA-45C7-47FB-87BD-3D2C454778B2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83B-1374-48C6-BAC4-A594F7C7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5E4D-BED0-43CE-A73B-DB25993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6CA-2C98-45F2-B493-C4B39D8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8C85-51BE-43AD-B3F0-E4D161E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EB2-AEDD-4584-BE26-CEDE1A0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745-89FA-4ED6-9FDE-19128E098510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0CA-616F-4BED-9728-00C28B6D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E3B0-1B5B-424C-8267-4E14308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C88C0-7138-4DD0-9290-476D4025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7197-C3D8-4770-BA73-4FE63812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E9C0-1E74-429D-B3C3-E49566A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F65-B71F-40B4-84BE-99BF4C3CBD4D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86FD-8F7A-43BB-857D-8F195CF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2E52-A576-4236-A7F3-6AF17E0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9E67-132A-4348-851F-93586B8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691F-40A0-4DE2-85A1-A3E4DE7C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F8F0-13B3-4DA6-9CF7-01E6442B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5B2C-EE29-44D3-99AD-88F9B57FFE44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E18-8AEC-43E3-A024-ECC673D9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A78-59ED-4FA0-BCC4-365B040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32C-F1E4-4F68-BAFB-239D097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6EC-519E-49F4-82EF-6CF197BD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72A-834F-4CD1-9060-414E1D3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FD0-1930-479A-B8F0-29AED91857A9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FED0-4C59-43F3-8103-038E6FAC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2EE-00AC-4E51-A5DE-6C6E3D1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E10-DCDF-4D68-8733-00290C5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9D4C-2CF0-4BB6-97B2-FCBF6EA7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D740-B2AB-4FDB-9312-0FF5C4BB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EF87-4737-4051-9139-C61D221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159-B4D8-4092-BB4E-9CA78872DEC4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C7B7-BBFD-4130-B10E-5D3600B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9B48-5E08-4C4C-BB4E-E7DC0862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BEF-F325-4000-B026-A9E8C42E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718E-51DD-43A8-BD67-02CC4F2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2DCA-692C-4D88-8BC4-EBD1591A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3257-0AF8-4B52-9EDC-D2DE8CC5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752E-059A-40F9-A21A-DFBF65BD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FFB5-DA59-4777-92E4-378778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48DA-51F9-428C-B95C-D4F0AB75D4D9}" type="datetime1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1E4A-EFB1-476B-958F-3A150A6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2157-D501-47C9-8A03-53044E1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3DC-6ADD-41B9-8B76-8DC2973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0BF1-2730-4C23-B32A-1D25E763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31EB-783C-4FD4-B050-E417C802EA36}" type="datetime1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73EC0-4EC8-4099-8C17-91D9D5D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F031-4913-4AC2-9278-692D63C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CFFB-EA1B-4266-82A9-8AF3D70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17AC-E256-44F6-A5AB-3FC65342D12F}" type="datetime1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B0FF-CDFC-4DFC-AB94-3C93B79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3FDB-FD7D-4EF5-82AA-322A67F2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628-5439-4925-B2E4-C27F0F2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4B5-6843-447A-AB7D-050FED8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7668-8ACE-46CE-99E1-39ACB8DF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EDD5-98F0-4D15-9AA3-95C9A990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331-822B-4288-8797-07052EA4828C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6491-A9E4-49E3-A5AE-D268CC3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0F02-D917-4F2D-9D82-69B2ACF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130-5257-41DC-833B-16B9CF29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E06C-FDE7-4B56-B60E-78B378DB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CFCF-B07E-4DB9-A48A-92A942B8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0C36-D63C-4FEE-B450-93D7FB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801-52EB-4365-BB6B-DE53B24B045F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7DD3-E81A-4A50-BA62-EE60E4E3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337B-13C2-4040-AF11-EB9031BF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78DA-F62A-4179-B678-F64DD4DC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5481-7A69-4731-A61A-02B443D6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1"/>
            <a:ext cx="10515600" cy="485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4E3E-1E23-4A4D-8EBA-5F8B69815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EC52-F759-427D-91DC-F3C3BF90A555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A245-281F-4DA7-B476-70DCFE9F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1610-3FBA-4542-A386-CC90F101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208CCB7-9AD2-4C0F-88AE-E45EFEB19F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A2631-9603-4791-B803-F0FCD3C5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Macaque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CC115-3AE7-4064-AF8B-3B5B89831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487A8-8AFC-47FB-A2A2-9B982D28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3E805-7B53-427D-B1FB-56224B4C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C80C-1F78-4603-9356-A88FDAE6D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6BB92-76E1-4CC8-8C65-E289F4B77B80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C91C03-E6E5-4B9D-8BCC-B1027005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38912"/>
            <a:ext cx="560070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F92EC-C98C-4D15-925F-6BDFAE72F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3657600"/>
            <a:ext cx="5600701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E86224-A9CC-4E15-8CB1-40BD40B8D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639312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82838-06E7-4FEB-A2EB-496A271C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08502-89AD-41BC-90E9-337077775286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345AB-CAAB-412A-9941-68439F099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5BF05-6F2A-4EEC-8279-ED0A1073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38912"/>
            <a:ext cx="5600701" cy="320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5175A5-39B7-4B82-8AE2-185003B6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639312"/>
            <a:ext cx="5600701" cy="3200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8434B2-2661-4B07-B369-AAED23455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3657600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97B4D-ACEF-4F4B-A5B8-B6429EFE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5CBAA-17F6-4B9E-8A0F-502582F2DC4A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CFF96-15DE-4D8C-9BCA-7538ABC1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4A0FD-D594-4EEB-9D9D-E295BED3D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38912"/>
            <a:ext cx="5600701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FA49B-AED1-4F96-BF64-A7E2FA054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639312"/>
            <a:ext cx="560070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7474E4-5AA7-4A2C-BA11-ECEEAACC5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3657600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9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1F765-1184-45A2-B1BD-F061D63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0DE89-8818-41E9-A55B-47DED771E34E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764A9-D994-4563-91BE-3B037DBB4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DCE0D-55FE-4D4B-AD7B-2179AD6F6DD3}"/>
              </a:ext>
            </a:extLst>
          </p:cNvPr>
          <p:cNvSpPr txBox="1"/>
          <p:nvPr/>
        </p:nvSpPr>
        <p:spPr>
          <a:xfrm>
            <a:off x="7367726" y="1255545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 variants</a:t>
            </a:r>
          </a:p>
        </p:txBody>
      </p:sp>
    </p:spTree>
    <p:extLst>
      <p:ext uri="{BB962C8B-B14F-4D97-AF65-F5344CB8AC3E}">
        <p14:creationId xmlns:p14="http://schemas.microsoft.com/office/powerpoint/2010/main" val="249469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DF258-48A0-4FE2-839C-415DBA6C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7D283-12C1-4990-A456-8FC3377A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macaque, even after considering only coding regions, there are still variants where the allele balance is consistently equal to 1. </a:t>
            </a:r>
          </a:p>
          <a:p>
            <a:r>
              <a:rPr lang="en-US" dirty="0"/>
              <a:t>This effect is less pronounced in human</a:t>
            </a:r>
          </a:p>
          <a:p>
            <a:r>
              <a:rPr lang="en-US" dirty="0"/>
              <a:t>Is there a way to quantify this a bit more vigorously? </a:t>
            </a:r>
          </a:p>
          <a:p>
            <a:r>
              <a:rPr lang="en-US" dirty="0"/>
              <a:t>Maybe for the macaque, we could look at the genes where the variants’ allele balance is consistently equal to 1?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FE4F5-07C8-4C6A-AF06-3749803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E64D6-D2F2-45CB-8529-CB0258E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B84A1-86EE-4175-92A7-F93A12AB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2" y="438366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8C429-1740-4E3B-B61A-EBFDF4E6A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1" y="3640353"/>
            <a:ext cx="5600701" cy="320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6A1DAF-6F72-4AD2-BE3A-0200E7BFAE71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2511E-5517-4890-A412-2E58852D4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85" y="438366"/>
            <a:ext cx="560070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D0EA4B-CF83-4A2E-9F14-6B28F7C40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85" y="3657600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4701D-EA2E-4CFF-9758-AC01FDF3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2E08E-BA02-4769-AD73-CB78009BD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0F3B1-7847-4348-A432-6C91F7FD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639312"/>
            <a:ext cx="5600701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535A6D-2E1A-46A2-B1A0-D379D7EF36CB}"/>
              </a:ext>
            </a:extLst>
          </p:cNvPr>
          <p:cNvSpPr txBox="1"/>
          <p:nvPr/>
        </p:nvSpPr>
        <p:spPr>
          <a:xfrm>
            <a:off x="7367726" y="59436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FB5D9-509D-4519-83B2-2DB8BA48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38912"/>
            <a:ext cx="560070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224564-1ACE-4237-9499-CEAACBC2C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3657600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F025C-5991-4B49-A5C6-CD036D89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9109-F098-496C-831D-323B26914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60D6D-7A2C-4D04-A714-A7BCD4AF8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639312"/>
            <a:ext cx="5600701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66E53-68B2-4DFF-BF58-039ABD5B3014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5D6B8-6316-4989-A52A-C37A57B24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38912"/>
            <a:ext cx="560070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F68D6-6FB5-406E-89BF-CD75EB388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3657600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1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B0329-6025-47EA-AD57-4672C137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5D8CE-C87A-44F8-8D84-E83D462D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A0E02-2371-4803-8385-9E842BF2F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639312"/>
            <a:ext cx="5600701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3DA181-06A8-4243-8D58-19D0C10B8A37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85A70-C27D-49BA-A2F8-E76D36216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38912"/>
            <a:ext cx="560070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9457E-0F43-4C6B-8D98-023FC015C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3657600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E94519-D0E6-4733-BD87-CC092551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85F2F-9CBC-400E-9ED8-284C6C35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76DB6-FF42-4BE7-80D7-1578CA26D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639312"/>
            <a:ext cx="5600701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BA562-9462-4046-B1FA-C9F165F6E032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952E8-2455-4A60-AD5A-2F5947920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38912"/>
            <a:ext cx="560070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7BF982-9155-4411-B239-0416D1911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3657600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6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FBDC0-6C17-4C95-8F3C-6A4C8DF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C1C5A-67BD-4787-A4CE-E749985D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1C208-5913-4F75-B6B2-2C079A4A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639312"/>
            <a:ext cx="5600701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238F4-AB54-4924-BCF6-D97005686996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2D844-4BA9-4190-981C-3A0FDBE7D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38912"/>
            <a:ext cx="560070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D529F-B0AA-4BFF-AC13-713D1CD49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3657600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1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B1518E-2A4D-4576-8467-5DAD99D2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90E66-00BB-48E6-92FB-51688B7CB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438912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06401-07DE-46F1-869F-0A68D758C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639312"/>
            <a:ext cx="5600701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FF6778-2005-447C-8D0D-6A10B580EE2D}"/>
              </a:ext>
            </a:extLst>
          </p:cNvPr>
          <p:cNvSpPr txBox="1"/>
          <p:nvPr/>
        </p:nvSpPr>
        <p:spPr>
          <a:xfrm>
            <a:off x="7367726" y="50200"/>
            <a:ext cx="2485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Coding regions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0A373-437B-41E1-B44C-5A254E102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38912"/>
            <a:ext cx="560070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F5F2A4-872F-4396-A860-D8ABFCA0A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3657600"/>
            <a:ext cx="56007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2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B6D36C-E071-4A9A-AD97-369751BB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D98EC-1A75-42FC-9430-300254C5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344A8-B731-4C5D-B152-6BF9C109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1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118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</vt:lpstr>
      <vt:lpstr>Office Theme</vt:lpstr>
      <vt:lpstr>Macaque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Hard-filter of Cayo exome data on chrX</dc:title>
  <dc:creator>Tanya Phung</dc:creator>
  <cp:lastModifiedBy>Tanya Phung</cp:lastModifiedBy>
  <cp:revision>51</cp:revision>
  <dcterms:created xsi:type="dcterms:W3CDTF">2019-07-22T17:52:16Z</dcterms:created>
  <dcterms:modified xsi:type="dcterms:W3CDTF">2019-12-18T14:58:22Z</dcterms:modified>
</cp:coreProperties>
</file>