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79" r:id="rId3"/>
    <p:sldId id="280" r:id="rId4"/>
    <p:sldId id="281" r:id="rId5"/>
    <p:sldId id="282" r:id="rId6"/>
    <p:sldId id="283" r:id="rId7"/>
    <p:sldId id="28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A2631-9603-4791-B803-F0FCD3C5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Macaque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C115-3AE7-4064-AF8B-3B5B89831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Compare the distribution of allele balance between the X chromosome and autosomes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487A8-8AFC-47FB-A2A2-9B982D2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B232D-4D68-4528-9E17-24A60FCB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7FD15-3492-4E34-A5FF-A5048E27F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6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25054-F8D7-4E54-8146-1B47FBD2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2A552-113C-41FA-BA7F-47DC58F1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F0B1F-B1DA-4D5F-8F33-3378A06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A3710-C83F-4F76-8A24-7BCC7BC3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52672-8F99-418E-AE75-23579FC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D6E9B-708D-4690-B22E-512EEABB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0D211-4B50-4091-98C3-029448C0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843D0-5C13-4CAB-AA01-DBFCAD6B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E3DC-225A-4160-9E12-42022C53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D87D-E51A-4A05-B769-6B1F393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1CB1E-8313-4F88-8B0D-43C39568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D6C32-6438-4F5D-B22A-4D670780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5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2D69FE-2398-44D9-A915-B3E8AA2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5FB80-BFDC-4701-A5BC-A368696A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F8196-BC32-4491-A70E-C4E4988A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869C-5033-469C-BC4C-9828B1EA7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E67247-DB6C-4648-9267-A39C2B9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4C987-DB8D-4096-BFAD-3B2AEB7E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09BFB3-1234-4817-A9EC-A9AF2B9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54BC-380C-4CA5-AE59-0D6A3090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96D40-188B-4634-9CC7-94711CA12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4EA0A-AEBE-4363-92FB-64B6180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F6EB-A3F3-4A68-B32C-7AA12822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5F163-D530-44F2-A469-9FDD29B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7C8DD-D839-48E7-A557-742D04E9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6F51-3520-40E6-A440-05216F25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A22E7-CEB0-4377-A4EC-E89E504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3F84C-33F4-44F1-BECF-F0D10D2C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A948-DBD9-4A92-BA60-9F11DA7A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56E7E-0FC5-42C2-A4FF-736BE88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F1ED8-3E0C-4C62-A454-69EC963B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2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EB72-2FC9-4C7F-877F-41A4C0E8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88A25-67A4-447B-99E6-665D867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2EA42-62D8-4D43-A426-8F40940E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331E-5AFC-4620-ACD0-8FE248F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BC241-4DB0-45CD-8497-1AFDEFE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52B08-60A8-463A-97D9-E2ADF2EE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6F67-A110-4CBB-9A10-57937159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PT101159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0EA53-2CE2-425B-9455-C7B1B70E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1C9A9-D6B1-415D-BCB9-315DBD88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828796"/>
            <a:ext cx="822961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3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5A1-07C0-4B46-8D51-A8B4A64F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plot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5A38C-73D4-407C-9BD4-FB111DF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5E5C2-16E6-4326-A5D5-98F2380D6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378253"/>
            <a:ext cx="8229617" cy="5486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1EE36-028F-4740-B618-F4C2930CDCFA}"/>
              </a:ext>
            </a:extLst>
          </p:cNvPr>
          <p:cNvSpPr txBox="1"/>
          <p:nvPr/>
        </p:nvSpPr>
        <p:spPr>
          <a:xfrm>
            <a:off x="284085" y="225242"/>
            <a:ext cx="189982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Each point of the violin plot is the mean allele balance across all variants of a chromosome on the autosomes (so there are 20 points total for 20 chromosomes on the autosomes. The orange dot is the mean allele balance across all variants of the X chromosome.</a:t>
            </a:r>
          </a:p>
        </p:txBody>
      </p:sp>
    </p:spTree>
    <p:extLst>
      <p:ext uri="{BB962C8B-B14F-4D97-AF65-F5344CB8AC3E}">
        <p14:creationId xmlns:p14="http://schemas.microsoft.com/office/powerpoint/2010/main" val="382735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8220F-493B-4369-8899-6B71F7E3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5490C-16E9-4F42-838C-7C15DBFD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96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Macaque</vt:lpstr>
      <vt:lpstr>PT101159</vt:lpstr>
      <vt:lpstr>PT101159</vt:lpstr>
      <vt:lpstr>PT101159</vt:lpstr>
      <vt:lpstr>PT101159</vt:lpstr>
      <vt:lpstr>PT101159</vt:lpstr>
      <vt:lpstr>PT101159</vt:lpstr>
      <vt:lpstr>Another way to plot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55</cp:revision>
  <dcterms:created xsi:type="dcterms:W3CDTF">2019-07-22T17:52:16Z</dcterms:created>
  <dcterms:modified xsi:type="dcterms:W3CDTF">2019-12-25T13:42:54Z</dcterms:modified>
</cp:coreProperties>
</file>