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9481B-DE3C-E205-B637-A57EC819A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1BCE670-14EA-294D-0B15-2B8E2E78C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1392D8-BC00-B9E7-AA6A-FADD60AF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ED-AC51-4E97-8E07-D1E3D0D6D50A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84E13A-6037-8F81-E250-94F5925B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E5418A-4D56-36CD-B729-132A0240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A6B5-282B-4124-B684-04BFE6571D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37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689B9-FAB6-9446-3311-62254E03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DB225F-B3DA-01DD-9ADC-F1729394E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6EA11E-703B-446B-2EFB-318F7D15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ED-AC51-4E97-8E07-D1E3D0D6D50A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72363A-5269-4897-6DF4-89C7A80D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4F44CA-A909-0B4A-03E1-0E918DBF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A6B5-282B-4124-B684-04BFE6571D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297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9391F6C-F892-AE90-6F58-C79AFA47B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BC524C-610B-0409-D433-CB5279088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904937-098F-DCE1-3B4F-086C64B5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ED-AC51-4E97-8E07-D1E3D0D6D50A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CF8A5A-FDB4-4A42-0CFF-46A14489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9AE94E-F5A5-70AB-B829-2DF25D6D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A6B5-282B-4124-B684-04BFE6571D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305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7177F-14A1-1830-3494-E365F2AC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E88386-483C-8507-71D1-5AA6D9D1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C2B877-E6F3-734C-2EF5-261A4EDA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ED-AC51-4E97-8E07-D1E3D0D6D50A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F9ECD6-9AF9-072D-2E48-B4895DFA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D5E43B-580F-668C-1A78-F5902DF4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A6B5-282B-4124-B684-04BFE6571D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987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55431-299E-8C1D-764A-E32A1AE2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33F465-CB33-80D0-4F60-11D846E3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75699C-2216-9A0F-8135-BE22BFDE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ED-AC51-4E97-8E07-D1E3D0D6D50A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5CC3F7-2E5D-73A4-64E9-17A5261D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02C9ED-576A-940A-F4C0-D7A0B34C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A6B5-282B-4124-B684-04BFE6571D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64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BF692-2C99-23AE-BE02-7967237C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1E0F52-70E7-48FC-992A-2D620DA5A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31B340-D27B-7A6E-E15C-5DBD2DAB4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330635-2994-A181-06BF-C67AF8A7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ED-AC51-4E97-8E07-D1E3D0D6D50A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1A7F50-C926-F18B-A229-15A19D9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94AC9C-D045-950D-A090-85225B18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A6B5-282B-4124-B684-04BFE6571D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09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4853C-C7AE-AAB6-1365-1E1C36D9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74522C-11B8-315F-B950-21E89DE38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DC22D8E-1129-E414-70C5-EB5EBA2D0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59AFE3A-3037-54E7-ACA6-0888C6FE8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E90FA27-9D74-75B9-F4BD-4E43BF5D3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D61734F-2EFD-1AF6-FCA3-FE1B2597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ED-AC51-4E97-8E07-D1E3D0D6D50A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94D234B-2CC7-4D7F-524C-711D0AC6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382CBF6-5A6D-F3DC-45A9-7157E1CF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A6B5-282B-4124-B684-04BFE6571D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57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56213-86B1-7E76-0445-47A59A9B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2E5401-1648-A593-1B16-1DF0C5C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ED-AC51-4E97-8E07-D1E3D0D6D50A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127577-FC93-5124-59B1-BC753ED6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CF227AD-7FD3-044B-5F5B-2F675A09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A6B5-282B-4124-B684-04BFE6571D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594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0E23B82-6838-34D4-BC58-FD24236D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ED-AC51-4E97-8E07-D1E3D0D6D50A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7E3E07B-FE0F-C14F-64B8-5DE820E1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822F26-8FA0-3DCB-EE18-B1AEA926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A6B5-282B-4124-B684-04BFE6571D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269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517BC-B3B7-43B5-C274-24703D9C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03D6A7-2C9A-593E-0F9D-5D34E5CEA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DC6B83B-94F5-BC15-BC21-7C5CA7306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95D38A-93FB-2B1C-9E5A-5D6315FD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ED-AC51-4E97-8E07-D1E3D0D6D50A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2B9FAEE-1BAC-654E-5098-F9EAC7F8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7D38181-CCF6-5B4F-A89C-EC3AD899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A6B5-282B-4124-B684-04BFE6571D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993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E7F99-C00D-7D3C-A1FC-68F8AE8E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FC0AB5D-C7B6-B8B2-D1BB-4AC687F8A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AD7384-F5C3-CAAD-5830-6C1B350B9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4151B9-BC45-10E5-E331-8401210D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ED-AC51-4E97-8E07-D1E3D0D6D50A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51479A-C8C5-94DE-9709-91DDE8A3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A809299-B9B7-EF74-2A19-7B0F6064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A6B5-282B-4124-B684-04BFE6571D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79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32049B9-B7C7-B4A3-439B-94E5EEF1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516FAB-F825-7450-4311-57B5EF7F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B56368-DA16-6A1E-90CF-9AA9C4BD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ECEED-AC51-4E97-8E07-D1E3D0D6D50A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9819E9-A171-263B-2D51-9889F4D26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AD84E3-FC43-6C45-F5E2-D50F07EFB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8A6B5-282B-4124-B684-04BFE6571D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88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8BCE9F3-0457-4099-7AC7-4B57C7DC60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ECEC1A8-4E79-198D-707A-AE4D04E2CF4B}"/>
              </a:ext>
            </a:extLst>
          </p:cNvPr>
          <p:cNvSpPr txBox="1"/>
          <p:nvPr/>
        </p:nvSpPr>
        <p:spPr>
          <a:xfrm>
            <a:off x="4194494" y="209725"/>
            <a:ext cx="48823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500" dirty="0">
                <a:solidFill>
                  <a:schemeClr val="bg1"/>
                </a:solidFill>
              </a:rPr>
              <a:t>Combat Changes</a:t>
            </a:r>
            <a:endParaRPr lang="nl-NL" sz="2500" dirty="0">
              <a:solidFill>
                <a:schemeClr val="bg1"/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2F7BA82-F476-7B81-640F-33BAED555AAA}"/>
              </a:ext>
            </a:extLst>
          </p:cNvPr>
          <p:cNvSpPr txBox="1"/>
          <p:nvPr/>
        </p:nvSpPr>
        <p:spPr>
          <a:xfrm>
            <a:off x="369116" y="686779"/>
            <a:ext cx="12298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Skill (50 max levels):</a:t>
            </a:r>
          </a:p>
          <a:p>
            <a:pPr marL="285750" indent="-285750">
              <a:buFontTx/>
              <a:buChar char="-"/>
            </a:pPr>
            <a:r>
              <a:rPr lang="nl-BE" dirty="0"/>
              <a:t>Full on </a:t>
            </a:r>
            <a:r>
              <a:rPr lang="nl-BE" dirty="0" err="1"/>
              <a:t>PvE</a:t>
            </a:r>
            <a:r>
              <a:rPr lang="nl-BE" dirty="0"/>
              <a:t> (</a:t>
            </a:r>
            <a:r>
              <a:rPr lang="nl-BE" dirty="0" err="1"/>
              <a:t>lots</a:t>
            </a:r>
            <a:r>
              <a:rPr lang="nl-BE" dirty="0"/>
              <a:t> of </a:t>
            </a:r>
            <a:r>
              <a:rPr lang="nl-BE" dirty="0" err="1"/>
              <a:t>PvE</a:t>
            </a:r>
            <a:r>
              <a:rPr lang="nl-BE" dirty="0"/>
              <a:t>,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hella</a:t>
            </a:r>
            <a:r>
              <a:rPr lang="nl-BE" dirty="0"/>
              <a:t> easy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hella</a:t>
            </a:r>
            <a:r>
              <a:rPr lang="nl-BE" dirty="0"/>
              <a:t> hard)</a:t>
            </a:r>
          </a:p>
          <a:p>
            <a:pPr marL="285750" indent="-285750">
              <a:buFontTx/>
              <a:buChar char="-"/>
            </a:pPr>
            <a:r>
              <a:rPr lang="nl-BE" dirty="0" err="1"/>
              <a:t>There’s</a:t>
            </a:r>
            <a:r>
              <a:rPr lang="nl-BE" dirty="0"/>
              <a:t> </a:t>
            </a:r>
            <a:r>
              <a:rPr lang="nl-BE" dirty="0" err="1"/>
              <a:t>PvE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over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grinding</a:t>
            </a:r>
            <a:r>
              <a:rPr lang="nl-BE" dirty="0"/>
              <a:t> </a:t>
            </a:r>
            <a:r>
              <a:rPr lang="nl-BE" dirty="0" err="1"/>
              <a:t>world</a:t>
            </a: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 err="1"/>
              <a:t>Dungeons</a:t>
            </a:r>
            <a:r>
              <a:rPr lang="nl-BE" dirty="0"/>
              <a:t>,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exactly</a:t>
            </a:r>
            <a:r>
              <a:rPr lang="nl-BE" dirty="0"/>
              <a:t> like hypixel, </a:t>
            </a:r>
            <a:r>
              <a:rPr lang="nl-BE" dirty="0" err="1"/>
              <a:t>You’ll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party up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friends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fight</a:t>
            </a:r>
            <a:r>
              <a:rPr lang="nl-BE" dirty="0"/>
              <a:t> </a:t>
            </a:r>
            <a:r>
              <a:rPr lang="nl-BE" dirty="0" err="1"/>
              <a:t>hella</a:t>
            </a:r>
            <a:r>
              <a:rPr lang="nl-BE" dirty="0"/>
              <a:t> strong bosses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ADD59CC-0CFD-3485-95FE-D1EE3D521138}"/>
              </a:ext>
            </a:extLst>
          </p:cNvPr>
          <p:cNvSpPr txBox="1"/>
          <p:nvPr/>
        </p:nvSpPr>
        <p:spPr>
          <a:xfrm>
            <a:off x="369115" y="2692866"/>
            <a:ext cx="7935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Skill </a:t>
            </a:r>
            <a:r>
              <a:rPr lang="en-US" dirty="0" err="1"/>
              <a:t>levelup</a:t>
            </a:r>
            <a:r>
              <a:rPr lang="en-US" dirty="0"/>
              <a:t> rewards:</a:t>
            </a:r>
          </a:p>
          <a:p>
            <a:pPr marL="285750" indent="-285750">
              <a:buFontTx/>
              <a:buChar char="-"/>
            </a:pPr>
            <a:r>
              <a:rPr lang="en-US" dirty="0"/>
              <a:t>+0,5 </a:t>
            </a:r>
            <a:r>
              <a:rPr lang="en-US" dirty="0" err="1"/>
              <a:t>pve</a:t>
            </a:r>
            <a:r>
              <a:rPr lang="en-US" dirty="0"/>
              <a:t> crit chance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+4% damage to </a:t>
            </a:r>
            <a:r>
              <a:rPr lang="en-US" dirty="0" err="1"/>
              <a:t>pve</a:t>
            </a:r>
            <a:r>
              <a:rPr lang="en-US" dirty="0"/>
              <a:t> mobs (at max 200% thus 2x)</a:t>
            </a:r>
          </a:p>
          <a:p>
            <a:pPr marL="285750" indent="-285750">
              <a:buFontTx/>
              <a:buChar char="-"/>
            </a:pPr>
            <a:r>
              <a:rPr lang="en-US" dirty="0"/>
              <a:t>Essence (amount depends on skill level)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At level 6: Auto-pickup mob and block drops</a:t>
            </a:r>
          </a:p>
          <a:p>
            <a:r>
              <a:rPr lang="en-US" dirty="0"/>
              <a:t>At level 11: unlock the end area (a sub-world in the grinding world)</a:t>
            </a:r>
          </a:p>
        </p:txBody>
      </p:sp>
    </p:spTree>
    <p:extLst>
      <p:ext uri="{BB962C8B-B14F-4D97-AF65-F5344CB8AC3E}">
        <p14:creationId xmlns:p14="http://schemas.microsoft.com/office/powerpoint/2010/main" val="31136133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107</Words>
  <Application>Microsoft Office PowerPoint</Application>
  <PresentationFormat>Breedbeeld</PresentationFormat>
  <Paragraphs>13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Omer Oz</dc:creator>
  <cp:lastModifiedBy>Omer Oz</cp:lastModifiedBy>
  <cp:revision>1</cp:revision>
  <dcterms:created xsi:type="dcterms:W3CDTF">2022-09-05T20:23:08Z</dcterms:created>
  <dcterms:modified xsi:type="dcterms:W3CDTF">2022-09-05T20:31:20Z</dcterms:modified>
</cp:coreProperties>
</file>