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5C928-09B8-F840-AD08-1927A082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CAA985-3100-93AF-2929-76E9CFAB9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D0816B-445E-6A55-72B0-F8E5E2B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261768-42EF-B556-EB28-4D2D5662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2DE7E-4FE8-DEC5-08BB-1A42652D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61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2B52B-E5A0-A492-5AFF-B87D3BFB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D3BA85-DD5D-7518-531B-4B642B9C0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70DB52-89D2-2010-2C74-4259091F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5DB292-5F15-C4DD-93B7-6D9F5BAB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E5698-BED9-3C17-0F39-C200851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4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E6C498F-5150-3A11-E4C4-DD0271E35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AAA139-0266-72DD-12F9-03990565E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4DB8A5-6AB6-D415-A701-CEEE1493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D787D3-1C52-FC6D-ADDB-62365A3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974579-64B5-2B1F-831B-27CAC7A0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78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B6360-589A-99CD-1E50-EA9932E2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FD8616-C6FE-DFC2-BF3B-E128FDBD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1FAD94-7BAC-E2EF-7657-3F6C8DC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28A491-62CA-108B-37FF-91602F57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FF7A01-3A9D-E102-50B9-4A7A3769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13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0984F-5CEF-626E-5CE5-EB12D140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98AE7B-DC5A-95E8-6F09-E952DC21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E4819-8FED-812D-F11C-5342EF14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54CEF3-04E2-A9A6-C91F-81948B8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625196-1D6C-4688-C1EB-688BDB7D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95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2C2FD-AE91-B418-1EDF-E422CEAA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7FD20-EA83-5744-54BD-6E37151E5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6FC696-493F-CC81-5FB7-5710E1D50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C82A0E-C210-FF5C-4C38-FB8C8DA3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E29EDB-690A-B366-89DC-F39CBEE3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3D48B3-7D10-0670-B3AC-FE283612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4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C6859-165E-C764-B8D1-F40618CE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3496B7-6230-51B6-CCE3-E67D01F8A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4C02C7-D02D-5C25-D512-77F647952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669A18-8F0B-6CA4-E0B4-31207C552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C440827-8D02-AE8D-B4D4-AC2BB6CC0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20D5D37-B48D-C388-E983-0A8C04D6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C385598-79D5-2354-4D24-38A03030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5DD3558-0E2B-E58F-E065-344B2837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394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326EC-4CF2-7450-5116-0015512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28EF548-63C9-9BA8-37BA-A77BD312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C0E1D6A-5CB6-E98F-2C05-2E581E7A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E93207-C85B-D054-00D8-32EE5976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071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E4F6BC4-A5CB-D233-4BFC-8CC02047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6624267-FE80-1643-EE96-87AF1697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B227A4-4C52-50C1-A2F7-757755DA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73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C6EBA-276D-D5E6-6A40-6DF4ED38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400DF4-C039-1D45-6D63-1B92BBFA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506E60-96D4-B243-C9D1-D6FBA3678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0DFAFF-2726-4969-EB85-DE7DB42C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6B4DD3-21AA-11E8-BC19-B591D46E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3DB3AE-124D-FAF4-125A-44559FBC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46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8C5D8-D896-4045-0A47-0B125EA1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4F520C4-A733-4109-D318-D455F958B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B782D2-795E-65A3-DB33-F95D26AF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544B19F-FF26-245C-C3D9-2A3BAAF5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A7C7C5-20C0-B261-3002-FEA08506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D5D3450-4C7A-3791-0470-1A350AC8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3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C4252A-7CDC-A8E8-AE4B-26667DF6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67AD6F-9040-02FB-25EA-00D37621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F5B5FB-49D9-D407-13A6-A4F7DD4D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E768-9BE2-4E5B-8B7F-240BE1A8DD5D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09A793-B092-A98D-6391-F062CFD14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C1B27F-E5DA-10D5-3F26-0A9EFC93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D0EA-62CF-432E-A4DB-90C94CB67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7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51770448-0B3A-DE55-1489-E5AB7C8F7C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32A7043-9B09-EB4B-74DE-24DC521F1FF0}"/>
              </a:ext>
            </a:extLst>
          </p:cNvPr>
          <p:cNvSpPr/>
          <p:nvPr/>
        </p:nvSpPr>
        <p:spPr>
          <a:xfrm>
            <a:off x="3456263" y="151002"/>
            <a:ext cx="4957895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 err="1"/>
              <a:t>Farming</a:t>
            </a:r>
            <a:r>
              <a:rPr lang="nl-BE" sz="3000" dirty="0"/>
              <a:t> Changes</a:t>
            </a:r>
            <a:endParaRPr lang="nl-NL" sz="30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FD11B1A-2A8A-CF9F-1B03-F6EE035B1343}"/>
              </a:ext>
            </a:extLst>
          </p:cNvPr>
          <p:cNvSpPr txBox="1"/>
          <p:nvPr/>
        </p:nvSpPr>
        <p:spPr>
          <a:xfrm>
            <a:off x="771787" y="1233182"/>
            <a:ext cx="296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Rules:</a:t>
            </a:r>
          </a:p>
          <a:p>
            <a:r>
              <a:rPr lang="nl-BE" dirty="0"/>
              <a:t>- </a:t>
            </a:r>
            <a:r>
              <a:rPr lang="nl-BE" dirty="0" err="1"/>
              <a:t>Afk</a:t>
            </a:r>
            <a:r>
              <a:rPr lang="nl-BE" dirty="0"/>
              <a:t> </a:t>
            </a:r>
            <a:r>
              <a:rPr lang="nl-BE" dirty="0" err="1"/>
              <a:t>farming</a:t>
            </a:r>
            <a:r>
              <a:rPr lang="nl-BE" dirty="0"/>
              <a:t> bannable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52E25F7-A19E-49F4-B545-2C81D3BD9ACF}"/>
              </a:ext>
            </a:extLst>
          </p:cNvPr>
          <p:cNvSpPr txBox="1"/>
          <p:nvPr/>
        </p:nvSpPr>
        <p:spPr>
          <a:xfrm>
            <a:off x="4236441" y="964572"/>
            <a:ext cx="7659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Skill</a:t>
            </a:r>
            <a:r>
              <a:rPr lang="nl-BE" dirty="0"/>
              <a:t>: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Replaces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farming</a:t>
            </a:r>
            <a:r>
              <a:rPr lang="nl-BE" dirty="0"/>
              <a:t> levels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neptune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NL" dirty="0" err="1"/>
              <a:t>Shearing</a:t>
            </a:r>
            <a:r>
              <a:rPr lang="nl-NL" dirty="0"/>
              <a:t> </a:t>
            </a:r>
            <a:r>
              <a:rPr lang="nl-NL" dirty="0" err="1"/>
              <a:t>sheeps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grinding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farming</a:t>
            </a:r>
            <a:r>
              <a:rPr lang="nl-NL" dirty="0"/>
              <a:t> </a:t>
            </a:r>
            <a:r>
              <a:rPr lang="nl-NL" dirty="0" err="1"/>
              <a:t>xp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Farming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grinding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(</a:t>
            </a:r>
            <a:r>
              <a:rPr lang="nl-NL" dirty="0" err="1"/>
              <a:t>hypixel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)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farming</a:t>
            </a:r>
            <a:r>
              <a:rPr lang="nl-NL" dirty="0"/>
              <a:t> </a:t>
            </a:r>
            <a:r>
              <a:rPr lang="nl-NL" dirty="0" err="1"/>
              <a:t>xp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Farming</a:t>
            </a:r>
            <a:r>
              <a:rPr lang="nl-NL" dirty="0"/>
              <a:t> at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island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5x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farming</a:t>
            </a:r>
            <a:r>
              <a:rPr lang="nl-NL" dirty="0"/>
              <a:t> </a:t>
            </a:r>
            <a:r>
              <a:rPr lang="nl-NL" dirty="0" err="1"/>
              <a:t>xp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 err="1"/>
              <a:t>Skill</a:t>
            </a:r>
            <a:r>
              <a:rPr lang="nl-NL" dirty="0"/>
              <a:t> </a:t>
            </a:r>
            <a:r>
              <a:rPr lang="nl-NL" dirty="0" err="1"/>
              <a:t>levelup</a:t>
            </a:r>
            <a:r>
              <a:rPr lang="nl-NL" dirty="0"/>
              <a:t> </a:t>
            </a:r>
            <a:r>
              <a:rPr lang="nl-NL" dirty="0" err="1"/>
              <a:t>rewards</a:t>
            </a:r>
            <a:r>
              <a:rPr lang="nl-NL" dirty="0"/>
              <a:t> (max 50 levels):</a:t>
            </a:r>
          </a:p>
          <a:p>
            <a:pPr marL="285750" indent="-285750">
              <a:buFontTx/>
              <a:buChar char="-"/>
            </a:pPr>
            <a:r>
              <a:rPr lang="nl-NL" dirty="0"/>
              <a:t>+2 </a:t>
            </a:r>
            <a:r>
              <a:rPr lang="nl-NL" dirty="0" err="1"/>
              <a:t>pve</a:t>
            </a:r>
            <a:r>
              <a:rPr lang="nl-NL" dirty="0"/>
              <a:t> health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Farming</a:t>
            </a:r>
            <a:r>
              <a:rPr lang="nl-NL" dirty="0"/>
              <a:t> </a:t>
            </a:r>
            <a:r>
              <a:rPr lang="nl-NL" dirty="0" err="1"/>
              <a:t>fortune</a:t>
            </a:r>
            <a:r>
              <a:rPr lang="nl-NL" dirty="0"/>
              <a:t> (chance </a:t>
            </a:r>
            <a:r>
              <a:rPr lang="nl-NL" dirty="0" err="1"/>
              <a:t>for</a:t>
            </a:r>
            <a:r>
              <a:rPr lang="nl-NL" dirty="0"/>
              <a:t> multiple </a:t>
            </a:r>
            <a:r>
              <a:rPr lang="nl-NL" dirty="0" err="1"/>
              <a:t>crops</a:t>
            </a:r>
            <a:r>
              <a:rPr lang="nl-NL" dirty="0"/>
              <a:t>, </a:t>
            </a:r>
            <a:r>
              <a:rPr lang="nl-NL" dirty="0" err="1"/>
              <a:t>crops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sell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decent $)</a:t>
            </a:r>
          </a:p>
          <a:p>
            <a:pPr marL="285750" indent="-285750">
              <a:buFontTx/>
              <a:buChar char="-"/>
            </a:pPr>
            <a:r>
              <a:rPr lang="nl-NL" dirty="0"/>
              <a:t>A few </a:t>
            </a:r>
            <a:r>
              <a:rPr lang="nl-NL" dirty="0" err="1"/>
              <a:t>hundred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thousands</a:t>
            </a:r>
            <a:r>
              <a:rPr lang="nl-NL" dirty="0"/>
              <a:t> of essence on </a:t>
            </a:r>
            <a:r>
              <a:rPr lang="nl-NL" dirty="0" err="1"/>
              <a:t>levelup</a:t>
            </a:r>
            <a:r>
              <a:rPr lang="nl-NL" dirty="0"/>
              <a:t> (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level)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F4BE6CCD-5AF1-C199-E03A-108B4B16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0525"/>
            <a:ext cx="5029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913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90</Words>
  <Application>Microsoft Office PowerPoint</Application>
  <PresentationFormat>Breedbeeld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Omer Oz</dc:creator>
  <cp:lastModifiedBy>Omer Oz</cp:lastModifiedBy>
  <cp:revision>1</cp:revision>
  <dcterms:created xsi:type="dcterms:W3CDTF">2022-09-04T19:39:57Z</dcterms:created>
  <dcterms:modified xsi:type="dcterms:W3CDTF">2022-09-04T20:33:15Z</dcterms:modified>
</cp:coreProperties>
</file>