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B31B6-8984-EC0B-BD44-070877611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189CAD1-0B3C-A96E-0BCE-FD718C246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6BB84E-A004-B979-32B5-ACBC5A6B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40A8-D0D0-4C25-A670-DA23818FBB9D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EF6BF1-A2E4-121A-1C30-5FDC857B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650D10-EBE6-ED28-4CEC-70830CA1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AC1-CD62-48D1-A6F7-5412B5B11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3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25B09-E0D7-414C-741E-BB8A147A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AC1EC0-5A27-918A-1F7B-32B486600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93DE6A-008C-EA2E-EE82-4A40F087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40A8-D0D0-4C25-A670-DA23818FBB9D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49BD12-31AC-231F-58E0-90CBF74B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3F714F-1509-8B71-1160-6071038E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AC1-CD62-48D1-A6F7-5412B5B11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599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E5CD968-7988-E6B3-03D0-988DA66E6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C8F94F-2699-B6D5-5D0F-C73284FC3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8740B0-8FD8-E15B-649E-9654B778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40A8-D0D0-4C25-A670-DA23818FBB9D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3D44F6-239B-7535-FD92-894320EA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DF0133-86DC-B25B-A660-82A1AE73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AC1-CD62-48D1-A6F7-5412B5B11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52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97A4-04E7-1DB7-27AA-6482BDA4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5ACF9A-CE34-D862-04C7-740FD3B6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8818A8-B9F3-3B67-D580-A7D25FD0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40A8-D0D0-4C25-A670-DA23818FBB9D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EA2BA9-987C-D1BD-F032-82972048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28A5CB-C060-63FA-0872-79ECEB95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AC1-CD62-48D1-A6F7-5412B5B11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28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EF772-2B94-2848-B433-68A54CD2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734155-9BF6-0254-EBA9-F47B2FCF5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79234E-A429-E52C-EB21-A5BDDFF3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40A8-D0D0-4C25-A670-DA23818FBB9D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9AE34B-6DC3-7519-7C69-D67E9CB6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07EC32-30D1-E938-C45E-A09BB388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AC1-CD62-48D1-A6F7-5412B5B11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59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ECA95-095D-1E0E-3EA4-6C0DD407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FE1141-F158-9A8E-2263-3E8F2B67C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0037F4-3E15-BA82-8FC0-2CDD6646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B7647A-4F03-42FD-2A68-9A2D858B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40A8-D0D0-4C25-A670-DA23818FBB9D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6C073E-0FE5-C99F-6A0D-D8180642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59165C-9286-2694-D792-1898C161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AC1-CD62-48D1-A6F7-5412B5B11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716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7B430-B98D-248D-A7FA-9E00398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D7BFFD-FF23-7217-328E-A89640F5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0625EC-55A6-E184-1133-2AF2E106F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E3FED53-D92F-6998-6754-6E6D104F0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56613F2-04BD-33D9-25B2-3BC6773AD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5AB20A0-2AFB-7C4E-A166-E63C7CE2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40A8-D0D0-4C25-A670-DA23818FBB9D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8E03C1B-D963-BDF7-419C-2A10464E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E91DDA7-D92D-600A-36F1-A34D3BCB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AC1-CD62-48D1-A6F7-5412B5B11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3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4ABAD-5775-6ACB-7B07-33C1DFD3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BCA2D02-6155-281C-6E95-78BA8EE8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40A8-D0D0-4C25-A670-DA23818FBB9D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26AAB0-728B-DDA8-FACF-2598AFB7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BEE2684-E842-8462-317B-05B5D5DD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AC1-CD62-48D1-A6F7-5412B5B11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80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D977ADB-1BDC-7F95-5500-5E3AECF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40A8-D0D0-4C25-A670-DA23818FBB9D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BB66F8-6776-F1EF-E7A3-62638C8C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50EAD55-9121-15DB-93F6-F7B4C69E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AC1-CD62-48D1-A6F7-5412B5B11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4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D55E8-138E-0364-6035-194E3C11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7D2474-9AF6-123C-3D25-3EC63874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5DF6ED-207C-E966-109A-71C74CE9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B0DE2E-9951-8844-BC0C-50974865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40A8-D0D0-4C25-A670-DA23818FBB9D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E31391-D52B-9126-E668-53024188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E1116EB-A849-528C-5091-B5554F55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AC1-CD62-48D1-A6F7-5412B5B11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048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166C9-34B0-0EC0-8568-480E77FB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47A4111-C1FD-BA36-9D8F-7329D5DDA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2B5B60-F080-D006-0DCB-C3A9961AA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341172-D976-A3C0-2E58-120956F8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40A8-D0D0-4C25-A670-DA23818FBB9D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F3BE21-B537-5BC1-4E4B-BCBFE9F2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F35843-06BF-3D2C-6DFF-98B73F80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BAC1-CD62-48D1-A6F7-5412B5B11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4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77DDCB2-3BB9-3DDB-839B-89EB3FCE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03EBBF-D7B9-2256-E8E4-2A84DEC4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AE0EBF-801B-24F4-DDF9-9807F6104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740A8-D0D0-4C25-A670-DA23818FBB9D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28A5BD-3ADA-4C6D-D200-ED4557678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E10565-ACFD-EF24-EFB2-C06582000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BAC1-CD62-48D1-A6F7-5412B5B11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0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8BCE9F3-0457-4099-7AC7-4B57C7DC60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ECEC1A8-4E79-198D-707A-AE4D04E2CF4B}"/>
              </a:ext>
            </a:extLst>
          </p:cNvPr>
          <p:cNvSpPr txBox="1"/>
          <p:nvPr/>
        </p:nvSpPr>
        <p:spPr>
          <a:xfrm>
            <a:off x="4194494" y="209725"/>
            <a:ext cx="48823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500" dirty="0">
                <a:solidFill>
                  <a:schemeClr val="bg1"/>
                </a:solidFill>
              </a:rPr>
              <a:t>Fishing Changes</a:t>
            </a:r>
            <a:endParaRPr lang="nl-NL" sz="2500" dirty="0">
              <a:solidFill>
                <a:schemeClr val="bg1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2F7BA82-F476-7B81-640F-33BAED555AAA}"/>
              </a:ext>
            </a:extLst>
          </p:cNvPr>
          <p:cNvSpPr txBox="1"/>
          <p:nvPr/>
        </p:nvSpPr>
        <p:spPr>
          <a:xfrm>
            <a:off x="369116" y="686779"/>
            <a:ext cx="12298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Skill (50 max levels):</a:t>
            </a:r>
          </a:p>
          <a:p>
            <a:pPr marL="285750" indent="-285750">
              <a:buFontTx/>
              <a:buChar char="-"/>
            </a:pPr>
            <a:r>
              <a:rPr lang="nl-BE" dirty="0"/>
              <a:t>Skill levels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replacing</a:t>
            </a:r>
            <a:r>
              <a:rPr lang="nl-BE" dirty="0"/>
              <a:t> </a:t>
            </a:r>
            <a:r>
              <a:rPr lang="nl-BE" dirty="0" err="1"/>
              <a:t>fishing</a:t>
            </a:r>
            <a:r>
              <a:rPr lang="nl-BE" dirty="0"/>
              <a:t> </a:t>
            </a:r>
            <a:r>
              <a:rPr lang="nl-BE" dirty="0" err="1"/>
              <a:t>rod</a:t>
            </a:r>
            <a:r>
              <a:rPr lang="nl-BE" dirty="0"/>
              <a:t> levels of </a:t>
            </a:r>
            <a:r>
              <a:rPr lang="nl-BE" dirty="0" err="1"/>
              <a:t>neptune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 err="1"/>
              <a:t>You’ll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fish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loot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grinding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(</a:t>
            </a:r>
            <a:r>
              <a:rPr lang="nl-BE" dirty="0" err="1"/>
              <a:t>possibly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public </a:t>
            </a:r>
            <a:r>
              <a:rPr lang="nl-BE" dirty="0" err="1"/>
              <a:t>warps</a:t>
            </a:r>
            <a:r>
              <a:rPr lang="nl-BE" dirty="0"/>
              <a:t>)</a:t>
            </a:r>
          </a:p>
          <a:p>
            <a:pPr marL="285750" indent="-285750">
              <a:buFontTx/>
              <a:buChar char="-"/>
            </a:pPr>
            <a:r>
              <a:rPr lang="nl-BE" dirty="0"/>
              <a:t>Hotspots (</a:t>
            </a:r>
            <a:r>
              <a:rPr lang="nl-BE" dirty="0" err="1"/>
              <a:t>rotates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en-US" noProof="1"/>
              <a:t>30min</a:t>
            </a:r>
            <a:r>
              <a:rPr lang="nl-BE" dirty="0"/>
              <a:t>, </a:t>
            </a:r>
            <a:r>
              <a:rPr lang="nl-BE" dirty="0" err="1"/>
              <a:t>boosts</a:t>
            </a:r>
            <a:r>
              <a:rPr lang="nl-BE" dirty="0"/>
              <a:t> </a:t>
            </a:r>
            <a:r>
              <a:rPr lang="nl-BE" dirty="0" err="1"/>
              <a:t>everything</a:t>
            </a:r>
            <a:r>
              <a:rPr lang="nl-BE" dirty="0"/>
              <a:t>, + </a:t>
            </a:r>
            <a:r>
              <a:rPr lang="nl-BE" dirty="0" err="1"/>
              <a:t>fishingspeed</a:t>
            </a:r>
            <a:r>
              <a:rPr lang="nl-BE" dirty="0"/>
              <a:t>, extra </a:t>
            </a:r>
            <a:r>
              <a:rPr lang="nl-BE" dirty="0" err="1"/>
              <a:t>skill</a:t>
            </a:r>
            <a:r>
              <a:rPr lang="nl-BE" dirty="0"/>
              <a:t> </a:t>
            </a:r>
            <a:r>
              <a:rPr lang="nl-BE" dirty="0" err="1"/>
              <a:t>xp</a:t>
            </a:r>
            <a:r>
              <a:rPr lang="nl-BE" dirty="0"/>
              <a:t>, +</a:t>
            </a:r>
            <a:r>
              <a:rPr lang="nl-BE" dirty="0" err="1"/>
              <a:t>seaboss</a:t>
            </a:r>
            <a:r>
              <a:rPr lang="nl-BE" dirty="0"/>
              <a:t> &amp; </a:t>
            </a:r>
            <a:r>
              <a:rPr lang="nl-BE" dirty="0" err="1"/>
              <a:t>treasure</a:t>
            </a:r>
            <a:r>
              <a:rPr lang="nl-BE" dirty="0"/>
              <a:t> loot chance)</a:t>
            </a:r>
          </a:p>
          <a:p>
            <a:pPr marL="285750" indent="-285750">
              <a:buFontTx/>
              <a:buChar char="-"/>
            </a:pPr>
            <a:r>
              <a:rPr lang="nl-BE" dirty="0"/>
              <a:t>Loottable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gonna</a:t>
            </a:r>
            <a:r>
              <a:rPr lang="nl-BE" dirty="0"/>
              <a:t> </a:t>
            </a:r>
            <a:r>
              <a:rPr lang="nl-BE" dirty="0" err="1"/>
              <a:t>include</a:t>
            </a:r>
            <a:r>
              <a:rPr lang="nl-BE" dirty="0"/>
              <a:t> </a:t>
            </a:r>
            <a:r>
              <a:rPr lang="nl-BE" dirty="0" err="1"/>
              <a:t>yet</a:t>
            </a:r>
            <a:r>
              <a:rPr lang="nl-BE" dirty="0"/>
              <a:t>)</a:t>
            </a:r>
          </a:p>
          <a:p>
            <a:pPr marL="285750" indent="-285750">
              <a:buFontTx/>
              <a:buChar char="-"/>
            </a:pPr>
            <a:r>
              <a:rPr lang="nl-NL" dirty="0"/>
              <a:t>Sea bosses </a:t>
            </a:r>
            <a:r>
              <a:rPr lang="en-US" dirty="0"/>
              <a:t>egg</a:t>
            </a:r>
            <a:r>
              <a:rPr lang="nl-NL" dirty="0"/>
              <a:t> (bosses that you </a:t>
            </a:r>
            <a:r>
              <a:rPr lang="en-US" dirty="0"/>
              <a:t>get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fishing</a:t>
            </a:r>
            <a:r>
              <a:rPr lang="nl-NL" dirty="0"/>
              <a:t>, </a:t>
            </a:r>
            <a:r>
              <a:rPr lang="nl-NL" dirty="0" err="1"/>
              <a:t>lots</a:t>
            </a:r>
            <a:r>
              <a:rPr lang="nl-NL" dirty="0"/>
              <a:t> of different types,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where</a:t>
            </a:r>
            <a:r>
              <a:rPr lang="nl-NL" dirty="0"/>
              <a:t> these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fought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ADD59CC-0CFD-3485-95FE-D1EE3D521138}"/>
              </a:ext>
            </a:extLst>
          </p:cNvPr>
          <p:cNvSpPr txBox="1"/>
          <p:nvPr/>
        </p:nvSpPr>
        <p:spPr>
          <a:xfrm>
            <a:off x="369116" y="2692866"/>
            <a:ext cx="5335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Skill </a:t>
            </a:r>
            <a:r>
              <a:rPr lang="en-US" dirty="0" err="1"/>
              <a:t>levelup</a:t>
            </a:r>
            <a:r>
              <a:rPr lang="en-US" dirty="0"/>
              <a:t> rewards:</a:t>
            </a:r>
          </a:p>
          <a:p>
            <a:pPr marL="285750" indent="-285750">
              <a:buFontTx/>
              <a:buChar char="-"/>
            </a:pPr>
            <a:r>
              <a:rPr lang="en-US" dirty="0"/>
              <a:t>+2 PVE HP</a:t>
            </a:r>
          </a:p>
          <a:p>
            <a:pPr marL="285750" indent="-285750">
              <a:buFontTx/>
              <a:buChar char="-"/>
            </a:pPr>
            <a:r>
              <a:rPr lang="en-US" dirty="0"/>
              <a:t>Essence (amount depends on level)</a:t>
            </a:r>
          </a:p>
          <a:p>
            <a:pPr marL="285750" indent="-285750">
              <a:buFontTx/>
              <a:buChar char="-"/>
            </a:pPr>
            <a:r>
              <a:rPr lang="en-US" dirty="0"/>
              <a:t>+0,4% </a:t>
            </a:r>
            <a:r>
              <a:rPr lang="nl-NL" dirty="0" err="1"/>
              <a:t>treasure</a:t>
            </a:r>
            <a:r>
              <a:rPr lang="en-US" dirty="0"/>
              <a:t> loot chance </a:t>
            </a:r>
          </a:p>
          <a:p>
            <a:pPr marL="285750" indent="-285750">
              <a:buFontTx/>
              <a:buChar char="-"/>
            </a:pPr>
            <a:r>
              <a:rPr lang="en-US" dirty="0"/>
              <a:t>+0,005%  sea boss egg chance</a:t>
            </a:r>
          </a:p>
        </p:txBody>
      </p:sp>
    </p:spTree>
    <p:extLst>
      <p:ext uri="{BB962C8B-B14F-4D97-AF65-F5344CB8AC3E}">
        <p14:creationId xmlns:p14="http://schemas.microsoft.com/office/powerpoint/2010/main" val="31136133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123</Words>
  <Application>Microsoft Office PowerPoint</Application>
  <PresentationFormat>Breedbeeld</PresentationFormat>
  <Paragraphs>12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Omer Oz</dc:creator>
  <cp:lastModifiedBy>Omer Oz</cp:lastModifiedBy>
  <cp:revision>1</cp:revision>
  <dcterms:created xsi:type="dcterms:W3CDTF">2022-09-05T19:08:15Z</dcterms:created>
  <dcterms:modified xsi:type="dcterms:W3CDTF">2022-09-05T20:01:29Z</dcterms:modified>
</cp:coreProperties>
</file>