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239AA-1308-0B50-5E49-AA9ABE1AE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20335D-53B5-3BB4-DB6D-4124B2658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6598D4-BCBF-1C1C-B511-0E040FB7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5CE2-B2BB-430D-9BF6-04A96A6A4E69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7D8AC3-1A0E-566D-3892-A30668EE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1761C8-9BA6-615F-37AA-B3FA9A26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7E48-A7FB-4513-9883-991EA00243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099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A8CBC-B566-F122-F1AB-E02AB9C2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83F2C2B-10AD-AC65-81BF-4CEE8244B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596EEF-6DC6-4B37-98B5-A54679CA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5CE2-B2BB-430D-9BF6-04A96A6A4E69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9EA830-0546-BD20-BB1F-5C7FA310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DA4A79-6D05-61A4-AB39-6F86D310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7E48-A7FB-4513-9883-991EA00243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326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267CEE0-EB9C-9D01-106B-8A33CDFDE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1684645-C5CC-3D4F-D0F8-6CA866B54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DDB3C0-EBF0-266B-2FBF-A89D1B72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5CE2-B2BB-430D-9BF6-04A96A6A4E69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18126B-7066-0B32-D03B-78371090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F92F4A-D7B7-E787-793D-FE6E180C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7E48-A7FB-4513-9883-991EA00243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607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9E158-88C9-8A37-E1C2-7913186C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5ADA0F-4E4A-87A4-E3BD-BF04947B5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9EEE47-BF4D-2207-43DD-050CDE60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5CE2-B2BB-430D-9BF6-04A96A6A4E69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69BFE5-F0E0-6277-8228-03B184F0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464BFB-9426-3721-0769-1BD3508F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7E48-A7FB-4513-9883-991EA00243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674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C1486-CE21-52D1-B51E-CF8ABB17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916EA0-4CF3-BD74-88F9-C2BC155A5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75780B-CF8D-E13A-5546-A296BFA7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5CE2-B2BB-430D-9BF6-04A96A6A4E69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4A280D-4473-E9D0-7534-6CF368B1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4571CE1-23DC-3486-D404-FD1154F4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7E48-A7FB-4513-9883-991EA00243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555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482B2-1891-B4DC-0BE4-9D651539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D8C563-8310-CAF2-921F-B7A76E8F1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60BB5E4-BE10-1104-37ED-6E23DC777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6C5D8A-02E4-D1CD-B661-AB835181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5CE2-B2BB-430D-9BF6-04A96A6A4E69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106E73B-EEF6-33AF-91DB-98D5C8A1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D7ED47-EAE9-65F7-96CE-DB5172D0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7E48-A7FB-4513-9883-991EA00243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15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FF1E2-95B4-182B-570A-3181D535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1C66208-D3F4-0949-8E21-B910561AB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DA75E77-01AD-9C92-BDC8-1EF6738C0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F206C68-B2F1-9BEF-9CA6-2BED9AE92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93E713C-3B06-B701-B505-55515D6C3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52B7BD4-49F6-AD71-CC83-0214E54C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5CE2-B2BB-430D-9BF6-04A96A6A4E69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2C8D664-9CDE-8967-6C5C-544EABC5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D533026-D06F-D7F0-3967-A37C13A1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7E48-A7FB-4513-9883-991EA00243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730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FFC33-DF20-2C83-11CB-63CB78EA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DF18310-97CD-F0A8-570F-99317B1B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5CE2-B2BB-430D-9BF6-04A96A6A4E69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D6368B-9AEE-B434-2166-5FCDE666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B61B9A6-E3E0-CF92-4D63-06AC267A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7E48-A7FB-4513-9883-991EA00243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77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40FBDE3-17ED-0869-19B0-21582C62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5CE2-B2BB-430D-9BF6-04A96A6A4E69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C60D828-8F37-8067-C447-4D1EA580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6F62F7F-49A6-E2F6-B6FA-A82F32A9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7E48-A7FB-4513-9883-991EA00243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37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7FAC4-D47D-3D7B-E6B9-9BB412B0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B2D92E-43A9-C046-E3FD-1AAE4885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66838A1-F81D-BE50-2C7A-AF7F854D5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A519466-AF7D-271C-B7BF-8D230079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5CE2-B2BB-430D-9BF6-04A96A6A4E69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1694E1-5B44-361A-F6DD-FE9E1D19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B1543D-C7CD-57F7-485C-FD0B603D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7E48-A7FB-4513-9883-991EA00243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90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3C96E-5A0D-550A-1A0A-B52BE151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B818E1F-8E75-DC2D-79BB-9A0FA4225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97B698-6659-FFBC-7262-51A782457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CF3435D-7B46-689F-CA2C-A33B4D39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5CE2-B2BB-430D-9BF6-04A96A6A4E69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EF75C4A-A82B-1718-D515-9F9C6C3D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8B7CAF9-A65E-8438-9EEB-B6E620A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7E48-A7FB-4513-9883-991EA00243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034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586997-1247-29C5-16B2-16A58EB1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AF70BB-9B11-C8E8-1BED-84EBF174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2898D5-6418-50B6-FBF5-725A6CA5D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5CE2-B2BB-430D-9BF6-04A96A6A4E69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3FD267-1E12-A926-7966-530C6B940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A9A471-D536-EAE7-9B35-3568A57E5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57E48-A7FB-4513-9883-991EA00243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88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51770448-0B3A-DE55-1489-E5AB7C8F7C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32A7043-9B09-EB4B-74DE-24DC521F1FF0}"/>
              </a:ext>
            </a:extLst>
          </p:cNvPr>
          <p:cNvSpPr/>
          <p:nvPr/>
        </p:nvSpPr>
        <p:spPr>
          <a:xfrm>
            <a:off x="3447874" y="234620"/>
            <a:ext cx="4957895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000" dirty="0" err="1"/>
              <a:t>Foraging</a:t>
            </a:r>
            <a:r>
              <a:rPr lang="nl-BE" sz="3000" dirty="0"/>
              <a:t> (</a:t>
            </a:r>
            <a:r>
              <a:rPr lang="nl-BE" sz="3000" dirty="0" err="1"/>
              <a:t>woodcutting</a:t>
            </a:r>
            <a:r>
              <a:rPr lang="nl-BE" sz="3000" dirty="0"/>
              <a:t>)</a:t>
            </a:r>
            <a:endParaRPr lang="nl-NL" sz="3000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52E25F7-A19E-49F4-B545-2C81D3BD9ACF}"/>
              </a:ext>
            </a:extLst>
          </p:cNvPr>
          <p:cNvSpPr txBox="1"/>
          <p:nvPr/>
        </p:nvSpPr>
        <p:spPr>
          <a:xfrm>
            <a:off x="201336" y="821959"/>
            <a:ext cx="11789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Skill</a:t>
            </a:r>
            <a:r>
              <a:rPr lang="nl-BE" dirty="0"/>
              <a:t>: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There’s</a:t>
            </a:r>
            <a:r>
              <a:rPr lang="nl-NL" dirty="0"/>
              <a:t> </a:t>
            </a:r>
            <a:r>
              <a:rPr lang="nl-NL" dirty="0" err="1"/>
              <a:t>parks</a:t>
            </a:r>
            <a:r>
              <a:rPr lang="nl-NL" dirty="0"/>
              <a:t> (</a:t>
            </a:r>
            <a:r>
              <a:rPr lang="nl-NL" dirty="0" err="1"/>
              <a:t>areas</a:t>
            </a:r>
            <a:r>
              <a:rPr lang="nl-NL" dirty="0"/>
              <a:t> </a:t>
            </a:r>
            <a:r>
              <a:rPr lang="nl-NL" dirty="0" err="1"/>
              <a:t>filled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types of trees)</a:t>
            </a:r>
          </a:p>
          <a:p>
            <a:r>
              <a:rPr lang="nl-NL" dirty="0"/>
              <a:t>-    </a:t>
            </a:r>
            <a:r>
              <a:rPr lang="nl-NL" dirty="0" err="1"/>
              <a:t>Cutting</a:t>
            </a:r>
            <a:r>
              <a:rPr lang="nl-NL" dirty="0"/>
              <a:t> trees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foraging</a:t>
            </a:r>
            <a:r>
              <a:rPr lang="nl-NL" dirty="0"/>
              <a:t> </a:t>
            </a:r>
            <a:r>
              <a:rPr lang="nl-NL" dirty="0" err="1"/>
              <a:t>xp</a:t>
            </a:r>
            <a:r>
              <a:rPr lang="nl-NL" dirty="0"/>
              <a:t> (different trees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different </a:t>
            </a:r>
            <a:r>
              <a:rPr lang="nl-NL" dirty="0" err="1"/>
              <a:t>xp</a:t>
            </a:r>
            <a:r>
              <a:rPr lang="nl-NL" dirty="0"/>
              <a:t>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foraging</a:t>
            </a:r>
            <a:r>
              <a:rPr lang="nl-NL" dirty="0"/>
              <a:t> level </a:t>
            </a:r>
            <a:r>
              <a:rPr lang="nl-NL" dirty="0" err="1"/>
              <a:t>to</a:t>
            </a:r>
            <a:r>
              <a:rPr lang="nl-NL" dirty="0"/>
              <a:t> cut </a:t>
            </a:r>
            <a:r>
              <a:rPr lang="nl-NL" dirty="0" err="1"/>
              <a:t>certain</a:t>
            </a:r>
            <a:r>
              <a:rPr lang="nl-NL" dirty="0"/>
              <a:t> trees)</a:t>
            </a:r>
          </a:p>
          <a:p>
            <a:pPr marL="285750" indent="-285750">
              <a:buFontTx/>
              <a:buChar char="-"/>
            </a:pPr>
            <a:r>
              <a:rPr lang="nl-NL" dirty="0"/>
              <a:t>Wood </a:t>
            </a:r>
            <a:r>
              <a:rPr lang="nl-NL" dirty="0" err="1"/>
              <a:t>won’t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sold</a:t>
            </a:r>
            <a:r>
              <a:rPr lang="nl-NL" dirty="0"/>
              <a:t> in /shop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endParaRPr lang="nl-NL" dirty="0"/>
          </a:p>
          <a:p>
            <a:r>
              <a:rPr lang="nl-NL" dirty="0" err="1"/>
              <a:t>Skill</a:t>
            </a:r>
            <a:r>
              <a:rPr lang="nl-NL" dirty="0"/>
              <a:t> </a:t>
            </a:r>
            <a:r>
              <a:rPr lang="nl-NL" dirty="0" err="1"/>
              <a:t>levelup</a:t>
            </a:r>
            <a:r>
              <a:rPr lang="nl-NL" dirty="0"/>
              <a:t> </a:t>
            </a:r>
            <a:r>
              <a:rPr lang="nl-NL" dirty="0" err="1"/>
              <a:t>rewards</a:t>
            </a:r>
            <a:r>
              <a:rPr lang="nl-NL" dirty="0"/>
              <a:t> (max 50 levels):</a:t>
            </a:r>
          </a:p>
          <a:p>
            <a:pPr marL="285750" indent="-285750">
              <a:buFontTx/>
              <a:buChar char="-"/>
            </a:pPr>
            <a:r>
              <a:rPr lang="nl-NL" dirty="0"/>
              <a:t>+1 PVE </a:t>
            </a:r>
            <a:r>
              <a:rPr lang="nl-NL" dirty="0" err="1"/>
              <a:t>strength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Mining</a:t>
            </a:r>
            <a:r>
              <a:rPr lang="nl-NL" dirty="0"/>
              <a:t> </a:t>
            </a:r>
            <a:r>
              <a:rPr lang="nl-NL" dirty="0" err="1"/>
              <a:t>fortune</a:t>
            </a:r>
            <a:r>
              <a:rPr lang="nl-NL" dirty="0"/>
              <a:t> (chance </a:t>
            </a:r>
            <a:r>
              <a:rPr lang="nl-NL" dirty="0" err="1"/>
              <a:t>for</a:t>
            </a:r>
            <a:r>
              <a:rPr lang="nl-NL" dirty="0"/>
              <a:t> multiple </a:t>
            </a:r>
            <a:r>
              <a:rPr lang="nl-NL" dirty="0" err="1"/>
              <a:t>wood</a:t>
            </a:r>
            <a:r>
              <a:rPr lang="nl-NL" dirty="0"/>
              <a:t> </a:t>
            </a:r>
            <a:r>
              <a:rPr lang="nl-NL" dirty="0" err="1"/>
              <a:t>drops</a:t>
            </a:r>
            <a:r>
              <a:rPr lang="nl-NL" dirty="0"/>
              <a:t>)</a:t>
            </a:r>
          </a:p>
          <a:p>
            <a:pPr marL="285750" indent="-285750">
              <a:buFontTx/>
              <a:buChar char="-"/>
            </a:pPr>
            <a:r>
              <a:rPr lang="nl-NL" dirty="0"/>
              <a:t>A few </a:t>
            </a:r>
            <a:r>
              <a:rPr lang="nl-NL" dirty="0" err="1"/>
              <a:t>hundred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thousands</a:t>
            </a:r>
            <a:r>
              <a:rPr lang="nl-NL" dirty="0"/>
              <a:t> of essence on </a:t>
            </a:r>
            <a:r>
              <a:rPr lang="nl-NL" dirty="0" err="1"/>
              <a:t>levelup</a:t>
            </a:r>
            <a:r>
              <a:rPr lang="nl-NL" dirty="0"/>
              <a:t> (</a:t>
            </a:r>
            <a:r>
              <a:rPr lang="nl-NL" dirty="0" err="1"/>
              <a:t>depends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level)</a:t>
            </a:r>
          </a:p>
        </p:txBody>
      </p:sp>
    </p:spTree>
    <p:extLst>
      <p:ext uri="{BB962C8B-B14F-4D97-AF65-F5344CB8AC3E}">
        <p14:creationId xmlns:p14="http://schemas.microsoft.com/office/powerpoint/2010/main" val="7481913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85</Words>
  <Application>Microsoft Office PowerPoint</Application>
  <PresentationFormat>Breedbeeld</PresentationFormat>
  <Paragraphs>11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Omer Oz</dc:creator>
  <cp:lastModifiedBy>Omer Oz</cp:lastModifiedBy>
  <cp:revision>1</cp:revision>
  <dcterms:created xsi:type="dcterms:W3CDTF">2022-09-05T20:13:53Z</dcterms:created>
  <dcterms:modified xsi:type="dcterms:W3CDTF">2022-09-05T20:22:29Z</dcterms:modified>
</cp:coreProperties>
</file>