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CC81F-05B6-AE60-4B93-2C64163E4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D257B3E-1D00-2E0A-B718-B3AD1CD2F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77BF913-DAB3-C176-6AD5-6AB1FF52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DEA1-451A-4DF0-B5A6-F4959FC6954E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7F4A6E-A83D-C0A0-AE35-3720EB7F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89E6596-44BA-1CB7-9388-7E92097D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07FD-8E4B-4BE5-B01F-6FAABB41DA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045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319D6-ABA3-5332-ED3E-A057880E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4EC43A6-766B-61B8-25F0-8125BA0F4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407AEA-3936-AB0A-8B85-5ED1BF60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DEA1-451A-4DF0-B5A6-F4959FC6954E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D9E9FF-B371-B818-D48C-CE76757E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6CC61DD-32A5-B47C-78BB-BBC3E170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07FD-8E4B-4BE5-B01F-6FAABB41DA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274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9BA8ECA-139B-36C1-7C39-D583AB8D9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1597A1F-C0EA-5DE2-9121-5CBC78821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6A0F4F2-686C-A74B-1915-B5AEFD0E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DEA1-451A-4DF0-B5A6-F4959FC6954E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697E24-DBDE-2F0B-37BD-64B6061C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C94B61-5273-85CA-DCE7-F4FF2DF6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07FD-8E4B-4BE5-B01F-6FAABB41DA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453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F3D8C-8D5B-00FB-8F91-3CA3900F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A5CED0-CBFC-4A74-2FC9-500166CE1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071BE0D-4152-59A6-2FC5-0C19818D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DEA1-451A-4DF0-B5A6-F4959FC6954E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7D6C40B-E04B-5C38-7EA3-B623C214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7E4985D-4185-4D88-EBA4-62DAB5A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07FD-8E4B-4BE5-B01F-6FAABB41DA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181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AC7E2-8211-C335-F601-20CC173F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2264D0A-E0F6-57FF-56F5-5E3C4B98C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FFFCDC-F4AD-7E5B-D9E4-C4380C1A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DEA1-451A-4DF0-B5A6-F4959FC6954E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21FC34-ED7C-DE50-304E-6482AB4E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09914C-6A13-E97C-56C3-A9C29B13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07FD-8E4B-4BE5-B01F-6FAABB41DA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24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6C6971-86E1-66BD-BD4E-F94B7A3E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DC65C8-4A0E-B521-4C8A-DC6928F7D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32174BA-1CA5-635B-AA93-DD8F426E0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70C07B2-8D73-7400-63E9-92D47939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DEA1-451A-4DF0-B5A6-F4959FC6954E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A3B2C81-D9A3-B94A-A5FE-6A7A4B09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35FE2C2-3B55-07A4-7F0C-970E6050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07FD-8E4B-4BE5-B01F-6FAABB41DA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407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B59BD-D392-32A2-FDD8-22E38E079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6FC8A6-911E-AC12-0EE3-2DD056F31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620F68B-E7C9-F742-1D3F-F5D598DCD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8D51E40-33BD-7C34-CCBE-9B3F44FD3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9D69488-ABCE-5CDA-37FD-9389D3E50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110DC51-7DF3-23F8-3751-5E0B4BEE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DEA1-451A-4DF0-B5A6-F4959FC6954E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BDFCF4A-EEAD-772B-E59D-A2E0EC2C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D2DAFC4-5DC3-CC1B-694D-A0CC8334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07FD-8E4B-4BE5-B01F-6FAABB41DA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413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FA466-2AD6-12E2-1407-F67ADA42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3BAFE09-616B-552C-81BA-B29DC843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DEA1-451A-4DF0-B5A6-F4959FC6954E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7B7FB82-EFC4-8F07-B286-552B7D88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70C648A-8C89-DFFF-8826-0CA65681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07FD-8E4B-4BE5-B01F-6FAABB41DA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301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410074A-7857-A371-03C3-77CBBD47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DEA1-451A-4DF0-B5A6-F4959FC6954E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4F1A1A5-371F-971B-AA28-3EEC469D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8B293F7-3694-562E-2811-48E0625D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07FD-8E4B-4BE5-B01F-6FAABB41DA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510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E73193-5C77-7A85-533E-DDDCF2868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3D15E9-AA3E-82A8-A0BB-335F4F8E6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00A6DF4-5842-158E-5408-A1AB76D4E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AAE8169-48C6-1AC2-21AF-3DDC44C5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DEA1-451A-4DF0-B5A6-F4959FC6954E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DF68975-33D5-9338-7EB2-AC010E09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E056A8A-774C-8687-67A0-5442293A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07FD-8E4B-4BE5-B01F-6FAABB41DA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987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EB056-97D9-02A7-8D22-232C95BB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B80B13C-7596-280F-905E-26C51206D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59D8771-8678-B8D2-991A-B338537F1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859A23D-BE73-A629-6108-0C93F1F4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DEA1-451A-4DF0-B5A6-F4959FC6954E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153CD2A-0CE6-CD82-4EAB-297E8120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A16BC0E-5FC7-DFD4-F1FA-DA1D7067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07FD-8E4B-4BE5-B01F-6FAABB41DA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992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5BF71B3-B7CE-9323-8D14-A587AB09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FAA2387-82C9-46B4-632F-0F92C9EBA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10C7CC5-008B-4E57-C84B-43F68F2B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7DEA1-451A-4DF0-B5A6-F4959FC6954E}" type="datetimeFigureOut">
              <a:rPr lang="nl-NL" smtClean="0"/>
              <a:t>5-9-2022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FC36767-CA33-5138-9B1D-3D474BD9C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88E72D3-313E-B4B8-EA42-59A1DF19C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907FD-8E4B-4BE5-B01F-6FAABB41DA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235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51770448-0B3A-DE55-1489-E5AB7C8F7C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32A7043-9B09-EB4B-74DE-24DC521F1FF0}"/>
              </a:ext>
            </a:extLst>
          </p:cNvPr>
          <p:cNvSpPr/>
          <p:nvPr/>
        </p:nvSpPr>
        <p:spPr>
          <a:xfrm>
            <a:off x="2491529" y="183637"/>
            <a:ext cx="4957895" cy="52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000" dirty="0" err="1"/>
              <a:t>Mining</a:t>
            </a:r>
            <a:r>
              <a:rPr lang="nl-BE" sz="3000" dirty="0"/>
              <a:t> Changes</a:t>
            </a:r>
            <a:endParaRPr lang="nl-NL" sz="3000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EFD11B1A-2A8A-CF9F-1B03-F6EE035B1343}"/>
              </a:ext>
            </a:extLst>
          </p:cNvPr>
          <p:cNvSpPr txBox="1"/>
          <p:nvPr/>
        </p:nvSpPr>
        <p:spPr>
          <a:xfrm>
            <a:off x="176168" y="171514"/>
            <a:ext cx="2969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Rules:</a:t>
            </a:r>
          </a:p>
          <a:p>
            <a:r>
              <a:rPr lang="nl-BE" dirty="0"/>
              <a:t>- </a:t>
            </a:r>
            <a:r>
              <a:rPr lang="nl-BE" dirty="0" err="1"/>
              <a:t>Afk</a:t>
            </a:r>
            <a:r>
              <a:rPr lang="nl-BE" dirty="0"/>
              <a:t> </a:t>
            </a:r>
            <a:r>
              <a:rPr lang="nl-BE" dirty="0" err="1"/>
              <a:t>mining</a:t>
            </a:r>
            <a:r>
              <a:rPr lang="nl-BE" dirty="0"/>
              <a:t> bannable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52E25F7-A19E-49F4-B545-2C81D3BD9ACF}"/>
              </a:ext>
            </a:extLst>
          </p:cNvPr>
          <p:cNvSpPr txBox="1"/>
          <p:nvPr/>
        </p:nvSpPr>
        <p:spPr>
          <a:xfrm>
            <a:off x="402672" y="2575258"/>
            <a:ext cx="11789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Skill</a:t>
            </a:r>
            <a:r>
              <a:rPr lang="nl-BE" dirty="0"/>
              <a:t>: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There</a:t>
            </a:r>
            <a:r>
              <a:rPr lang="nl-NL" dirty="0"/>
              <a:t> are mines (ore spreads </a:t>
            </a:r>
            <a:r>
              <a:rPr lang="nl-NL" dirty="0" err="1"/>
              <a:t>across</a:t>
            </a:r>
            <a:r>
              <a:rPr lang="nl-NL" dirty="0"/>
              <a:t> </a:t>
            </a:r>
            <a:r>
              <a:rPr lang="nl-NL" dirty="0" err="1"/>
              <a:t>caves</a:t>
            </a:r>
            <a:r>
              <a:rPr lang="nl-NL" dirty="0"/>
              <a:t>)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mine </a:t>
            </a:r>
            <a:r>
              <a:rPr lang="nl-NL" dirty="0" err="1"/>
              <a:t>ores</a:t>
            </a:r>
            <a:r>
              <a:rPr lang="nl-NL" dirty="0"/>
              <a:t> at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mining</a:t>
            </a:r>
            <a:r>
              <a:rPr lang="nl-NL" dirty="0"/>
              <a:t> </a:t>
            </a:r>
            <a:r>
              <a:rPr lang="nl-NL" dirty="0" err="1"/>
              <a:t>xp</a:t>
            </a:r>
            <a:r>
              <a:rPr lang="nl-NL" dirty="0"/>
              <a:t> (</a:t>
            </a:r>
            <a:r>
              <a:rPr lang="nl-NL" dirty="0" err="1"/>
              <a:t>maybe</a:t>
            </a:r>
            <a:r>
              <a:rPr lang="nl-NL" dirty="0"/>
              <a:t> </a:t>
            </a:r>
            <a:r>
              <a:rPr lang="nl-NL" dirty="0" err="1"/>
              <a:t>farming</a:t>
            </a:r>
            <a:r>
              <a:rPr lang="nl-NL" dirty="0"/>
              <a:t> </a:t>
            </a:r>
            <a:r>
              <a:rPr lang="nl-NL" dirty="0" err="1"/>
              <a:t>xp</a:t>
            </a:r>
            <a:r>
              <a:rPr lang="nl-NL" dirty="0"/>
              <a:t> as well</a:t>
            </a:r>
          </a:p>
          <a:p>
            <a:pPr marL="285750" indent="-285750">
              <a:buFontTx/>
              <a:buChar char="-"/>
            </a:pPr>
            <a:r>
              <a:rPr lang="nl-NL" dirty="0"/>
              <a:t>Chance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ess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mining</a:t>
            </a:r>
            <a:r>
              <a:rPr lang="nl-NL" dirty="0"/>
              <a:t> these </a:t>
            </a:r>
            <a:r>
              <a:rPr lang="nl-NL" dirty="0" err="1"/>
              <a:t>ores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err="1"/>
              <a:t>There</a:t>
            </a:r>
            <a:r>
              <a:rPr lang="nl-NL" dirty="0"/>
              <a:t> are </a:t>
            </a:r>
            <a:r>
              <a:rPr lang="nl-NL" dirty="0" err="1"/>
              <a:t>PvE</a:t>
            </a:r>
            <a:r>
              <a:rPr lang="nl-NL" dirty="0"/>
              <a:t> </a:t>
            </a:r>
            <a:r>
              <a:rPr lang="nl-NL" dirty="0" err="1"/>
              <a:t>mobs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mines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makes</a:t>
            </a:r>
            <a:r>
              <a:rPr lang="nl-NL" dirty="0"/>
              <a:t> </a:t>
            </a:r>
            <a:r>
              <a:rPr lang="nl-NL" dirty="0" err="1"/>
              <a:t>mining</a:t>
            </a:r>
            <a:r>
              <a:rPr lang="nl-NL" dirty="0"/>
              <a:t> a bit </a:t>
            </a:r>
            <a:r>
              <a:rPr lang="nl-NL" dirty="0" err="1"/>
              <a:t>difficult</a:t>
            </a:r>
            <a:r>
              <a:rPr lang="nl-NL" dirty="0"/>
              <a:t> (those </a:t>
            </a:r>
            <a:r>
              <a:rPr lang="nl-NL" dirty="0" err="1"/>
              <a:t>mobs</a:t>
            </a:r>
            <a:r>
              <a:rPr lang="nl-NL" dirty="0"/>
              <a:t> are </a:t>
            </a:r>
            <a:r>
              <a:rPr lang="nl-NL" dirty="0" err="1"/>
              <a:t>used</a:t>
            </a:r>
            <a:r>
              <a:rPr lang="nl-NL" dirty="0"/>
              <a:t> in </a:t>
            </a:r>
            <a:r>
              <a:rPr lang="nl-NL" dirty="0" err="1"/>
              <a:t>quest</a:t>
            </a:r>
            <a:r>
              <a:rPr lang="nl-NL" dirty="0"/>
              <a:t> </a:t>
            </a:r>
            <a:r>
              <a:rPr lang="nl-NL" dirty="0" err="1"/>
              <a:t>kills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drop items)</a:t>
            </a:r>
          </a:p>
          <a:p>
            <a:r>
              <a:rPr lang="nl-NL" dirty="0"/>
              <a:t>-    Multiple </a:t>
            </a:r>
            <a:r>
              <a:rPr lang="nl-NL" dirty="0" err="1"/>
              <a:t>mining</a:t>
            </a:r>
            <a:r>
              <a:rPr lang="nl-NL" dirty="0"/>
              <a:t> </a:t>
            </a:r>
            <a:r>
              <a:rPr lang="nl-NL" dirty="0" err="1"/>
              <a:t>caves</a:t>
            </a:r>
            <a:r>
              <a:rPr lang="nl-NL" dirty="0"/>
              <a:t>/</a:t>
            </a:r>
            <a:r>
              <a:rPr lang="nl-NL"/>
              <a:t>areas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Skill</a:t>
            </a:r>
            <a:r>
              <a:rPr lang="nl-NL" dirty="0"/>
              <a:t> </a:t>
            </a:r>
            <a:r>
              <a:rPr lang="nl-NL" dirty="0" err="1"/>
              <a:t>levelup</a:t>
            </a:r>
            <a:r>
              <a:rPr lang="nl-NL" dirty="0"/>
              <a:t> </a:t>
            </a:r>
            <a:r>
              <a:rPr lang="nl-NL" dirty="0" err="1"/>
              <a:t>rewards</a:t>
            </a:r>
            <a:r>
              <a:rPr lang="nl-NL" dirty="0"/>
              <a:t> (max 50 levels):</a:t>
            </a:r>
          </a:p>
          <a:p>
            <a:pPr marL="285750" indent="-285750">
              <a:buFontTx/>
              <a:buChar char="-"/>
            </a:pPr>
            <a:r>
              <a:rPr lang="nl-NL" dirty="0"/>
              <a:t>+1 PVE </a:t>
            </a:r>
            <a:r>
              <a:rPr lang="nl-NL" dirty="0" err="1"/>
              <a:t>defense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err="1"/>
              <a:t>Mining</a:t>
            </a:r>
            <a:r>
              <a:rPr lang="nl-NL" dirty="0"/>
              <a:t> </a:t>
            </a:r>
            <a:r>
              <a:rPr lang="nl-NL" dirty="0" err="1"/>
              <a:t>fortune</a:t>
            </a:r>
            <a:r>
              <a:rPr lang="nl-NL" dirty="0"/>
              <a:t> (chance </a:t>
            </a:r>
            <a:r>
              <a:rPr lang="nl-NL" dirty="0" err="1"/>
              <a:t>for</a:t>
            </a:r>
            <a:r>
              <a:rPr lang="nl-NL" dirty="0"/>
              <a:t> multiple </a:t>
            </a:r>
            <a:r>
              <a:rPr lang="nl-NL" dirty="0" err="1"/>
              <a:t>drops</a:t>
            </a:r>
            <a:r>
              <a:rPr lang="nl-NL" dirty="0"/>
              <a:t>, </a:t>
            </a:r>
            <a:r>
              <a:rPr lang="nl-NL" dirty="0" err="1"/>
              <a:t>ores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sell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decent $)</a:t>
            </a:r>
          </a:p>
          <a:p>
            <a:pPr marL="285750" indent="-285750">
              <a:buFontTx/>
              <a:buChar char="-"/>
            </a:pPr>
            <a:r>
              <a:rPr lang="nl-NL" dirty="0"/>
              <a:t>A few </a:t>
            </a:r>
            <a:r>
              <a:rPr lang="nl-NL" dirty="0" err="1"/>
              <a:t>hundred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thousands</a:t>
            </a:r>
            <a:r>
              <a:rPr lang="nl-NL" dirty="0"/>
              <a:t> of essence on </a:t>
            </a:r>
            <a:r>
              <a:rPr lang="nl-NL" dirty="0" err="1"/>
              <a:t>levelup</a:t>
            </a:r>
            <a:r>
              <a:rPr lang="nl-NL" dirty="0"/>
              <a:t> (</a:t>
            </a:r>
            <a:r>
              <a:rPr lang="nl-NL" dirty="0" err="1"/>
              <a:t>depends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level)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84DAA23-CF0D-2654-0A27-B299BFD9C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287" y="-31878"/>
            <a:ext cx="5155713" cy="217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9138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114</Words>
  <Application>Microsoft Office PowerPoint</Application>
  <PresentationFormat>Breedbeeld</PresentationFormat>
  <Paragraphs>15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Omer Oz</dc:creator>
  <cp:lastModifiedBy>Omer Oz</cp:lastModifiedBy>
  <cp:revision>1</cp:revision>
  <dcterms:created xsi:type="dcterms:W3CDTF">2022-09-05T20:05:13Z</dcterms:created>
  <dcterms:modified xsi:type="dcterms:W3CDTF">2022-09-05T20:12:54Z</dcterms:modified>
</cp:coreProperties>
</file>