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4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9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5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3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2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1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638F-E77D-47E9-A7CF-4B001BC8F109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5039-5EC9-409C-AE59-963CEBF5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49929" y="313137"/>
            <a:ext cx="1919813" cy="4537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电信行业部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28830" y="1643209"/>
            <a:ext cx="808620" cy="2035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管理团队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(1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05904" y="1654606"/>
            <a:ext cx="843922" cy="2035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统一身份认证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(11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人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H="1" flipV="1">
            <a:off x="2500633" y="1358707"/>
            <a:ext cx="166" cy="2845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 flipV="1">
            <a:off x="4082179" y="1370104"/>
            <a:ext cx="166" cy="2845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3332717" y="766917"/>
            <a:ext cx="8216" cy="5898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507120" y="1356739"/>
            <a:ext cx="1575225" cy="1336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1523504" y="4161249"/>
            <a:ext cx="5391926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7698" y="3875519"/>
            <a:ext cx="597754" cy="104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客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户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83648" y="3898721"/>
            <a:ext cx="808943" cy="104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价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zh-CN" altLang="en-US" sz="40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51215" y="3990264"/>
            <a:ext cx="21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统一身份认证平台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082179" y="4093200"/>
            <a:ext cx="183198" cy="183198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577565" y="24563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统一身份认证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业务架构图</a:t>
            </a:r>
          </a:p>
        </p:txBody>
      </p:sp>
      <p:grpSp>
        <p:nvGrpSpPr>
          <p:cNvPr id="69" name="组 101"/>
          <p:cNvGrpSpPr/>
          <p:nvPr/>
        </p:nvGrpSpPr>
        <p:grpSpPr>
          <a:xfrm>
            <a:off x="2541340" y="4069449"/>
            <a:ext cx="183600" cy="183600"/>
            <a:chOff x="10588948" y="2017872"/>
            <a:chExt cx="727763" cy="727764"/>
          </a:xfrm>
        </p:grpSpPr>
        <p:sp>
          <p:nvSpPr>
            <p:cNvPr id="70" name="椭圆 69"/>
            <p:cNvSpPr/>
            <p:nvPr/>
          </p:nvSpPr>
          <p:spPr>
            <a:xfrm>
              <a:off x="10588948" y="2017873"/>
              <a:ext cx="727763" cy="727763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饼图 103"/>
            <p:cNvSpPr/>
            <p:nvPr/>
          </p:nvSpPr>
          <p:spPr>
            <a:xfrm>
              <a:off x="10592922" y="2017872"/>
              <a:ext cx="705616" cy="715063"/>
            </a:xfrm>
            <a:prstGeom prst="pie">
              <a:avLst>
                <a:gd name="adj1" fmla="val 209296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83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张军元</dc:creator>
  <cp:lastModifiedBy>gaopf</cp:lastModifiedBy>
  <cp:revision>9</cp:revision>
  <cp:lastPrinted>2017-07-19T09:43:09Z</cp:lastPrinted>
  <dcterms:created xsi:type="dcterms:W3CDTF">2017-07-19T08:43:32Z</dcterms:created>
  <dcterms:modified xsi:type="dcterms:W3CDTF">2017-09-01T06:55:40Z</dcterms:modified>
</cp:coreProperties>
</file>