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2"/>
  </p:sldMasterIdLst>
  <p:notesMasterIdLst>
    <p:notesMasterId r:id="rId5"/>
  </p:notesMasterIdLst>
  <p:handoutMasterIdLst>
    <p:handoutMasterId r:id="rId6"/>
  </p:handoutMasterIdLst>
  <p:sldIdLst>
    <p:sldId id="426" r:id="rId3"/>
    <p:sldId id="427" r:id="rId4"/>
  </p:sldIdLst>
  <p:sldSz cx="9144000" cy="6858000" type="screen4x3"/>
  <p:notesSz cx="6858000" cy="9101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 Leffingwell" initials="DL" lastIdx="1" clrIdx="0"/>
  <p:cmAuthor id="1" name="Joe Vallone" initials="JV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FED28C"/>
    <a:srgbClr val="576CA8"/>
    <a:srgbClr val="975357"/>
    <a:srgbClr val="EBE9EC"/>
    <a:srgbClr val="E9E7EA"/>
    <a:srgbClr val="EAE9EC"/>
    <a:srgbClr val="8F9092"/>
    <a:srgbClr val="73899A"/>
    <a:srgbClr val="818386"/>
    <a:srgbClr val="FF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86040" autoAdjust="0"/>
  </p:normalViewPr>
  <p:slideViewPr>
    <p:cSldViewPr snapToGrid="0">
      <p:cViewPr varScale="1">
        <p:scale>
          <a:sx n="73" d="100"/>
          <a:sy n="73" d="100"/>
        </p:scale>
        <p:origin x="-1158" y="-96"/>
      </p:cViewPr>
      <p:guideLst>
        <p:guide orient="horz" pos="2155"/>
        <p:guide orient="horz" pos="3355"/>
        <p:guide orient="horz" pos="111"/>
        <p:guide orient="horz" pos="208"/>
        <p:guide orient="horz" pos="597"/>
        <p:guide orient="horz" pos="1064"/>
        <p:guide orient="horz" pos="1209"/>
        <p:guide pos="2894"/>
        <p:guide pos="575"/>
        <p:guide pos="5621"/>
        <p:guide pos="5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09" d="100"/>
          <a:sy n="109" d="100"/>
        </p:scale>
        <p:origin x="1856" y="192"/>
      </p:cViewPr>
      <p:guideLst>
        <p:guide orient="horz" pos="2867"/>
        <p:guide orient="horz" pos="2160"/>
        <p:guide orient="horz" pos="3805"/>
        <p:guide pos="2170"/>
        <p:guide pos="2867"/>
        <p:guide pos="1628"/>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44502"/>
            <a:ext cx="2971800" cy="455057"/>
          </a:xfrm>
          <a:prstGeom prst="rect">
            <a:avLst/>
          </a:prstGeom>
        </p:spPr>
        <p:txBody>
          <a:bodyPr vert="horz" lIns="91440" tIns="45720" rIns="91440" bIns="45720" rtlCol="0" anchor="b"/>
          <a:lstStyle>
            <a:lvl1pPr algn="r">
              <a:defRPr sz="1200"/>
            </a:lvl1pPr>
          </a:lstStyle>
          <a:p>
            <a:fld id="{21BF4816-14EF-D641-A5AB-1D409B5B8EC6}" type="slidenum">
              <a:rPr lang="en-US" smtClean="0"/>
              <a:t>‹#›</a:t>
            </a:fld>
            <a:endParaRPr lang="en-US"/>
          </a:p>
        </p:txBody>
      </p:sp>
    </p:spTree>
    <p:extLst>
      <p:ext uri="{BB962C8B-B14F-4D97-AF65-F5344CB8AC3E}">
        <p14:creationId xmlns:p14="http://schemas.microsoft.com/office/powerpoint/2010/main" val="1763174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05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5057"/>
          </a:xfrm>
          <a:prstGeom prst="rect">
            <a:avLst/>
          </a:prstGeom>
        </p:spPr>
        <p:txBody>
          <a:bodyPr vert="horz" lIns="91440" tIns="45720" rIns="91440" bIns="45720" rtlCol="0"/>
          <a:lstStyle>
            <a:lvl1pPr algn="r">
              <a:defRPr sz="1200"/>
            </a:lvl1pPr>
          </a:lstStyle>
          <a:p>
            <a:fld id="{3265713E-A514-4470-823F-2D78992CD43C}" type="datetimeFigureOut">
              <a:rPr lang="en-US" smtClean="0"/>
              <a:t>9/1/2017</a:t>
            </a:fld>
            <a:endParaRPr lang="en-US" dirty="0"/>
          </a:p>
        </p:txBody>
      </p:sp>
      <p:sp>
        <p:nvSpPr>
          <p:cNvPr id="4" name="Slide Image Placeholder 3"/>
          <p:cNvSpPr>
            <a:spLocks noGrp="1" noRot="1" noChangeAspect="1"/>
          </p:cNvSpPr>
          <p:nvPr>
            <p:ph type="sldImg" idx="2"/>
          </p:nvPr>
        </p:nvSpPr>
        <p:spPr>
          <a:xfrm>
            <a:off x="1154113" y="682625"/>
            <a:ext cx="4549775" cy="34131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23041"/>
            <a:ext cx="5486400" cy="4095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44502"/>
            <a:ext cx="2971800" cy="45505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44502"/>
            <a:ext cx="2971800" cy="455057"/>
          </a:xfrm>
          <a:prstGeom prst="rect">
            <a:avLst/>
          </a:prstGeom>
        </p:spPr>
        <p:txBody>
          <a:bodyPr vert="horz" lIns="91440" tIns="45720" rIns="91440" bIns="45720" rtlCol="0" anchor="b"/>
          <a:lstStyle>
            <a:lvl1pPr algn="r">
              <a:defRPr sz="1200"/>
            </a:lvl1pPr>
          </a:lstStyle>
          <a:p>
            <a:fld id="{F0EB2F42-7EB3-426A-AE0F-BE645EFDC311}" type="slidenum">
              <a:rPr lang="en-US" smtClean="0"/>
              <a:t>‹#›</a:t>
            </a:fld>
            <a:endParaRPr lang="en-US" dirty="0"/>
          </a:p>
        </p:txBody>
      </p:sp>
    </p:spTree>
    <p:extLst>
      <p:ext uri="{BB962C8B-B14F-4D97-AF65-F5344CB8AC3E}">
        <p14:creationId xmlns:p14="http://schemas.microsoft.com/office/powerpoint/2010/main" val="54218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a:buChar char="•"/>
            </a:pPr>
            <a:r>
              <a:rPr lang="en-US" dirty="0"/>
              <a:t>Our Roadmap</a:t>
            </a:r>
            <a:r>
              <a:rPr lang="en-US" baseline="0" dirty="0"/>
              <a:t> shows the delivery of features over time.</a:t>
            </a:r>
            <a:endParaRPr lang="en-US" dirty="0"/>
          </a:p>
          <a:p>
            <a:pPr marL="171450" indent="-171450">
              <a:buFont typeface="Arial" panose="020B0604020202020204"/>
              <a:buChar char="•"/>
            </a:pPr>
            <a:endParaRPr lang="en-US" dirty="0"/>
          </a:p>
          <a:p>
            <a:pPr marL="171450" indent="-171450">
              <a:buFont typeface="Arial" panose="020B0604020202020204"/>
              <a:buChar char="•"/>
            </a:pPr>
            <a:r>
              <a:rPr lang="en-US" dirty="0"/>
              <a:t>Should only be a single page.</a:t>
            </a:r>
            <a:endParaRPr lang="en-US" baseline="0" dirty="0"/>
          </a:p>
          <a:p>
            <a:pPr marL="0" indent="0">
              <a:buFont typeface="Arial" panose="020B0604020202020204"/>
              <a:buNone/>
            </a:pPr>
            <a:endParaRPr lang="en-US" baseline="0" dirty="0"/>
          </a:p>
          <a:p>
            <a:pPr marL="171450" indent="-171450">
              <a:buFont typeface="Arial" panose="020B0604020202020204"/>
              <a:buChar char="•"/>
            </a:pPr>
            <a:r>
              <a:rPr lang="en-US" baseline="0" dirty="0"/>
              <a:t>Ideally development should reflect the release cadence.  But that’s not always realistic.</a:t>
            </a:r>
          </a:p>
          <a:p>
            <a:pPr marL="171450" indent="-171450">
              <a:buFont typeface="Arial" panose="020B0604020202020204"/>
              <a:buChar char="•"/>
            </a:pPr>
            <a:endParaRPr lang="en-US" baseline="0" dirty="0"/>
          </a:p>
          <a:p>
            <a:pPr marL="171450" indent="-171450">
              <a:buFont typeface="Arial" panose="020B0604020202020204"/>
              <a:buChar char="•"/>
            </a:pPr>
            <a:r>
              <a:rPr lang="en-US" baseline="0" dirty="0"/>
              <a:t>Three PIs maximum: The Current, the next, and +1</a:t>
            </a:r>
          </a:p>
          <a:p>
            <a:pPr marL="171450" indent="-171450">
              <a:buFont typeface="Arial" panose="020B0604020202020204"/>
              <a:buChar char="•"/>
            </a:pPr>
            <a:endParaRPr lang="en-US" baseline="0" dirty="0"/>
          </a:p>
          <a:p>
            <a:endParaRPr lang="en-US" baseline="0" dirty="0"/>
          </a:p>
          <a:p>
            <a:endParaRPr lang="en-US" baseline="0" dirty="0"/>
          </a:p>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F0EB2F42-7EB3-426A-AE0F-BE645EFDC311}"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title">
    <p:spTree>
      <p:nvGrpSpPr>
        <p:cNvPr id="1" name=""/>
        <p:cNvGrpSpPr/>
        <p:nvPr/>
      </p:nvGrpSpPr>
      <p:grpSpPr>
        <a:xfrm>
          <a:off x="0" y="0"/>
          <a:ext cx="0" cy="0"/>
          <a:chOff x="0" y="0"/>
          <a:chExt cx="0" cy="0"/>
        </a:xfrm>
      </p:grpSpPr>
      <p:pic>
        <p:nvPicPr>
          <p:cNvPr id="5" name="Picture 4" descr="PPT_background_alternate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ln>
            <a:noFill/>
          </a:ln>
        </p:spPr>
      </p:pic>
      <p:sp>
        <p:nvSpPr>
          <p:cNvPr id="6" name="Rectangle 5"/>
          <p:cNvSpPr/>
          <p:nvPr userDrawn="1"/>
        </p:nvSpPr>
        <p:spPr bwMode="auto">
          <a:xfrm>
            <a:off x="0" y="0"/>
            <a:ext cx="9144000" cy="3473825"/>
          </a:xfrm>
          <a:prstGeom prst="rect">
            <a:avLst/>
          </a:prstGeom>
          <a:solidFill>
            <a:schemeClr val="bg1">
              <a:alpha val="70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7" name="Rectangle 6"/>
          <p:cNvSpPr/>
          <p:nvPr userDrawn="1"/>
        </p:nvSpPr>
        <p:spPr bwMode="auto">
          <a:xfrm>
            <a:off x="0" y="3473822"/>
            <a:ext cx="9144000" cy="1957294"/>
          </a:xfrm>
          <a:prstGeom prst="rect">
            <a:avLst/>
          </a:prstGeom>
          <a:solidFill>
            <a:schemeClr val="accent5">
              <a:alpha val="88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8" name="Text Placeholder 7"/>
          <p:cNvSpPr>
            <a:spLocks noGrp="1"/>
          </p:cNvSpPr>
          <p:nvPr>
            <p:ph type="body" sz="quarter" idx="10" hasCustomPrompt="1"/>
          </p:nvPr>
        </p:nvSpPr>
        <p:spPr>
          <a:xfrm>
            <a:off x="0" y="1562100"/>
            <a:ext cx="9144000" cy="1600200"/>
          </a:xfrm>
          <a:solidFill>
            <a:schemeClr val="bg1">
              <a:alpha val="0"/>
            </a:schemeClr>
          </a:solidFill>
          <a:ln>
            <a:solidFill>
              <a:schemeClr val="bg1">
                <a:alpha val="0"/>
              </a:schemeClr>
            </a:solidFill>
          </a:ln>
        </p:spPr>
        <p:txBody>
          <a:bodyPr anchor="b" anchorCtr="0"/>
          <a:lstStyle>
            <a:lvl1pPr marL="0" indent="0" algn="ctr" rtl="0" eaLnBrk="1" fontAlgn="base" hangingPunct="1">
              <a:spcBef>
                <a:spcPts val="600"/>
              </a:spcBef>
              <a:spcAft>
                <a:spcPts val="600"/>
              </a:spcAft>
              <a:buClr>
                <a:schemeClr val="bg1">
                  <a:lumMod val="65000"/>
                </a:schemeClr>
              </a:buClr>
              <a:buSzPct val="100000"/>
              <a:buFont typeface="Webdings" panose="05030102010509060703" pitchFamily="18" charset="2"/>
              <a:buNone/>
              <a:defRPr lang="en-US" sz="8000" dirty="0" smtClean="0">
                <a:solidFill>
                  <a:schemeClr val="tx1">
                    <a:alpha val="89000"/>
                  </a:schemeClr>
                </a:solidFill>
                <a:latin typeface="Arial" panose="020B0604020202020204"/>
                <a:ea typeface="+mn-ea"/>
                <a:cs typeface="Arial" panose="020B0604020202020204"/>
              </a:defRPr>
            </a:lvl1pPr>
          </a:lstStyle>
          <a:p>
            <a:pPr lvl="0"/>
            <a:r>
              <a:rPr lang="en-US" dirty="0"/>
              <a:t>Module #</a:t>
            </a:r>
          </a:p>
        </p:txBody>
      </p:sp>
      <p:sp>
        <p:nvSpPr>
          <p:cNvPr id="10" name="Text Placeholder 9"/>
          <p:cNvSpPr>
            <a:spLocks noGrp="1"/>
          </p:cNvSpPr>
          <p:nvPr>
            <p:ph type="body" sz="quarter" idx="11" hasCustomPrompt="1"/>
          </p:nvPr>
        </p:nvSpPr>
        <p:spPr>
          <a:xfrm>
            <a:off x="0" y="3500108"/>
            <a:ext cx="9144000" cy="1724865"/>
          </a:xfrm>
          <a:solidFill>
            <a:schemeClr val="bg1">
              <a:alpha val="0"/>
            </a:schemeClr>
          </a:solidFill>
          <a:ln>
            <a:solidFill>
              <a:schemeClr val="bg1">
                <a:alpha val="0"/>
              </a:schemeClr>
            </a:solidFill>
          </a:ln>
        </p:spPr>
        <p:txBody>
          <a:bodyPr anchor="ctr" anchorCtr="0"/>
          <a:lstStyle>
            <a:lvl1pPr marL="0" indent="0" algn="ctr" rtl="0" eaLnBrk="1" fontAlgn="base" hangingPunct="1">
              <a:spcBef>
                <a:spcPct val="0"/>
              </a:spcBef>
              <a:spcAft>
                <a:spcPct val="0"/>
              </a:spcAft>
              <a:buNone/>
              <a:defRPr lang="en-US" altLang="en-US" sz="4800" b="0" dirty="0" smtClean="0">
                <a:solidFill>
                  <a:schemeClr val="bg1"/>
                </a:solidFill>
                <a:latin typeface="Arial" panose="020B0604020202020204"/>
                <a:ea typeface="+mj-ea"/>
                <a:cs typeface="Arial" panose="020B0604020202020204"/>
              </a:defRPr>
            </a:lvl1pPr>
            <a:lvl2pPr algn="ctr" rtl="0" eaLnBrk="1" fontAlgn="base" hangingPunct="1">
              <a:spcBef>
                <a:spcPct val="0"/>
              </a:spcBef>
              <a:spcAft>
                <a:spcPct val="0"/>
              </a:spcAft>
              <a:defRPr lang="en-US" altLang="en-US" sz="4800" b="0" dirty="0" smtClean="0">
                <a:solidFill>
                  <a:schemeClr val="bg1"/>
                </a:solidFill>
                <a:latin typeface="Arial" panose="020B0604020202020204"/>
                <a:ea typeface="+mj-ea"/>
                <a:cs typeface="Arial" panose="020B0604020202020204"/>
              </a:defRPr>
            </a:lvl2pPr>
            <a:lvl3pPr algn="ctr" rtl="0" eaLnBrk="1" fontAlgn="base" hangingPunct="1">
              <a:spcBef>
                <a:spcPct val="0"/>
              </a:spcBef>
              <a:spcAft>
                <a:spcPct val="0"/>
              </a:spcAft>
              <a:defRPr lang="en-US" altLang="en-US" sz="4800" b="0" dirty="0" smtClean="0">
                <a:solidFill>
                  <a:schemeClr val="bg1"/>
                </a:solidFill>
                <a:latin typeface="Arial" panose="020B0604020202020204"/>
                <a:ea typeface="+mj-ea"/>
                <a:cs typeface="Arial" panose="020B0604020202020204"/>
              </a:defRPr>
            </a:lvl3pPr>
            <a:lvl4pPr algn="ctr" rtl="0" eaLnBrk="1" fontAlgn="base" hangingPunct="1">
              <a:spcBef>
                <a:spcPct val="0"/>
              </a:spcBef>
              <a:spcAft>
                <a:spcPct val="0"/>
              </a:spcAft>
              <a:defRPr lang="en-US" altLang="en-US" sz="4800" b="0" dirty="0" smtClean="0">
                <a:solidFill>
                  <a:schemeClr val="bg1"/>
                </a:solidFill>
                <a:latin typeface="Arial" panose="020B0604020202020204"/>
                <a:ea typeface="+mj-ea"/>
                <a:cs typeface="Arial" panose="020B0604020202020204"/>
              </a:defRPr>
            </a:lvl4pPr>
            <a:lvl5pPr algn="ctr" rtl="0" eaLnBrk="1" fontAlgn="base" hangingPunct="1">
              <a:spcBef>
                <a:spcPct val="0"/>
              </a:spcBef>
              <a:spcAft>
                <a:spcPct val="0"/>
              </a:spcAft>
              <a:defRPr lang="en-US" altLang="en-US" sz="4800" b="0" dirty="0" smtClean="0">
                <a:solidFill>
                  <a:schemeClr val="bg1"/>
                </a:solidFill>
                <a:latin typeface="Arial" panose="020B0604020202020204"/>
                <a:ea typeface="+mj-ea"/>
                <a:cs typeface="Arial" panose="020B0604020202020204"/>
              </a:defRPr>
            </a:lvl5pPr>
          </a:lstStyle>
          <a:p>
            <a:pPr lvl="0"/>
            <a:r>
              <a:rPr lang="en-US" dirty="0"/>
              <a:t>Module Name</a:t>
            </a:r>
          </a:p>
        </p:txBody>
      </p:sp>
      <p:sp>
        <p:nvSpPr>
          <p:cNvPr id="9" name="TextBox 8"/>
          <p:cNvSpPr txBox="1"/>
          <p:nvPr userDrawn="1"/>
        </p:nvSpPr>
        <p:spPr>
          <a:xfrm>
            <a:off x="8593227" y="6577991"/>
            <a:ext cx="286819" cy="184666"/>
          </a:xfrm>
          <a:prstGeom prst="rect">
            <a:avLst/>
          </a:prstGeom>
          <a:solidFill>
            <a:schemeClr val="bg1">
              <a:alpha val="0"/>
            </a:schemeClr>
          </a:solidFill>
          <a:ln>
            <a:solidFill>
              <a:schemeClr val="bg1">
                <a:alpha val="0"/>
              </a:schemeClr>
            </a:solidFill>
          </a:ln>
        </p:spPr>
        <p:txBody>
          <a:bodyPr wrap="square" lIns="0" tIns="0" rIns="0" bIns="0" rtlCol="0">
            <a:spAutoFit/>
          </a:bodyPr>
          <a:lstStyle/>
          <a:p>
            <a:pPr algn="l"/>
            <a:fld id="{ABA28972-6D48-4F49-8D9E-11DAC31E3DF7}" type="slidenum">
              <a:rPr lang="en-US" sz="1200" smtClean="0">
                <a:solidFill>
                  <a:schemeClr val="tx1">
                    <a:lumMod val="65000"/>
                    <a:lumOff val="35000"/>
                  </a:schemeClr>
                </a:solidFill>
              </a:rPr>
              <a:t>‹#›</a:t>
            </a:fld>
            <a:endParaRPr lang="en-US" sz="1200" dirty="0">
              <a:solidFill>
                <a:schemeClr val="tx1">
                  <a:lumMod val="65000"/>
                  <a:lumOff val="35000"/>
                </a:schemeClr>
              </a:solidFill>
            </a:endParaRPr>
          </a:p>
        </p:txBody>
      </p:sp>
      <p:sp>
        <p:nvSpPr>
          <p:cNvPr id="11" name="TextBox 10"/>
          <p:cNvSpPr txBox="1"/>
          <p:nvPr userDrawn="1"/>
        </p:nvSpPr>
        <p:spPr>
          <a:xfrm>
            <a:off x="8484952" y="6577991"/>
            <a:ext cx="128240" cy="184666"/>
          </a:xfrm>
          <a:prstGeom prst="rect">
            <a:avLst/>
          </a:prstGeom>
          <a:solidFill>
            <a:schemeClr val="bg1">
              <a:alpha val="0"/>
            </a:schemeClr>
          </a:solidFill>
          <a:ln>
            <a:solidFill>
              <a:schemeClr val="bg1">
                <a:alpha val="0"/>
              </a:schemeClr>
            </a:solidFill>
          </a:ln>
        </p:spPr>
        <p:txBody>
          <a:bodyPr wrap="none" lIns="0" tIns="0" rIns="0" bIns="0" rtlCol="0">
            <a:spAutoFit/>
          </a:bodyPr>
          <a:lstStyle/>
          <a:p>
            <a:pPr algn="r"/>
            <a:r>
              <a:rPr lang="en-US" sz="1200" baseline="0" dirty="0" smtClean="0">
                <a:solidFill>
                  <a:schemeClr val="tx1">
                    <a:lumMod val="65000"/>
                    <a:lumOff val="35000"/>
                  </a:schemeClr>
                </a:solidFill>
              </a:rPr>
              <a:t>6.</a:t>
            </a:r>
            <a:endParaRPr lang="en-US" sz="1200" dirty="0">
              <a:solidFill>
                <a:schemeClr val="tx1">
                  <a:lumMod val="65000"/>
                  <a:lumOff val="3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245167"/>
            <a:ext cx="9144000" cy="2367666"/>
          </a:xfrm>
          <a:solidFill>
            <a:schemeClr val="bg1"/>
          </a:solidFill>
          <a:ln w="9525">
            <a:solidFill>
              <a:schemeClr val="bg1">
                <a:alpha val="0"/>
              </a:schemeClr>
            </a:solidFill>
            <a:miter lim="800000"/>
          </a:ln>
        </p:spPr>
        <p:txBody>
          <a:bodyPr vert="horz" wrap="square" lIns="91440" tIns="45720" rIns="91440" bIns="45720" numCol="1" anchor="ctr" anchorCtr="0" compatLnSpc="1">
            <a:noAutofit/>
          </a:bodyPr>
          <a:lstStyle>
            <a:lvl1pPr algn="ctr" rtl="0" eaLnBrk="0" fontAlgn="base" hangingPunct="0">
              <a:spcBef>
                <a:spcPct val="0"/>
              </a:spcBef>
              <a:spcAft>
                <a:spcPct val="0"/>
              </a:spcAft>
              <a:defRPr lang="en-US" altLang="en-US" sz="4000" b="0" cap="none" baseline="0" dirty="0">
                <a:solidFill>
                  <a:schemeClr val="tx1"/>
                </a:solidFill>
                <a:latin typeface="+mj-lt"/>
                <a:ea typeface="+mj-ea"/>
                <a:cs typeface="+mj-cs"/>
              </a:defRPr>
            </a:lvl1pPr>
          </a:lstStyle>
          <a:p>
            <a:r>
              <a:rPr lang="en-US" dirty="0"/>
              <a:t>Section Title</a:t>
            </a:r>
          </a:p>
        </p:txBody>
      </p:sp>
      <p:sp>
        <p:nvSpPr>
          <p:cNvPr id="5" name="TextBox 4"/>
          <p:cNvSpPr txBox="1"/>
          <p:nvPr userDrawn="1"/>
        </p:nvSpPr>
        <p:spPr>
          <a:xfrm>
            <a:off x="8593227" y="6577991"/>
            <a:ext cx="286819" cy="184666"/>
          </a:xfrm>
          <a:prstGeom prst="rect">
            <a:avLst/>
          </a:prstGeom>
          <a:solidFill>
            <a:schemeClr val="bg1">
              <a:alpha val="0"/>
            </a:schemeClr>
          </a:solidFill>
          <a:ln>
            <a:solidFill>
              <a:schemeClr val="bg1">
                <a:alpha val="0"/>
              </a:schemeClr>
            </a:solidFill>
          </a:ln>
        </p:spPr>
        <p:txBody>
          <a:bodyPr wrap="square" lIns="0" tIns="0" rIns="0" bIns="0" rtlCol="0">
            <a:spAutoFit/>
          </a:bodyPr>
          <a:lstStyle/>
          <a:p>
            <a:pPr algn="l"/>
            <a:fld id="{ABA28972-6D48-4F49-8D9E-11DAC31E3DF7}" type="slidenum">
              <a:rPr lang="en-US" sz="1200" smtClean="0">
                <a:solidFill>
                  <a:srgbClr val="FFFFFF"/>
                </a:solidFill>
              </a:rPr>
              <a:t>‹#›</a:t>
            </a:fld>
            <a:endParaRPr lang="en-US" sz="1200" dirty="0">
              <a:solidFill>
                <a:srgbClr val="FFFFFF"/>
              </a:solidFill>
            </a:endParaRPr>
          </a:p>
        </p:txBody>
      </p:sp>
      <p:sp>
        <p:nvSpPr>
          <p:cNvPr id="6" name="TextBox 5"/>
          <p:cNvSpPr txBox="1"/>
          <p:nvPr userDrawn="1"/>
        </p:nvSpPr>
        <p:spPr>
          <a:xfrm>
            <a:off x="8475426" y="6577991"/>
            <a:ext cx="128241" cy="184666"/>
          </a:xfrm>
          <a:prstGeom prst="rect">
            <a:avLst/>
          </a:prstGeom>
          <a:solidFill>
            <a:schemeClr val="bg1">
              <a:alpha val="0"/>
            </a:schemeClr>
          </a:solidFill>
          <a:ln>
            <a:solidFill>
              <a:schemeClr val="bg1">
                <a:alpha val="0"/>
              </a:schemeClr>
            </a:solidFill>
          </a:ln>
        </p:spPr>
        <p:txBody>
          <a:bodyPr wrap="none" lIns="0" tIns="0" rIns="0" bIns="0" rtlCol="0">
            <a:spAutoFit/>
          </a:bodyPr>
          <a:lstStyle/>
          <a:p>
            <a:pPr algn="r"/>
            <a:r>
              <a:rPr lang="en-US" sz="1200" baseline="0" dirty="0" smtClean="0">
                <a:solidFill>
                  <a:srgbClr val="FFFFFF"/>
                </a:solidFill>
              </a:rPr>
              <a:t>6.</a:t>
            </a:r>
            <a:endParaRPr lang="en-US" sz="1200" dirty="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7060" cy="450088"/>
          </a:xfrm>
          <a:noFill/>
          <a:ln w="9525">
            <a:noFill/>
            <a:miter lim="800000"/>
          </a:ln>
        </p:spPr>
        <p:txBody>
          <a:bodyPr vert="horz" wrap="square" lIns="0" tIns="0" rIns="0" bIns="0" numCol="1" anchor="t" anchorCtr="0" compatLnSpc="1">
            <a:noAutofit/>
          </a:bodyPr>
          <a:lstStyle>
            <a:lvl1pPr>
              <a:defRPr lang="en-US" altLang="en-US" sz="2600" b="0" dirty="0">
                <a:solidFill>
                  <a:schemeClr val="tx1"/>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
        <p:nvSpPr>
          <p:cNvPr id="3" name="Content Placeholder 2"/>
          <p:cNvSpPr>
            <a:spLocks noGrp="1"/>
          </p:cNvSpPr>
          <p:nvPr>
            <p:ph idx="1"/>
          </p:nvPr>
        </p:nvSpPr>
        <p:spPr>
          <a:xfrm>
            <a:off x="457200" y="1173788"/>
            <a:ext cx="8343900" cy="5118100"/>
          </a:xfrm>
        </p:spPr>
        <p:txBody>
          <a:bodyPr wrap="square">
            <a:noAutofit/>
          </a:bodyPr>
          <a:lstStyle>
            <a:lvl1pPr>
              <a:spcBef>
                <a:spcPts val="600"/>
              </a:spcBef>
              <a:spcAft>
                <a:spcPts val="600"/>
              </a:spcAft>
              <a:defRPr sz="2000">
                <a:solidFill>
                  <a:srgbClr val="3C3C3C"/>
                </a:solidFill>
              </a:defRPr>
            </a:lvl1pPr>
            <a:lvl2pPr>
              <a:spcBef>
                <a:spcPts val="400"/>
              </a:spcBef>
              <a:spcAft>
                <a:spcPts val="400"/>
              </a:spcAft>
              <a:buSzPct val="117000"/>
              <a:buFont typeface="Arial Black" panose="020B0A04020102020204" pitchFamily="34" charset="0"/>
              <a:buChar char="–"/>
              <a:defRPr sz="1800">
                <a:solidFill>
                  <a:srgbClr val="3C3C3C"/>
                </a:solidFill>
              </a:defRPr>
            </a:lvl2pPr>
            <a:lvl3pPr marL="1028700" indent="-228600">
              <a:spcBef>
                <a:spcPts val="400"/>
              </a:spcBef>
              <a:spcAft>
                <a:spcPts val="400"/>
              </a:spcAft>
              <a:buSzPct val="117000"/>
              <a:buFont typeface="Lucida Grande"/>
              <a:buChar char="-"/>
              <a:defRPr sz="1800">
                <a:solidFill>
                  <a:srgbClr val="3C3C3C"/>
                </a:solidFill>
              </a:defRPr>
            </a:lvl3pPr>
            <a:lvl4pPr>
              <a:buSzPct val="110000"/>
              <a:buFont typeface="Arial Black" panose="020B0A04020102020204" pitchFamily="34" charset="0"/>
              <a:buChar char="–"/>
              <a:defRPr/>
            </a:lvl4pPr>
            <a:lvl5pPr>
              <a:buSzPct val="110000"/>
              <a:buFont typeface="Arial Black" panose="020B0A04020102020204" pitchFamily="34" charset="0"/>
              <a:buChar cha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28661" cy="402336"/>
          </a:xfrm>
          <a:noFill/>
          <a:ln w="9525">
            <a:noFill/>
            <a:miter lim="800000"/>
          </a:ln>
        </p:spPr>
        <p:txBody>
          <a:bodyPr vert="horz" wrap="square" lIns="0" tIns="0" rIns="0" bIns="0" numCol="1" anchor="t" anchorCtr="0" compatLnSpc="1">
            <a:noAutofit/>
          </a:bodyPr>
          <a:lstStyle>
            <a:lvl1pPr>
              <a:defRPr lang="en-US" altLang="en-US" sz="2600" b="0" dirty="0">
                <a:solidFill>
                  <a:srgbClr val="565656"/>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1128068"/>
            <a:ext cx="8255000" cy="825500"/>
          </a:xfrm>
        </p:spPr>
        <p:txBody>
          <a:bodyPr/>
          <a:lstStyle>
            <a:lvl1pPr marL="0" indent="0">
              <a:spcBef>
                <a:spcPts val="0"/>
              </a:spcBef>
              <a:spcAft>
                <a:spcPts val="0"/>
              </a:spcAft>
              <a:buNone/>
              <a:defRPr sz="2200" baseline="0">
                <a:solidFill>
                  <a:srgbClr val="565656"/>
                </a:solidFill>
              </a:defRPr>
            </a:lvl1pPr>
            <a:lvl2pPr marL="469900" indent="0">
              <a:spcBef>
                <a:spcPts val="0"/>
              </a:spcBef>
              <a:spcAft>
                <a:spcPts val="0"/>
              </a:spcAft>
              <a:buNone/>
              <a:defRPr sz="2200"/>
            </a:lvl2pPr>
            <a:lvl3pPr marL="800100" indent="0">
              <a:spcBef>
                <a:spcPts val="0"/>
              </a:spcBef>
              <a:spcAft>
                <a:spcPts val="0"/>
              </a:spcAft>
              <a:buNone/>
              <a:defRPr sz="2200"/>
            </a:lvl3pPr>
            <a:lvl4pPr marL="1143000" indent="0">
              <a:spcBef>
                <a:spcPts val="0"/>
              </a:spcBef>
              <a:spcAft>
                <a:spcPts val="0"/>
              </a:spcAft>
              <a:buNone/>
              <a:defRPr sz="2200"/>
            </a:lvl4pPr>
            <a:lvl5pPr marL="1435100" indent="0">
              <a:spcBef>
                <a:spcPts val="0"/>
              </a:spcBef>
              <a:spcAft>
                <a:spcPts val="0"/>
              </a:spcAft>
              <a:buNone/>
              <a:defRPr sz="2200"/>
            </a:lvl5pPr>
          </a:lstStyle>
          <a:p>
            <a:pPr lvl="0"/>
            <a:r>
              <a:rPr lang="en-US" dirty="0"/>
              <a:t>Click to edit kicker box copy. Two lines max.</a:t>
            </a:r>
          </a:p>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Kick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1128068"/>
            <a:ext cx="8255000" cy="654699"/>
          </a:xfrm>
        </p:spPr>
        <p:txBody>
          <a:bodyPr/>
          <a:lstStyle>
            <a:lvl1pPr marL="0" indent="0">
              <a:spcBef>
                <a:spcPts val="0"/>
              </a:spcBef>
              <a:spcAft>
                <a:spcPts val="0"/>
              </a:spcAft>
              <a:buNone/>
              <a:defRPr sz="2200" baseline="0">
                <a:solidFill>
                  <a:srgbClr val="565656"/>
                </a:solidFill>
              </a:defRPr>
            </a:lvl1pPr>
            <a:lvl2pPr marL="469900" indent="0">
              <a:spcBef>
                <a:spcPts val="0"/>
              </a:spcBef>
              <a:spcAft>
                <a:spcPts val="0"/>
              </a:spcAft>
              <a:buNone/>
              <a:defRPr sz="2200"/>
            </a:lvl2pPr>
            <a:lvl3pPr marL="800100" indent="0">
              <a:spcBef>
                <a:spcPts val="0"/>
              </a:spcBef>
              <a:spcAft>
                <a:spcPts val="0"/>
              </a:spcAft>
              <a:buNone/>
              <a:defRPr sz="2200"/>
            </a:lvl3pPr>
            <a:lvl4pPr marL="1143000" indent="0">
              <a:spcBef>
                <a:spcPts val="0"/>
              </a:spcBef>
              <a:spcAft>
                <a:spcPts val="0"/>
              </a:spcAft>
              <a:buNone/>
              <a:defRPr sz="2200"/>
            </a:lvl4pPr>
            <a:lvl5pPr marL="1435100" indent="0">
              <a:spcBef>
                <a:spcPts val="0"/>
              </a:spcBef>
              <a:spcAft>
                <a:spcPts val="0"/>
              </a:spcAft>
              <a:buNone/>
              <a:defRPr sz="2200"/>
            </a:lvl5pPr>
          </a:lstStyle>
          <a:p>
            <a:pPr lvl="0"/>
            <a:r>
              <a:rPr lang="en-US" dirty="0"/>
              <a:t>Click to edit kicker box copy. Two lines max.</a:t>
            </a:r>
          </a:p>
        </p:txBody>
      </p:sp>
      <p:sp>
        <p:nvSpPr>
          <p:cNvPr id="6" name="Text Placeholder 5"/>
          <p:cNvSpPr>
            <a:spLocks noGrp="1"/>
          </p:cNvSpPr>
          <p:nvPr>
            <p:ph type="body" sz="quarter" idx="11"/>
          </p:nvPr>
        </p:nvSpPr>
        <p:spPr>
          <a:xfrm>
            <a:off x="404280" y="2040493"/>
            <a:ext cx="8279649" cy="4239760"/>
          </a:xfrm>
        </p:spPr>
        <p:txBody>
          <a:bodyPr/>
          <a:lstStyle>
            <a:lvl1pPr>
              <a:spcBef>
                <a:spcPts val="600"/>
              </a:spcBef>
              <a:spcAft>
                <a:spcPts val="600"/>
              </a:spcAft>
              <a:defRPr sz="2000">
                <a:solidFill>
                  <a:srgbClr val="565656"/>
                </a:solidFill>
              </a:defRPr>
            </a:lvl1pPr>
            <a:lvl2pPr>
              <a:defRPr sz="1800">
                <a:solidFill>
                  <a:srgbClr val="565656"/>
                </a:solidFill>
              </a:defRPr>
            </a:lvl2pPr>
            <a:lvl3pPr>
              <a:defRPr sz="1800">
                <a:solidFill>
                  <a:srgbClr val="565656"/>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 Layout">
    <p:spTree>
      <p:nvGrpSpPr>
        <p:cNvPr id="1" name=""/>
        <p:cNvGrpSpPr/>
        <p:nvPr/>
      </p:nvGrpSpPr>
      <p:grpSpPr>
        <a:xfrm>
          <a:off x="0" y="0"/>
          <a:ext cx="0" cy="0"/>
          <a:chOff x="0" y="0"/>
          <a:chExt cx="0" cy="0"/>
        </a:xfrm>
      </p:grpSpPr>
      <p:sp>
        <p:nvSpPr>
          <p:cNvPr id="10" name="TextBox 9"/>
          <p:cNvSpPr txBox="1"/>
          <p:nvPr userDrawn="1"/>
        </p:nvSpPr>
        <p:spPr>
          <a:xfrm>
            <a:off x="1106962" y="6367956"/>
            <a:ext cx="4151994" cy="215444"/>
          </a:xfrm>
          <a:prstGeom prst="rect">
            <a:avLst/>
          </a:prstGeom>
          <a:solidFill>
            <a:schemeClr val="bg1">
              <a:alpha val="0"/>
            </a:schemeClr>
          </a:solidFill>
          <a:ln>
            <a:solidFill>
              <a:schemeClr val="bg1">
                <a:alpha val="0"/>
              </a:schemeClr>
            </a:solidFill>
          </a:ln>
        </p:spPr>
        <p:txBody>
          <a:bodyPr wrap="square" rtlCol="0">
            <a:spAutoFit/>
          </a:bodyPr>
          <a:lstStyle/>
          <a:p>
            <a:r>
              <a:rPr lang="en-US" sz="800" dirty="0">
                <a:solidFill>
                  <a:schemeClr val="bg1"/>
                </a:solidFill>
                <a:latin typeface="+mn-lt"/>
                <a:cs typeface="+mn-cs"/>
              </a:rPr>
              <a:t>© 2016 Scaled Agile, Inc. All Rights Reserved.</a:t>
            </a:r>
          </a:p>
        </p:txBody>
      </p:sp>
      <p:pic>
        <p:nvPicPr>
          <p:cNvPr id="12" name="Picture 11" descr="PPT_background_alternate_1.jpg"/>
          <p:cNvPicPr>
            <a:picLocks noChangeAspect="1"/>
          </p:cNvPicPr>
          <p:nvPr userDrawn="1"/>
        </p:nvPicPr>
        <p:blipFill rotWithShape="1">
          <a:blip r:embed="rId2">
            <a:extLst>
              <a:ext uri="{28A0092B-C50C-407E-A947-70E740481C1C}">
                <a14:useLocalDpi xmlns:a14="http://schemas.microsoft.com/office/drawing/2010/main" val="0"/>
              </a:ext>
            </a:extLst>
          </a:blip>
          <a:srcRect l="20955" r="-20955"/>
          <a:stretch>
            <a:fillRect/>
          </a:stretch>
        </p:blipFill>
        <p:spPr>
          <a:xfrm>
            <a:off x="0" y="0"/>
            <a:ext cx="9144000" cy="6858000"/>
          </a:xfrm>
          <a:prstGeom prst="rect">
            <a:avLst/>
          </a:prstGeom>
        </p:spPr>
      </p:pic>
      <p:sp>
        <p:nvSpPr>
          <p:cNvPr id="13" name="Rectangle 12"/>
          <p:cNvSpPr/>
          <p:nvPr userDrawn="1"/>
        </p:nvSpPr>
        <p:spPr bwMode="auto">
          <a:xfrm>
            <a:off x="0" y="0"/>
            <a:ext cx="5738091" cy="6858000"/>
          </a:xfrm>
          <a:prstGeom prst="rect">
            <a:avLst/>
          </a:prstGeom>
          <a:solidFill>
            <a:schemeClr val="bg1">
              <a:alpha val="70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14" name="Rectangle 13"/>
          <p:cNvSpPr/>
          <p:nvPr userDrawn="1"/>
        </p:nvSpPr>
        <p:spPr bwMode="auto">
          <a:xfrm>
            <a:off x="0" y="0"/>
            <a:ext cx="5599545" cy="6858000"/>
          </a:xfrm>
          <a:prstGeom prst="rect">
            <a:avLst/>
          </a:prstGeom>
          <a:gradFill flip="none" rotWithShape="1">
            <a:gsLst>
              <a:gs pos="52000">
                <a:schemeClr val="accent5"/>
              </a:gs>
              <a:gs pos="94000">
                <a:schemeClr val="accent5">
                  <a:alpha val="0"/>
                </a:schemeClr>
              </a:gs>
            </a:gsLst>
            <a:lin ang="1680000" scaled="0"/>
            <a:tileRect/>
          </a:gra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solidFill>
                <a:schemeClr val="bg1"/>
              </a:solidFill>
            </a:endParaRPr>
          </a:p>
        </p:txBody>
      </p:sp>
      <p:sp>
        <p:nvSpPr>
          <p:cNvPr id="15" name="Round Same Side Corner Rectangle 14"/>
          <p:cNvSpPr/>
          <p:nvPr userDrawn="1"/>
        </p:nvSpPr>
        <p:spPr bwMode="auto">
          <a:xfrm rot="16200000">
            <a:off x="3658415" y="1372415"/>
            <a:ext cx="6858004" cy="4113166"/>
          </a:xfrm>
          <a:prstGeom prst="round2SameRect">
            <a:avLst>
              <a:gd name="adj1" fmla="val 9863"/>
              <a:gd name="adj2" fmla="val 0"/>
            </a:avLst>
          </a:prstGeom>
          <a:solidFill>
            <a:schemeClr val="bg1"/>
          </a:solidFill>
          <a:ln w="19050" cap="flat" cmpd="sng" algn="ctr">
            <a:solidFill>
              <a:schemeClr val="bg1">
                <a:alpha val="0"/>
              </a:schemeClr>
            </a:solidFill>
            <a:prstDash val="solid"/>
            <a:round/>
            <a:headEnd type="none" w="med" len="med"/>
            <a:tailEnd type="none" w="med" len="med"/>
          </a:ln>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pic>
        <p:nvPicPr>
          <p:cNvPr id="16" name="Picture 15" descr="postit_t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4279" y="1335546"/>
            <a:ext cx="4799443" cy="5522453"/>
          </a:xfrm>
          <a:prstGeom prst="rect">
            <a:avLst/>
          </a:prstGeom>
        </p:spPr>
      </p:pic>
      <p:sp>
        <p:nvSpPr>
          <p:cNvPr id="8" name="Title 1"/>
          <p:cNvSpPr>
            <a:spLocks noGrp="1"/>
          </p:cNvSpPr>
          <p:nvPr>
            <p:ph type="title" hasCustomPrompt="1"/>
          </p:nvPr>
        </p:nvSpPr>
        <p:spPr>
          <a:xfrm>
            <a:off x="457200" y="228600"/>
            <a:ext cx="4263043" cy="1511300"/>
          </a:xfrm>
          <a:prstGeom prst="rect">
            <a:avLst/>
          </a:prstGeom>
          <a:solidFill>
            <a:schemeClr val="bg1">
              <a:alpha val="0"/>
            </a:schemeClr>
          </a:solidFill>
          <a:ln w="9525">
            <a:solidFill>
              <a:schemeClr val="bg1">
                <a:alpha val="0"/>
              </a:schemeClr>
            </a:solidFill>
            <a:miter lim="800000"/>
          </a:ln>
        </p:spPr>
        <p:txBody>
          <a:bodyPr vert="horz" wrap="square" lIns="0" tIns="0" rIns="0" bIns="0" numCol="1" anchor="t" anchorCtr="0" compatLnSpc="1">
            <a:noAutofit/>
          </a:bodyPr>
          <a:lstStyle>
            <a:lvl1pPr>
              <a:lnSpc>
                <a:spcPct val="110000"/>
              </a:lnSpc>
              <a:defRPr lang="en-US" altLang="en-US" sz="2600" b="0" dirty="0">
                <a:solidFill>
                  <a:schemeClr val="bg1"/>
                </a:solidFill>
                <a:latin typeface="+mj-lt"/>
                <a:ea typeface="+mj-ea"/>
                <a:cs typeface="+mj-cs"/>
              </a:defRPr>
            </a:lvl1pPr>
          </a:lstStyle>
          <a:p>
            <a:pPr lvl="0" algn="l" rtl="0" eaLnBrk="1" fontAlgn="base" hangingPunct="1">
              <a:spcBef>
                <a:spcPct val="0"/>
              </a:spcBef>
              <a:spcAft>
                <a:spcPct val="0"/>
              </a:spcAft>
            </a:pPr>
            <a:r>
              <a:rPr lang="en-US" dirty="0"/>
              <a:t>Click to edit Master title</a:t>
            </a:r>
            <a:br>
              <a:rPr lang="en-US" dirty="0"/>
            </a:br>
            <a:endParaRPr lang="en-US" dirty="0"/>
          </a:p>
        </p:txBody>
      </p:sp>
      <p:sp>
        <p:nvSpPr>
          <p:cNvPr id="9" name="TextBox 8"/>
          <p:cNvSpPr txBox="1"/>
          <p:nvPr userDrawn="1"/>
        </p:nvSpPr>
        <p:spPr>
          <a:xfrm>
            <a:off x="8593228" y="6578600"/>
            <a:ext cx="192360" cy="184666"/>
          </a:xfrm>
          <a:prstGeom prst="rect">
            <a:avLst/>
          </a:prstGeom>
          <a:noFill/>
        </p:spPr>
        <p:txBody>
          <a:bodyPr wrap="none" lIns="0" tIns="0" rIns="0" bIns="0" rtlCol="0">
            <a:spAutoFit/>
          </a:bodyPr>
          <a:lstStyle/>
          <a:p>
            <a:pPr algn="l"/>
            <a:fld id="{ABA28972-6D48-4F49-8D9E-11DAC31E3DF7}" type="slidenum">
              <a:rPr lang="en-US" sz="1200" smtClean="0">
                <a:solidFill>
                  <a:schemeClr val="tx1">
                    <a:lumMod val="65000"/>
                    <a:lumOff val="35000"/>
                  </a:schemeClr>
                </a:solidFill>
              </a:rPr>
              <a:t>‹#›</a:t>
            </a:fld>
            <a:endParaRPr lang="en-US" sz="1200" dirty="0">
              <a:solidFill>
                <a:schemeClr val="tx1">
                  <a:lumMod val="65000"/>
                  <a:lumOff val="35000"/>
                </a:schemeClr>
              </a:solidFill>
            </a:endParaRPr>
          </a:p>
        </p:txBody>
      </p:sp>
      <p:sp>
        <p:nvSpPr>
          <p:cNvPr id="3" name="Text Placeholder 2"/>
          <p:cNvSpPr>
            <a:spLocks noGrp="1"/>
          </p:cNvSpPr>
          <p:nvPr>
            <p:ph type="body" sz="quarter" idx="10"/>
          </p:nvPr>
        </p:nvSpPr>
        <p:spPr>
          <a:xfrm>
            <a:off x="5346700" y="1046484"/>
            <a:ext cx="3505200" cy="5417816"/>
          </a:xfrm>
        </p:spPr>
        <p:txBody>
          <a:bodyPr/>
          <a:lstStyle>
            <a:lvl1pPr>
              <a:spcBef>
                <a:spcPts val="600"/>
              </a:spcBef>
              <a:spcAft>
                <a:spcPts val="600"/>
              </a:spcAft>
              <a:defRPr sz="2000"/>
            </a:lvl1pPr>
            <a:lvl2pPr>
              <a:defRPr sz="18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7" name="TextBox 6"/>
          <p:cNvSpPr txBox="1"/>
          <p:nvPr userDrawn="1"/>
        </p:nvSpPr>
        <p:spPr>
          <a:xfrm>
            <a:off x="325945" y="6569662"/>
            <a:ext cx="4151994" cy="215444"/>
          </a:xfrm>
          <a:prstGeom prst="rect">
            <a:avLst/>
          </a:prstGeom>
          <a:solidFill>
            <a:schemeClr val="bg1">
              <a:alpha val="0"/>
            </a:schemeClr>
          </a:solidFill>
          <a:ln>
            <a:solidFill>
              <a:schemeClr val="bg1">
                <a:alpha val="0"/>
              </a:schemeClr>
            </a:solidFill>
          </a:ln>
        </p:spPr>
        <p:txBody>
          <a:bodyPr wrap="square" rtlCol="0">
            <a:spAutoFit/>
          </a:bodyPr>
          <a:lstStyle/>
          <a:p>
            <a:r>
              <a:rPr lang="en-US" sz="800" dirty="0">
                <a:solidFill>
                  <a:schemeClr val="bg1"/>
                </a:solidFill>
                <a:latin typeface="+mn-lt"/>
                <a:cs typeface="+mn-cs"/>
              </a:rPr>
              <a:t>© 2016 Scaled Agile, Inc. All Rights Reserved.</a:t>
            </a:r>
          </a:p>
        </p:txBody>
      </p:sp>
      <p:sp>
        <p:nvSpPr>
          <p:cNvPr id="17" name="Content Placeholder 4"/>
          <p:cNvSpPr>
            <a:spLocks noGrp="1"/>
          </p:cNvSpPr>
          <p:nvPr>
            <p:ph sz="quarter" idx="12"/>
          </p:nvPr>
        </p:nvSpPr>
        <p:spPr>
          <a:xfrm>
            <a:off x="622300" y="2152220"/>
            <a:ext cx="3981672" cy="3969261"/>
          </a:xfrm>
        </p:spPr>
        <p:txBody>
          <a:bodyPr/>
          <a:lstStyle>
            <a:lvl1pPr>
              <a:spcBef>
                <a:spcPts val="600"/>
              </a:spcBef>
              <a:spcAft>
                <a:spcPts val="600"/>
              </a:spcAft>
              <a:defRPr sz="2000"/>
            </a:lvl1pPr>
            <a:lvl2pPr>
              <a:defRPr sz="1800"/>
            </a:lvl2pPr>
            <a:lvl3pPr>
              <a:defRPr sz="1800"/>
            </a:lvl3pPr>
          </a:lstStyle>
          <a:p>
            <a:pPr lvl="0"/>
            <a:r>
              <a:rPr lang="en-US"/>
              <a:t>Click to edit Master text styles</a:t>
            </a:r>
          </a:p>
          <a:p>
            <a:pPr lvl="1"/>
            <a:r>
              <a:rPr lang="en-US"/>
              <a:t>Second level</a:t>
            </a:r>
          </a:p>
        </p:txBody>
      </p:sp>
      <p:sp>
        <p:nvSpPr>
          <p:cNvPr id="18" name="Rectangle 17"/>
          <p:cNvSpPr/>
          <p:nvPr userDrawn="1"/>
        </p:nvSpPr>
        <p:spPr bwMode="auto">
          <a:xfrm>
            <a:off x="404813" y="1306890"/>
            <a:ext cx="4359836" cy="363647"/>
          </a:xfrm>
          <a:prstGeom prst="rect">
            <a:avLst/>
          </a:prstGeom>
          <a:solidFill>
            <a:schemeClr val="bg2">
              <a:lumMod val="50000"/>
            </a:schemeClr>
          </a:solidFill>
          <a:ln w="19050" cap="flat" cmpd="sng" algn="ctr">
            <a:noFill/>
            <a:prstDash val="solid"/>
            <a:round/>
            <a:headEnd type="none" w="med" len="med"/>
            <a:tailEnd type="none" w="med" len="med"/>
          </a:ln>
          <a:effectLst>
            <a:outerShdw blurRad="50800" dist="38100" dir="2700000" algn="tl" rotWithShape="0">
              <a:prstClr val="black">
                <a:alpha val="21000"/>
              </a:prstClr>
            </a:outerShdw>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19" name="Oval 18"/>
          <p:cNvSpPr/>
          <p:nvPr userDrawn="1"/>
        </p:nvSpPr>
        <p:spPr bwMode="auto">
          <a:xfrm>
            <a:off x="797913" y="1431672"/>
            <a:ext cx="113038" cy="11303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20" name="Oval 19"/>
          <p:cNvSpPr/>
          <p:nvPr userDrawn="1"/>
        </p:nvSpPr>
        <p:spPr bwMode="auto">
          <a:xfrm>
            <a:off x="4179032" y="1431672"/>
            <a:ext cx="113038" cy="11303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21" name="TextBox 20"/>
          <p:cNvSpPr txBox="1"/>
          <p:nvPr userDrawn="1"/>
        </p:nvSpPr>
        <p:spPr>
          <a:xfrm>
            <a:off x="8475426" y="6577991"/>
            <a:ext cx="128241" cy="184666"/>
          </a:xfrm>
          <a:prstGeom prst="rect">
            <a:avLst/>
          </a:prstGeom>
          <a:noFill/>
        </p:spPr>
        <p:txBody>
          <a:bodyPr wrap="none" lIns="0" tIns="0" rIns="0" bIns="0" rtlCol="0">
            <a:spAutoFit/>
          </a:bodyPr>
          <a:lstStyle/>
          <a:p>
            <a:pPr algn="r"/>
            <a:r>
              <a:rPr lang="en-US" sz="1200" baseline="0" dirty="0" smtClean="0">
                <a:solidFill>
                  <a:schemeClr val="tx1">
                    <a:lumMod val="65000"/>
                    <a:lumOff val="35000"/>
                  </a:schemeClr>
                </a:solidFill>
              </a:rPr>
              <a:t>6.</a:t>
            </a:r>
            <a:endParaRPr lang="en-US" sz="1200" dirty="0">
              <a:solidFill>
                <a:schemeClr val="tx1">
                  <a:lumMod val="65000"/>
                  <a:lumOff val="35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 Layout Horizontal">
    <p:spTree>
      <p:nvGrpSpPr>
        <p:cNvPr id="1" name=""/>
        <p:cNvGrpSpPr/>
        <p:nvPr/>
      </p:nvGrpSpPr>
      <p:grpSpPr>
        <a:xfrm>
          <a:off x="0" y="0"/>
          <a:ext cx="0" cy="0"/>
          <a:chOff x="0" y="0"/>
          <a:chExt cx="0" cy="0"/>
        </a:xfrm>
      </p:grpSpPr>
      <p:sp>
        <p:nvSpPr>
          <p:cNvPr id="11" name="TextBox 10"/>
          <p:cNvSpPr txBox="1"/>
          <p:nvPr userDrawn="1"/>
        </p:nvSpPr>
        <p:spPr>
          <a:xfrm>
            <a:off x="3000416" y="6367956"/>
            <a:ext cx="4151994" cy="215444"/>
          </a:xfrm>
          <a:prstGeom prst="rect">
            <a:avLst/>
          </a:prstGeom>
          <a:solidFill>
            <a:schemeClr val="bg1">
              <a:alpha val="0"/>
            </a:schemeClr>
          </a:solidFill>
          <a:ln>
            <a:solidFill>
              <a:schemeClr val="bg1">
                <a:alpha val="0"/>
              </a:schemeClr>
            </a:solidFill>
          </a:ln>
        </p:spPr>
        <p:txBody>
          <a:bodyPr wrap="square" rtlCol="0">
            <a:spAutoFit/>
          </a:bodyPr>
          <a:lstStyle/>
          <a:p>
            <a:r>
              <a:rPr lang="en-US" sz="800" dirty="0">
                <a:solidFill>
                  <a:schemeClr val="bg1"/>
                </a:solidFill>
                <a:latin typeface="+mn-lt"/>
                <a:cs typeface="+mn-cs"/>
              </a:rPr>
              <a:t>© 2016 Scaled Agile, Inc. All Rights Reserved.</a:t>
            </a:r>
          </a:p>
        </p:txBody>
      </p:sp>
      <p:sp>
        <p:nvSpPr>
          <p:cNvPr id="12" name="Round Same Side Corner Rectangle 11"/>
          <p:cNvSpPr/>
          <p:nvPr userDrawn="1"/>
        </p:nvSpPr>
        <p:spPr bwMode="auto">
          <a:xfrm rot="16200000">
            <a:off x="3658420" y="1372412"/>
            <a:ext cx="6858004" cy="4113166"/>
          </a:xfrm>
          <a:prstGeom prst="round2SameRect">
            <a:avLst>
              <a:gd name="adj1" fmla="val 9863"/>
              <a:gd name="adj2" fmla="val 0"/>
            </a:avLst>
          </a:prstGeom>
          <a:solidFill>
            <a:schemeClr val="bg1"/>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pic>
        <p:nvPicPr>
          <p:cNvPr id="14" name="Picture 13" descr="PPT_background_alternate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Rectangle 14"/>
          <p:cNvSpPr/>
          <p:nvPr userDrawn="1"/>
        </p:nvSpPr>
        <p:spPr bwMode="auto">
          <a:xfrm>
            <a:off x="0" y="0"/>
            <a:ext cx="9144000" cy="6858000"/>
          </a:xfrm>
          <a:prstGeom prst="rect">
            <a:avLst/>
          </a:prstGeom>
          <a:solidFill>
            <a:schemeClr val="bg1">
              <a:alpha val="70000"/>
            </a:scheme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solidFill>
                <a:srgbClr val="565656"/>
              </a:solidFill>
            </a:endParaRPr>
          </a:p>
        </p:txBody>
      </p:sp>
      <p:sp>
        <p:nvSpPr>
          <p:cNvPr id="16" name="Rectangle 15"/>
          <p:cNvSpPr/>
          <p:nvPr userDrawn="1"/>
        </p:nvSpPr>
        <p:spPr bwMode="auto">
          <a:xfrm>
            <a:off x="0" y="0"/>
            <a:ext cx="9144000" cy="3447143"/>
          </a:xfrm>
          <a:prstGeom prst="rect">
            <a:avLst/>
          </a:prstGeom>
          <a:gradFill flip="none" rotWithShape="1">
            <a:gsLst>
              <a:gs pos="49000">
                <a:schemeClr val="accent5"/>
              </a:gs>
              <a:gs pos="100000">
                <a:schemeClr val="accent5">
                  <a:alpha val="34000"/>
                </a:schemeClr>
              </a:gs>
            </a:gsLst>
            <a:lin ang="21480000" scaled="0"/>
            <a:tileRect/>
          </a:gra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solidFill>
                <a:schemeClr val="bg1"/>
              </a:solidFill>
            </a:endParaRPr>
          </a:p>
        </p:txBody>
      </p:sp>
      <p:pic>
        <p:nvPicPr>
          <p:cNvPr id="17" name="Picture 16" descr="postit_wid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7886" y="1243789"/>
            <a:ext cx="8768454" cy="5614211"/>
          </a:xfrm>
          <a:prstGeom prst="rect">
            <a:avLst/>
          </a:prstGeom>
        </p:spPr>
      </p:pic>
      <p:sp>
        <p:nvSpPr>
          <p:cNvPr id="4" name="TextBox 3"/>
          <p:cNvSpPr txBox="1"/>
          <p:nvPr userDrawn="1"/>
        </p:nvSpPr>
        <p:spPr>
          <a:xfrm>
            <a:off x="8590824" y="6578600"/>
            <a:ext cx="192360" cy="184666"/>
          </a:xfrm>
          <a:prstGeom prst="rect">
            <a:avLst/>
          </a:prstGeom>
          <a:solidFill>
            <a:schemeClr val="bg1">
              <a:alpha val="0"/>
            </a:schemeClr>
          </a:solidFill>
          <a:ln>
            <a:solidFill>
              <a:schemeClr val="bg1">
                <a:alpha val="0"/>
              </a:schemeClr>
            </a:solidFill>
          </a:ln>
        </p:spPr>
        <p:txBody>
          <a:bodyPr wrap="none" lIns="0" tIns="0" rIns="0" bIns="0" rtlCol="0">
            <a:spAutoFit/>
          </a:bodyPr>
          <a:lstStyle/>
          <a:p>
            <a:pPr marL="0" algn="r" defTabSz="914400" rtl="0" eaLnBrk="1" latinLnBrk="0" hangingPunct="1"/>
            <a:fld id="{ABA28972-6D48-4F49-8D9E-11DAC31E3DF7}" type="slidenum">
              <a:rPr lang="en-US" sz="1200" kern="1200" smtClean="0">
                <a:solidFill>
                  <a:schemeClr val="tx1">
                    <a:lumMod val="65000"/>
                    <a:lumOff val="35000"/>
                  </a:schemeClr>
                </a:solidFill>
                <a:latin typeface="+mn-lt"/>
                <a:ea typeface="+mn-ea"/>
                <a:cs typeface="+mn-cs"/>
              </a:rPr>
              <a:t>‹#›</a:t>
            </a:fld>
            <a:endParaRPr lang="en-US" sz="1200" kern="1200" dirty="0">
              <a:solidFill>
                <a:schemeClr val="tx1">
                  <a:lumMod val="65000"/>
                  <a:lumOff val="35000"/>
                </a:schemeClr>
              </a:solidFill>
              <a:latin typeface="+mn-lt"/>
              <a:ea typeface="+mn-ea"/>
              <a:cs typeface="+mn-cs"/>
            </a:endParaRPr>
          </a:p>
        </p:txBody>
      </p:sp>
      <p:sp>
        <p:nvSpPr>
          <p:cNvPr id="10" name="Title 1"/>
          <p:cNvSpPr>
            <a:spLocks noGrp="1"/>
          </p:cNvSpPr>
          <p:nvPr>
            <p:ph type="title"/>
          </p:nvPr>
        </p:nvSpPr>
        <p:spPr>
          <a:xfrm>
            <a:off x="457200" y="228600"/>
            <a:ext cx="8369300" cy="402336"/>
          </a:xfrm>
          <a:prstGeom prst="rect">
            <a:avLst/>
          </a:prstGeom>
          <a:solidFill>
            <a:schemeClr val="bg1">
              <a:alpha val="0"/>
            </a:schemeClr>
          </a:solidFill>
          <a:ln w="9525">
            <a:solidFill>
              <a:schemeClr val="bg1">
                <a:alpha val="0"/>
              </a:schemeClr>
            </a:solidFill>
            <a:miter lim="800000"/>
          </a:ln>
        </p:spPr>
        <p:txBody>
          <a:bodyPr vert="horz" wrap="square" lIns="0" tIns="0" rIns="0" bIns="0" numCol="1" anchor="t" anchorCtr="0" compatLnSpc="1">
            <a:noAutofit/>
          </a:bodyPr>
          <a:lstStyle>
            <a:lvl1pPr>
              <a:defRPr lang="en-US" altLang="en-US" sz="2600" b="0" dirty="0">
                <a:solidFill>
                  <a:schemeClr val="bg1"/>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
        <p:nvSpPr>
          <p:cNvPr id="5" name="Content Placeholder 4"/>
          <p:cNvSpPr>
            <a:spLocks noGrp="1"/>
          </p:cNvSpPr>
          <p:nvPr>
            <p:ph sz="quarter" idx="10"/>
          </p:nvPr>
        </p:nvSpPr>
        <p:spPr>
          <a:xfrm>
            <a:off x="729055" y="2075343"/>
            <a:ext cx="7526344" cy="3957933"/>
          </a:xfrm>
        </p:spPr>
        <p:txBody>
          <a:bodyPr/>
          <a:lstStyle>
            <a:lvl1pPr>
              <a:spcAft>
                <a:spcPts val="600"/>
              </a:spcAft>
              <a:defRPr sz="2000"/>
            </a:lvl1pPr>
            <a:lvl2pPr>
              <a:defRPr sz="1800"/>
            </a:lvl2pPr>
            <a:lvl3pPr>
              <a:defRPr sz="1800"/>
            </a:lvl3pPr>
          </a:lstStyle>
          <a:p>
            <a:pPr lvl="0"/>
            <a:r>
              <a:rPr lang="en-US"/>
              <a:t>Click to edit Master text styles</a:t>
            </a:r>
          </a:p>
          <a:p>
            <a:pPr lvl="1"/>
            <a:r>
              <a:rPr lang="en-US"/>
              <a:t>Second level</a:t>
            </a:r>
          </a:p>
        </p:txBody>
      </p:sp>
      <p:sp>
        <p:nvSpPr>
          <p:cNvPr id="19" name="TextBox 18"/>
          <p:cNvSpPr txBox="1"/>
          <p:nvPr userDrawn="1"/>
        </p:nvSpPr>
        <p:spPr>
          <a:xfrm>
            <a:off x="325945" y="6569662"/>
            <a:ext cx="4151994" cy="215444"/>
          </a:xfrm>
          <a:prstGeom prst="rect">
            <a:avLst/>
          </a:prstGeom>
          <a:solidFill>
            <a:schemeClr val="bg1">
              <a:alpha val="0"/>
            </a:schemeClr>
          </a:solidFill>
          <a:ln>
            <a:solidFill>
              <a:schemeClr val="bg1">
                <a:alpha val="0"/>
              </a:schemeClr>
            </a:solidFill>
          </a:ln>
        </p:spPr>
        <p:txBody>
          <a:bodyPr wrap="square" rtlCol="0">
            <a:spAutoFit/>
          </a:bodyPr>
          <a:lstStyle/>
          <a:p>
            <a:r>
              <a:rPr lang="en-US" sz="800" dirty="0">
                <a:solidFill>
                  <a:schemeClr val="tx1"/>
                </a:solidFill>
                <a:latin typeface="+mn-lt"/>
                <a:cs typeface="+mn-cs"/>
              </a:rPr>
              <a:t>© 2016 Scaled Agile, Inc. All Rights Reserved.</a:t>
            </a:r>
          </a:p>
        </p:txBody>
      </p:sp>
      <p:sp>
        <p:nvSpPr>
          <p:cNvPr id="20" name="Rectangle 19"/>
          <p:cNvSpPr/>
          <p:nvPr userDrawn="1"/>
        </p:nvSpPr>
        <p:spPr bwMode="auto">
          <a:xfrm>
            <a:off x="434695" y="1247126"/>
            <a:ext cx="8163952" cy="363647"/>
          </a:xfrm>
          <a:prstGeom prst="rect">
            <a:avLst/>
          </a:prstGeom>
          <a:solidFill>
            <a:schemeClr val="bg2">
              <a:lumMod val="50000"/>
            </a:schemeClr>
          </a:solidFill>
          <a:ln w="19050" cap="flat" cmpd="sng" algn="ctr">
            <a:noFill/>
            <a:prstDash val="solid"/>
            <a:round/>
            <a:headEnd type="none" w="med" len="med"/>
            <a:tailEnd type="none" w="med" len="med"/>
          </a:ln>
          <a:effectLst>
            <a:outerShdw blurRad="50800" dist="38100" dir="2700000" algn="tl" rotWithShape="0">
              <a:prstClr val="black">
                <a:alpha val="21000"/>
              </a:prstClr>
            </a:outerShdw>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21" name="Oval 20"/>
          <p:cNvSpPr/>
          <p:nvPr userDrawn="1"/>
        </p:nvSpPr>
        <p:spPr bwMode="auto">
          <a:xfrm>
            <a:off x="827795" y="1371908"/>
            <a:ext cx="113038" cy="11303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22" name="Oval 21"/>
          <p:cNvSpPr/>
          <p:nvPr userDrawn="1"/>
        </p:nvSpPr>
        <p:spPr bwMode="auto">
          <a:xfrm>
            <a:off x="4455443" y="1371908"/>
            <a:ext cx="113038" cy="11303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23" name="Oval 22"/>
          <p:cNvSpPr/>
          <p:nvPr userDrawn="1"/>
        </p:nvSpPr>
        <p:spPr bwMode="auto">
          <a:xfrm>
            <a:off x="8096607" y="1371908"/>
            <a:ext cx="113038" cy="11303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
        <p:nvSpPr>
          <p:cNvPr id="18" name="TextBox 17"/>
          <p:cNvSpPr txBox="1"/>
          <p:nvPr userDrawn="1"/>
        </p:nvSpPr>
        <p:spPr>
          <a:xfrm>
            <a:off x="8475426" y="6577991"/>
            <a:ext cx="128241" cy="184666"/>
          </a:xfrm>
          <a:prstGeom prst="rect">
            <a:avLst/>
          </a:prstGeom>
          <a:solidFill>
            <a:schemeClr val="bg1">
              <a:alpha val="0"/>
            </a:schemeClr>
          </a:solidFill>
          <a:ln>
            <a:solidFill>
              <a:schemeClr val="bg1">
                <a:alpha val="0"/>
              </a:schemeClr>
            </a:solidFill>
          </a:ln>
        </p:spPr>
        <p:txBody>
          <a:bodyPr wrap="none" lIns="0" tIns="0" rIns="0" bIns="0" rtlCol="0">
            <a:spAutoFit/>
          </a:bodyPr>
          <a:lstStyle/>
          <a:p>
            <a:pPr algn="r"/>
            <a:r>
              <a:rPr lang="en-US" sz="1200" baseline="0" dirty="0" smtClean="0">
                <a:solidFill>
                  <a:schemeClr val="tx1">
                    <a:lumMod val="65000"/>
                    <a:lumOff val="35000"/>
                  </a:schemeClr>
                </a:solidFill>
              </a:rPr>
              <a:t>6.</a:t>
            </a:r>
            <a:endParaRPr lang="en-US" sz="1200" dirty="0">
              <a:solidFill>
                <a:schemeClr val="tx1">
                  <a:lumMod val="65000"/>
                  <a:lumOff val="35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bwMode="auto">
          <a:xfrm>
            <a:off x="0" y="0"/>
            <a:ext cx="9144000" cy="6286500"/>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noAutofit/>
          </a:bodyPr>
          <a:lstStyle/>
          <a:p>
            <a:pPr algn="l" eaLnBrk="0" hangingPunct="0">
              <a:spcBef>
                <a:spcPct val="20000"/>
              </a:spcBef>
            </a:pPr>
            <a:endParaRPr lang="en-US" sz="2200" i="1"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r-with-pattern.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9144000" cy="871728"/>
          </a:xfrm>
          <a:prstGeom prst="rect">
            <a:avLst/>
          </a:prstGeom>
        </p:spPr>
      </p:pic>
      <p:sp>
        <p:nvSpPr>
          <p:cNvPr id="3075" name="Rectangle 3"/>
          <p:cNvSpPr>
            <a:spLocks noGrp="1" noChangeArrowheads="1"/>
          </p:cNvSpPr>
          <p:nvPr>
            <p:ph type="title"/>
          </p:nvPr>
        </p:nvSpPr>
        <p:spPr bwMode="auto">
          <a:xfrm>
            <a:off x="457200" y="228600"/>
            <a:ext cx="8227061" cy="402336"/>
          </a:xfrm>
          <a:prstGeom prst="rect">
            <a:avLst/>
          </a:prstGeom>
          <a:noFill/>
          <a:ln w="9525">
            <a:noFill/>
            <a:miter lim="800000"/>
          </a:ln>
        </p:spPr>
        <p:txBody>
          <a:bodyPr vert="horz" wrap="square" lIns="0" tIns="0" rIns="0" bIns="0" numCol="1" anchor="t" anchorCtr="0" compatLnSpc="1">
            <a:noAutofit/>
          </a:bodyPr>
          <a:lstStyle/>
          <a:p>
            <a:pPr lvl="0" algn="l" rtl="0" eaLnBrk="1" fontAlgn="base" hangingPunct="1">
              <a:spcBef>
                <a:spcPct val="0"/>
              </a:spcBef>
              <a:spcAft>
                <a:spcPct val="0"/>
              </a:spcAft>
            </a:pPr>
            <a:r>
              <a:rPr lang="en-US" altLang="en-US"/>
              <a:t>Click to edit Master title style</a:t>
            </a:r>
            <a:endParaRPr lang="en-US" altLang="en-US" dirty="0"/>
          </a:p>
        </p:txBody>
      </p:sp>
      <p:sp>
        <p:nvSpPr>
          <p:cNvPr id="3076" name="Rectangle 4"/>
          <p:cNvSpPr>
            <a:spLocks noGrp="1" noChangeArrowheads="1"/>
          </p:cNvSpPr>
          <p:nvPr>
            <p:ph type="body" idx="1"/>
          </p:nvPr>
        </p:nvSpPr>
        <p:spPr bwMode="auto">
          <a:xfrm>
            <a:off x="457200" y="1143000"/>
            <a:ext cx="8267700" cy="4981890"/>
          </a:xfrm>
          <a:prstGeom prst="rect">
            <a:avLst/>
          </a:prstGeom>
          <a:noFill/>
          <a:ln w="9525">
            <a:noFill/>
            <a:miter lim="800000"/>
          </a:ln>
        </p:spPr>
        <p:txBody>
          <a:bodyPr vert="horz" wrap="square" lIns="0" tIns="0" rIns="0" bIns="0" numCol="1" anchor="t" anchorCtr="0" compatLnSpc="1">
            <a:no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1" name="TextBox 10"/>
          <p:cNvSpPr txBox="1"/>
          <p:nvPr/>
        </p:nvSpPr>
        <p:spPr>
          <a:xfrm>
            <a:off x="8593227" y="6577991"/>
            <a:ext cx="286819" cy="184666"/>
          </a:xfrm>
          <a:prstGeom prst="rect">
            <a:avLst/>
          </a:prstGeom>
          <a:noFill/>
        </p:spPr>
        <p:txBody>
          <a:bodyPr wrap="square" lIns="0" tIns="0" rIns="0" bIns="0" rtlCol="0">
            <a:spAutoFit/>
          </a:bodyPr>
          <a:lstStyle/>
          <a:p>
            <a:pPr algn="l"/>
            <a:fld id="{ABA28972-6D48-4F49-8D9E-11DAC31E3DF7}" type="slidenum">
              <a:rPr lang="en-US" sz="1200" smtClean="0">
                <a:solidFill>
                  <a:schemeClr val="tx1">
                    <a:lumMod val="65000"/>
                    <a:lumOff val="35000"/>
                  </a:schemeClr>
                </a:solidFill>
              </a:rPr>
              <a:t>‹#›</a:t>
            </a:fld>
            <a:endParaRPr lang="en-US" sz="1200" dirty="0">
              <a:solidFill>
                <a:schemeClr val="tx1">
                  <a:lumMod val="65000"/>
                  <a:lumOff val="35000"/>
                </a:schemeClr>
              </a:solidFill>
            </a:endParaRPr>
          </a:p>
        </p:txBody>
      </p:sp>
      <p:sp>
        <p:nvSpPr>
          <p:cNvPr id="10" name="TextBox 9"/>
          <p:cNvSpPr txBox="1"/>
          <p:nvPr/>
        </p:nvSpPr>
        <p:spPr>
          <a:xfrm>
            <a:off x="1768665" y="6569662"/>
            <a:ext cx="4151994" cy="215444"/>
          </a:xfrm>
          <a:prstGeom prst="rect">
            <a:avLst/>
          </a:prstGeom>
          <a:noFill/>
        </p:spPr>
        <p:txBody>
          <a:bodyPr wrap="square" rtlCol="0">
            <a:spAutoFit/>
          </a:bodyPr>
          <a:lstStyle/>
          <a:p>
            <a:r>
              <a:rPr lang="en-US" sz="800" dirty="0">
                <a:solidFill>
                  <a:schemeClr val="bg1">
                    <a:lumMod val="50000"/>
                  </a:schemeClr>
                </a:solidFill>
                <a:latin typeface="+mn-lt"/>
                <a:cs typeface="+mn-cs"/>
              </a:rPr>
              <a:t>© 2016 Scaled Agile, Inc. All Rights Reserved.</a:t>
            </a:r>
          </a:p>
        </p:txBody>
      </p:sp>
      <p:sp>
        <p:nvSpPr>
          <p:cNvPr id="9" name="TextBox 8"/>
          <p:cNvSpPr txBox="1"/>
          <p:nvPr/>
        </p:nvSpPr>
        <p:spPr>
          <a:xfrm>
            <a:off x="8475427" y="6577991"/>
            <a:ext cx="128240" cy="184666"/>
          </a:xfrm>
          <a:prstGeom prst="rect">
            <a:avLst/>
          </a:prstGeom>
          <a:noFill/>
        </p:spPr>
        <p:txBody>
          <a:bodyPr wrap="none" lIns="0" tIns="0" rIns="0" bIns="0" rtlCol="0">
            <a:spAutoFit/>
          </a:bodyPr>
          <a:lstStyle/>
          <a:p>
            <a:pPr algn="r"/>
            <a:r>
              <a:rPr lang="en-US" sz="1200" dirty="0" smtClean="0">
                <a:solidFill>
                  <a:schemeClr val="tx1">
                    <a:lumMod val="65000"/>
                    <a:lumOff val="35000"/>
                  </a:schemeClr>
                </a:solidFill>
              </a:rPr>
              <a:t>6</a:t>
            </a:r>
            <a:r>
              <a:rPr lang="en-US" sz="1200" baseline="0" dirty="0" smtClean="0">
                <a:solidFill>
                  <a:schemeClr val="tx1">
                    <a:lumMod val="65000"/>
                    <a:lumOff val="35000"/>
                  </a:schemeClr>
                </a:solidFill>
              </a:rPr>
              <a:t>.</a:t>
            </a:r>
            <a:endParaRPr lang="en-US" sz="1200" dirty="0">
              <a:solidFill>
                <a:schemeClr val="tx1">
                  <a:lumMod val="65000"/>
                  <a:lumOff val="35000"/>
                </a:schemeClr>
              </a:solidFill>
            </a:endParaRPr>
          </a:p>
        </p:txBody>
      </p:sp>
      <p:pic>
        <p:nvPicPr>
          <p:cNvPr id="12" name="Picture 11" descr="PPT-sized.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7904" y="6588334"/>
            <a:ext cx="1356426" cy="1542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rtl="0" eaLnBrk="1" fontAlgn="base" hangingPunct="1">
        <a:spcBef>
          <a:spcPct val="0"/>
        </a:spcBef>
        <a:spcAft>
          <a:spcPct val="0"/>
        </a:spcAft>
        <a:defRPr lang="en-US" altLang="en-US" sz="2600" b="0" dirty="0" smtClean="0">
          <a:solidFill>
            <a:srgbClr val="565656"/>
          </a:solidFill>
          <a:latin typeface="+mj-lt"/>
          <a:ea typeface="+mj-ea"/>
          <a:cs typeface="+mj-cs"/>
        </a:defRPr>
      </a:lvl1pPr>
      <a:lvl2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9pPr>
    </p:titleStyle>
    <p:bodyStyle>
      <a:lvl1pPr marL="292100" indent="-292100" algn="l" rtl="0" eaLnBrk="1" fontAlgn="base" hangingPunct="1">
        <a:lnSpc>
          <a:spcPct val="110000"/>
        </a:lnSpc>
        <a:spcBef>
          <a:spcPts val="1600"/>
        </a:spcBef>
        <a:spcAft>
          <a:spcPts val="500"/>
        </a:spcAft>
        <a:buClr>
          <a:schemeClr val="bg1">
            <a:lumMod val="65000"/>
          </a:schemeClr>
        </a:buClr>
        <a:buSzPct val="100000"/>
        <a:buFont typeface="Webdings" panose="05030102010509060703" pitchFamily="18" charset="2"/>
        <a:buChar char="4"/>
        <a:defRPr sz="2200">
          <a:solidFill>
            <a:schemeClr val="tx1"/>
          </a:solidFill>
          <a:latin typeface="+mn-lt"/>
          <a:ea typeface="+mn-ea"/>
          <a:cs typeface="+mn-cs"/>
        </a:defRPr>
      </a:lvl1pPr>
      <a:lvl2pPr marL="749300" indent="-279400" algn="l" rtl="0" eaLnBrk="1" fontAlgn="base" hangingPunct="1">
        <a:lnSpc>
          <a:spcPct val="110000"/>
        </a:lnSpc>
        <a:spcBef>
          <a:spcPts val="400"/>
        </a:spcBef>
        <a:spcAft>
          <a:spcPts val="400"/>
        </a:spcAft>
        <a:buClr>
          <a:schemeClr val="tx1">
            <a:lumMod val="50000"/>
            <a:lumOff val="50000"/>
          </a:schemeClr>
        </a:buClr>
        <a:buSzPct val="117000"/>
        <a:buFont typeface="Lucida Grande"/>
        <a:buChar char="-"/>
        <a:defRPr sz="2000">
          <a:solidFill>
            <a:schemeClr val="tx1"/>
          </a:solidFill>
          <a:latin typeface="+mn-lt"/>
          <a:cs typeface="+mn-cs"/>
        </a:defRPr>
      </a:lvl2pPr>
      <a:lvl3pPr marL="1028700" indent="-228600" algn="l" rtl="0" eaLnBrk="1" fontAlgn="base" hangingPunct="1">
        <a:lnSpc>
          <a:spcPct val="110000"/>
        </a:lnSpc>
        <a:spcBef>
          <a:spcPts val="400"/>
        </a:spcBef>
        <a:spcAft>
          <a:spcPts val="4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428750" indent="-285750" algn="l" rtl="0" eaLnBrk="1" fontAlgn="base" hangingPunct="1">
        <a:lnSpc>
          <a:spcPct val="110000"/>
        </a:lnSpc>
        <a:spcBef>
          <a:spcPts val="300"/>
        </a:spcBef>
        <a:spcAft>
          <a:spcPts val="300"/>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662430" indent="-227330" algn="l" rtl="0" eaLnBrk="1" fontAlgn="base" hangingPunct="1">
        <a:lnSpc>
          <a:spcPct val="110000"/>
        </a:lnSpc>
        <a:spcBef>
          <a:spcPts val="300"/>
        </a:spcBef>
        <a:spcAft>
          <a:spcPts val="300"/>
        </a:spcAft>
        <a:buClr>
          <a:schemeClr val="tx1">
            <a:lumMod val="75000"/>
            <a:lumOff val="25000"/>
          </a:schemeClr>
        </a:buClr>
        <a:buSzPct val="110000"/>
        <a:buFont typeface="Arial Black" panose="020B0A04020102020204" pitchFamily="34" charset="0"/>
        <a:buChar char="–"/>
        <a:defRPr sz="1800">
          <a:solidFill>
            <a:schemeClr val="tx1"/>
          </a:solidFill>
          <a:latin typeface="+mn-lt"/>
          <a:cs typeface="+mn-cs"/>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cs typeface="+mn-cs"/>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cs typeface="+mn-cs"/>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cs typeface="+mn-cs"/>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B339165-1A8F-9246-A430-B3A4785DEF6F}" type="datetimeFigureOut">
              <a:rPr kumimoji="1" lang="zh-CN" altLang="en-US" smtClean="0">
                <a:solidFill>
                  <a:prstClr val="black">
                    <a:tint val="75000"/>
                  </a:prstClr>
                </a:solidFill>
              </a:rPr>
              <a:t>2017-9-1</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solidFill>
                <a:prstClr val="black">
                  <a:tint val="75000"/>
                </a:prstClr>
              </a:solidFill>
            </a:endParaRPr>
          </a:p>
        </p:txBody>
      </p:sp>
      <p:sp>
        <p:nvSpPr>
          <p:cNvPr id="6" name="幻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79CE21-BFF1-BB4E-9B60-DE6B0204C731}"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统一身份认证平台</a:t>
            </a:r>
            <a:r>
              <a:rPr lang="zh-CN" altLang="en-US" dirty="0" smtClean="0"/>
              <a:t>路线图</a:t>
            </a:r>
            <a:endParaRPr lang="en-US" dirty="0"/>
          </a:p>
        </p:txBody>
      </p:sp>
      <p:cxnSp>
        <p:nvCxnSpPr>
          <p:cNvPr id="33" name="Straight Connector 32"/>
          <p:cNvCxnSpPr>
            <a:stCxn id="52" idx="2"/>
            <a:endCxn id="49" idx="0"/>
          </p:cNvCxnSpPr>
          <p:nvPr/>
        </p:nvCxnSpPr>
        <p:spPr bwMode="auto">
          <a:xfrm>
            <a:off x="6415756" y="1609608"/>
            <a:ext cx="4852" cy="441163"/>
          </a:xfrm>
          <a:prstGeom prst="line">
            <a:avLst/>
          </a:prstGeom>
          <a:solidFill>
            <a:schemeClr val="accent1"/>
          </a:solidFill>
          <a:ln w="9525" cap="flat" cmpd="sng" algn="ctr">
            <a:solidFill>
              <a:schemeClr val="tx1"/>
            </a:solidFill>
            <a:prstDash val="dot"/>
            <a:round/>
            <a:headEnd type="none" w="med" len="med"/>
            <a:tailEnd type="none" w="med" len="med"/>
          </a:ln>
          <a:effectLst/>
        </p:spPr>
      </p:cxnSp>
      <p:cxnSp>
        <p:nvCxnSpPr>
          <p:cNvPr id="34" name="Straight Connector 33"/>
          <p:cNvCxnSpPr>
            <a:stCxn id="47" idx="2"/>
          </p:cNvCxnSpPr>
          <p:nvPr/>
        </p:nvCxnSpPr>
        <p:spPr bwMode="auto">
          <a:xfrm>
            <a:off x="4218928" y="1566584"/>
            <a:ext cx="1801" cy="454802"/>
          </a:xfrm>
          <a:prstGeom prst="line">
            <a:avLst/>
          </a:prstGeom>
          <a:solidFill>
            <a:schemeClr val="accent1"/>
          </a:solidFill>
          <a:ln w="9525" cap="flat" cmpd="sng" algn="ctr">
            <a:solidFill>
              <a:schemeClr val="tx1"/>
            </a:solidFill>
            <a:prstDash val="dot"/>
            <a:round/>
            <a:headEnd type="none" w="med" len="med"/>
            <a:tailEnd type="none" w="med" len="med"/>
          </a:ln>
          <a:effectLst/>
        </p:spPr>
      </p:cxnSp>
      <p:sp>
        <p:nvSpPr>
          <p:cNvPr id="35" name="Line 34"/>
          <p:cNvSpPr>
            <a:spLocks noChangeShapeType="1"/>
          </p:cNvSpPr>
          <p:nvPr/>
        </p:nvSpPr>
        <p:spPr bwMode="auto">
          <a:xfrm>
            <a:off x="277405" y="2150308"/>
            <a:ext cx="6138352" cy="6491"/>
          </a:xfrm>
          <a:prstGeom prst="line">
            <a:avLst/>
          </a:prstGeom>
          <a:solidFill>
            <a:schemeClr val="accent1"/>
          </a:solidFill>
          <a:ln w="57150" cap="flat" cmpd="sng" algn="ctr">
            <a:solidFill>
              <a:srgbClr val="FDBE57"/>
            </a:solidFill>
            <a:prstDash val="solid"/>
            <a:round/>
            <a:headEnd type="none" w="med" len="med"/>
            <a:tailEnd type="triangle" w="med" len="med"/>
          </a:ln>
          <a:effectLst/>
        </p:spPr>
        <p:txBody>
          <a:bodyPr wrap="none" anchor="ctr"/>
          <a:lstStyle/>
          <a:p>
            <a:endParaRPr lang="en-US" dirty="0">
              <a:solidFill>
                <a:srgbClr val="3C3C3C"/>
              </a:solidFill>
              <a:latin typeface="Arial" panose="020B0604020202020204"/>
              <a:cs typeface="Arial" panose="020B0604020202020204"/>
            </a:endParaRPr>
          </a:p>
        </p:txBody>
      </p:sp>
      <p:sp>
        <p:nvSpPr>
          <p:cNvPr id="36" name="Rectangle 11"/>
          <p:cNvSpPr>
            <a:spLocks noChangeAspect="1" noChangeArrowheads="1"/>
          </p:cNvSpPr>
          <p:nvPr/>
        </p:nvSpPr>
        <p:spPr bwMode="auto">
          <a:xfrm>
            <a:off x="848239" y="1848380"/>
            <a:ext cx="514564" cy="308419"/>
          </a:xfrm>
          <a:prstGeom prst="rect">
            <a:avLst/>
          </a:prstGeom>
          <a:noFill/>
          <a:ln w="9525">
            <a:noFill/>
            <a:miter lim="800000"/>
          </a:ln>
          <a:effectLst/>
        </p:spPr>
        <p:txBody>
          <a:bodyPr wrap="none" lIns="92075" tIns="46038" rIns="92075" bIns="46038">
            <a:spAutoFit/>
          </a:bodyPr>
          <a:lstStyle/>
          <a:p>
            <a:pPr algn="ctr" eaLnBrk="0" hangingPunct="0">
              <a:defRPr/>
            </a:pPr>
            <a:r>
              <a:rPr lang="en-US" altLang="zh-CN" sz="1400" dirty="0">
                <a:latin typeface="Arial" panose="020B0604020202020204"/>
                <a:cs typeface="Arial" panose="020B0604020202020204" pitchFamily="34" charset="0"/>
              </a:rPr>
              <a:t>7</a:t>
            </a:r>
            <a:r>
              <a:rPr lang="zh-CN" altLang="en-US" sz="1400" dirty="0" smtClean="0">
                <a:latin typeface="Arial" panose="020B0604020202020204"/>
                <a:cs typeface="Arial" panose="020B0604020202020204" pitchFamily="34" charset="0"/>
              </a:rPr>
              <a:t>月</a:t>
            </a:r>
            <a:r>
              <a:rPr lang="en-US" sz="1400" dirty="0" smtClean="0">
                <a:latin typeface="Arial" panose="020B0604020202020204"/>
                <a:cs typeface="Arial" panose="020B0604020202020204" pitchFamily="34" charset="0"/>
              </a:rPr>
              <a:t> </a:t>
            </a:r>
            <a:endParaRPr lang="en-US" sz="1400" dirty="0">
              <a:latin typeface="Arial" panose="020B0604020202020204"/>
              <a:cs typeface="Arial" panose="020B0604020202020204" pitchFamily="34" charset="0"/>
            </a:endParaRPr>
          </a:p>
        </p:txBody>
      </p:sp>
      <p:sp>
        <p:nvSpPr>
          <p:cNvPr id="39" name="Text Box 26"/>
          <p:cNvSpPr txBox="1">
            <a:spLocks noChangeArrowheads="1"/>
          </p:cNvSpPr>
          <p:nvPr/>
        </p:nvSpPr>
        <p:spPr bwMode="auto">
          <a:xfrm>
            <a:off x="4445942" y="2391800"/>
            <a:ext cx="2037288" cy="3712823"/>
          </a:xfrm>
          <a:prstGeom prst="roundRect">
            <a:avLst>
              <a:gd name="adj" fmla="val 4080"/>
            </a:avLst>
          </a:prstGeom>
          <a:solidFill>
            <a:schemeClr val="bg1">
              <a:lumMod val="85000"/>
            </a:schemeClr>
          </a:solidFill>
          <a:ln w="19050" cap="flat" cmpd="sng" algn="ctr">
            <a:noFill/>
            <a:prstDash val="solid"/>
            <a:round/>
            <a:headEnd type="none" w="med" len="med"/>
            <a:tailEnd type="none" w="med" len="med"/>
          </a:ln>
          <a:effectLst/>
        </p:spPr>
        <p:txBody>
          <a:bodyPr vert="horz" wrap="square" lIns="91440" tIns="365760" rIns="91440" bIns="45720" numCol="1" rtlCol="0" anchor="t" anchorCtr="0" compatLnSpc="1">
            <a:noAutofit/>
          </a:bodyPr>
          <a:lstStyle/>
          <a:p>
            <a:pPr marL="233680" indent="-233680">
              <a:spcBef>
                <a:spcPts val="600"/>
              </a:spcBef>
              <a:spcAft>
                <a:spcPts val="100"/>
              </a:spcAft>
              <a:buClr>
                <a:srgbClr val="3C3C3C">
                  <a:lumMod val="50000"/>
                  <a:lumOff val="50000"/>
                </a:srgbClr>
              </a:buClr>
              <a:buSzPct val="100000"/>
              <a:buFont typeface="Webdings" panose="05030102010509060703" pitchFamily="18" charset="2"/>
              <a:buChar char=""/>
            </a:pPr>
            <a:r>
              <a:rPr lang="zh-CN" altLang="en-US" sz="1200" dirty="0" smtClean="0">
                <a:latin typeface="Arial" panose="020B0604020202020204"/>
                <a:cs typeface="Arial" panose="020B0604020202020204"/>
              </a:rPr>
              <a:t>参照原有系统，完成系统开发，替换原有系统。</a:t>
            </a:r>
            <a:endParaRPr lang="en-US" altLang="zh-CN" sz="1200" dirty="0" smtClean="0">
              <a:latin typeface="Arial" panose="020B0604020202020204"/>
              <a:cs typeface="Arial" panose="020B0604020202020204"/>
            </a:endParaRPr>
          </a:p>
          <a:p>
            <a:pPr marL="233680" indent="-233680">
              <a:spcBef>
                <a:spcPts val="600"/>
              </a:spcBef>
              <a:spcAft>
                <a:spcPts val="100"/>
              </a:spcAft>
              <a:buClr>
                <a:srgbClr val="3C3C3C">
                  <a:lumMod val="50000"/>
                  <a:lumOff val="50000"/>
                </a:srgbClr>
              </a:buClr>
              <a:buSzPct val="100000"/>
              <a:buFont typeface="Webdings" panose="05030102010509060703" pitchFamily="18" charset="2"/>
              <a:buChar char=""/>
            </a:pPr>
            <a:endParaRPr lang="en-US" sz="1200" dirty="0">
              <a:latin typeface="Arial" panose="020B0604020202020204"/>
              <a:cs typeface="Arial" panose="020B0604020202020204"/>
            </a:endParaRPr>
          </a:p>
        </p:txBody>
      </p:sp>
      <p:sp>
        <p:nvSpPr>
          <p:cNvPr id="41" name="Text Box 29"/>
          <p:cNvSpPr txBox="1">
            <a:spLocks noChangeArrowheads="1"/>
          </p:cNvSpPr>
          <p:nvPr/>
        </p:nvSpPr>
        <p:spPr bwMode="auto">
          <a:xfrm>
            <a:off x="277405" y="2367324"/>
            <a:ext cx="1898622" cy="3720491"/>
          </a:xfrm>
          <a:prstGeom prst="roundRect">
            <a:avLst>
              <a:gd name="adj" fmla="val 3462"/>
            </a:avLst>
          </a:prstGeom>
          <a:solidFill>
            <a:schemeClr val="bg1">
              <a:lumMod val="85000"/>
            </a:schemeClr>
          </a:solidFill>
          <a:ln w="19050" cap="flat" cmpd="sng" algn="ctr">
            <a:noFill/>
            <a:prstDash val="solid"/>
            <a:round/>
            <a:headEnd type="none" w="med" len="med"/>
            <a:tailEnd type="none" w="med" len="med"/>
          </a:ln>
          <a:effectLst/>
        </p:spPr>
        <p:txBody>
          <a:bodyPr vert="horz" wrap="square" lIns="91440" tIns="365760" rIns="91440" bIns="45720" numCol="1" rtlCol="0" anchor="t" anchorCtr="0" compatLnSpc="1">
            <a:noAutofit/>
          </a:bodyPr>
          <a:lstStyle/>
          <a:p>
            <a:pPr marL="233680" indent="-233680">
              <a:spcBef>
                <a:spcPts val="600"/>
              </a:spcBef>
              <a:buClr>
                <a:srgbClr val="3C3C3C">
                  <a:lumMod val="50000"/>
                  <a:lumOff val="50000"/>
                </a:srgbClr>
              </a:buClr>
              <a:buSzPct val="100000"/>
              <a:buFont typeface="Webdings" panose="05030102010509060703" pitchFamily="18" charset="2"/>
              <a:buChar char=""/>
            </a:pPr>
            <a:r>
              <a:rPr lang="zh-CN" altLang="en-US" sz="1200" dirty="0" smtClean="0">
                <a:latin typeface="Arial" panose="020B0604020202020204"/>
                <a:cs typeface="Arial" panose="020B0604020202020204"/>
              </a:rPr>
              <a:t>团队组建</a:t>
            </a:r>
            <a:endParaRPr lang="en-US" altLang="zh-CN" sz="1200" dirty="0" smtClean="0">
              <a:latin typeface="Arial" panose="020B0604020202020204"/>
              <a:cs typeface="Arial" panose="020B0604020202020204"/>
            </a:endParaRPr>
          </a:p>
          <a:p>
            <a:pPr marL="233680" indent="-233680">
              <a:spcBef>
                <a:spcPts val="600"/>
              </a:spcBef>
              <a:buClr>
                <a:srgbClr val="3C3C3C">
                  <a:lumMod val="50000"/>
                  <a:lumOff val="50000"/>
                </a:srgbClr>
              </a:buClr>
              <a:buSzPct val="100000"/>
              <a:buFont typeface="Webdings" panose="05030102010509060703" pitchFamily="18" charset="2"/>
              <a:buChar char=""/>
            </a:pPr>
            <a:r>
              <a:rPr lang="zh-CN" altLang="en-US" sz="1200" dirty="0" smtClean="0">
                <a:latin typeface="Arial" panose="020B0604020202020204"/>
                <a:cs typeface="Arial" panose="020B0604020202020204"/>
              </a:rPr>
              <a:t>业务梳理</a:t>
            </a:r>
            <a:endParaRPr lang="en-US" altLang="zh-CN" sz="1200" dirty="0" smtClean="0">
              <a:latin typeface="Arial" panose="020B0604020202020204"/>
              <a:cs typeface="Arial" panose="020B0604020202020204"/>
            </a:endParaRPr>
          </a:p>
          <a:p>
            <a:pPr marL="233680" indent="-233680">
              <a:spcBef>
                <a:spcPts val="600"/>
              </a:spcBef>
              <a:buClr>
                <a:srgbClr val="3C3C3C">
                  <a:lumMod val="50000"/>
                  <a:lumOff val="50000"/>
                </a:srgbClr>
              </a:buClr>
              <a:buSzPct val="100000"/>
              <a:buFont typeface="Webdings" panose="05030102010509060703" pitchFamily="18" charset="2"/>
              <a:buChar char=""/>
            </a:pPr>
            <a:r>
              <a:rPr lang="zh-CN" altLang="en-US" sz="1200" dirty="0">
                <a:latin typeface="Arial" panose="020B0604020202020204"/>
                <a:cs typeface="Arial" panose="020B0604020202020204"/>
              </a:rPr>
              <a:t>功能</a:t>
            </a:r>
            <a:r>
              <a:rPr lang="zh-CN" altLang="en-US" sz="1200" dirty="0" smtClean="0">
                <a:latin typeface="Arial" panose="020B0604020202020204"/>
                <a:cs typeface="Arial" panose="020B0604020202020204"/>
              </a:rPr>
              <a:t>设计及</a:t>
            </a:r>
            <a:r>
              <a:rPr lang="zh-CN" altLang="en-US" sz="1200" dirty="0" smtClean="0">
                <a:latin typeface="Arial" panose="020B0604020202020204"/>
                <a:cs typeface="Arial" panose="020B0604020202020204"/>
              </a:rPr>
              <a:t>评审</a:t>
            </a:r>
            <a:endParaRPr lang="en-US" altLang="zh-CN" sz="1200" dirty="0" smtClean="0">
              <a:latin typeface="Arial" panose="020B0604020202020204"/>
              <a:cs typeface="Arial" panose="020B0604020202020204"/>
            </a:endParaRPr>
          </a:p>
        </p:txBody>
      </p:sp>
      <p:sp>
        <p:nvSpPr>
          <p:cNvPr id="42" name="TextBox 41"/>
          <p:cNvSpPr txBox="1"/>
          <p:nvPr/>
        </p:nvSpPr>
        <p:spPr>
          <a:xfrm>
            <a:off x="277405" y="2364497"/>
            <a:ext cx="1898622" cy="322659"/>
          </a:xfrm>
          <a:prstGeom prst="round2SameRect">
            <a:avLst/>
          </a:prstGeom>
          <a:solidFill>
            <a:srgbClr val="FDBE5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en-US"/>
            </a:defPPr>
            <a:lvl1pPr algn="ctr">
              <a:spcBef>
                <a:spcPct val="20000"/>
              </a:spcBef>
              <a:buClr>
                <a:schemeClr val="bg1"/>
              </a:buClr>
              <a:buSzPct val="100000"/>
              <a:defRPr b="1" kern="0">
                <a:ln>
                  <a:solidFill>
                    <a:schemeClr val="bg1">
                      <a:alpha val="0"/>
                    </a:schemeClr>
                  </a:solidFill>
                </a:ln>
                <a:solidFill>
                  <a:schemeClr val="bg1"/>
                </a:solidFill>
                <a:effectLst>
                  <a:outerShdw blurRad="38100" dist="38100" dir="2700000" algn="tl">
                    <a:srgbClr val="000000">
                      <a:alpha val="43137"/>
                    </a:srgbClr>
                  </a:outerShdw>
                </a:effectLst>
              </a:defRPr>
            </a:lvl1pPr>
          </a:lstStyle>
          <a:p>
            <a:pPr>
              <a:buClr>
                <a:srgbClr val="FFFFFF"/>
              </a:buClr>
            </a:pPr>
            <a:r>
              <a:rPr lang="en-US" altLang="zh-CN" sz="1400" dirty="0" smtClean="0">
                <a:ln>
                  <a:solidFill>
                    <a:srgbClr val="FFFFFF">
                      <a:alpha val="0"/>
                    </a:srgbClr>
                  </a:solidFill>
                </a:ln>
                <a:solidFill>
                  <a:schemeClr val="tx1"/>
                </a:solidFill>
                <a:effectLst/>
                <a:latin typeface="Arial" panose="020B0604020202020204"/>
                <a:cs typeface="Arial" panose="020B0604020202020204"/>
              </a:rPr>
              <a:t>PI1</a:t>
            </a:r>
            <a:endParaRPr lang="en-US" sz="1400" dirty="0">
              <a:ln>
                <a:solidFill>
                  <a:srgbClr val="FFFFFF">
                    <a:alpha val="0"/>
                  </a:srgbClr>
                </a:solidFill>
              </a:ln>
              <a:solidFill>
                <a:schemeClr val="tx1"/>
              </a:solidFill>
              <a:effectLst/>
              <a:latin typeface="Arial" panose="020B0604020202020204"/>
              <a:cs typeface="Arial" panose="020B0604020202020204"/>
            </a:endParaRPr>
          </a:p>
        </p:txBody>
      </p:sp>
      <p:sp>
        <p:nvSpPr>
          <p:cNvPr id="43" name="TextBox 42"/>
          <p:cNvSpPr txBox="1"/>
          <p:nvPr/>
        </p:nvSpPr>
        <p:spPr>
          <a:xfrm>
            <a:off x="4445942" y="2391802"/>
            <a:ext cx="2037288" cy="322659"/>
          </a:xfrm>
          <a:prstGeom prst="round2SameRect">
            <a:avLst/>
          </a:prstGeom>
          <a:solidFill>
            <a:srgbClr val="FDBE5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en-US"/>
            </a:defPPr>
            <a:lvl1pPr algn="ctr">
              <a:spcBef>
                <a:spcPct val="20000"/>
              </a:spcBef>
              <a:buClr>
                <a:schemeClr val="bg1"/>
              </a:buClr>
              <a:buSzPct val="100000"/>
              <a:defRPr b="1" kern="0">
                <a:ln>
                  <a:solidFill>
                    <a:schemeClr val="bg1">
                      <a:alpha val="0"/>
                    </a:schemeClr>
                  </a:solidFill>
                </a:ln>
                <a:solidFill>
                  <a:schemeClr val="bg1"/>
                </a:solidFill>
                <a:effectLst>
                  <a:outerShdw blurRad="38100" dist="38100" dir="2700000" algn="tl">
                    <a:srgbClr val="000000">
                      <a:alpha val="43137"/>
                    </a:srgbClr>
                  </a:outerShdw>
                </a:effectLst>
              </a:defRPr>
            </a:lvl1pPr>
          </a:lstStyle>
          <a:p>
            <a:pPr>
              <a:buClr>
                <a:srgbClr val="FFFFFF"/>
              </a:buClr>
            </a:pPr>
            <a:r>
              <a:rPr lang="en-US" sz="1400" dirty="0" smtClean="0">
                <a:ln>
                  <a:solidFill>
                    <a:srgbClr val="FFFFFF">
                      <a:alpha val="0"/>
                    </a:srgbClr>
                  </a:solidFill>
                </a:ln>
                <a:solidFill>
                  <a:schemeClr val="tx1"/>
                </a:solidFill>
                <a:effectLst/>
                <a:latin typeface="Arial" panose="020B0604020202020204"/>
                <a:cs typeface="Arial" panose="020B0604020202020204"/>
              </a:rPr>
              <a:t>PI3</a:t>
            </a:r>
            <a:endParaRPr lang="en-US" sz="1400" dirty="0">
              <a:ln>
                <a:solidFill>
                  <a:srgbClr val="FFFFFF">
                    <a:alpha val="0"/>
                  </a:srgbClr>
                </a:solidFill>
              </a:ln>
              <a:solidFill>
                <a:schemeClr val="tx1"/>
              </a:solidFill>
              <a:effectLst/>
              <a:latin typeface="Arial" panose="020B0604020202020204"/>
              <a:cs typeface="Arial" panose="020B0604020202020204"/>
            </a:endParaRPr>
          </a:p>
        </p:txBody>
      </p:sp>
      <p:sp>
        <p:nvSpPr>
          <p:cNvPr id="45" name="Rectangle 17"/>
          <p:cNvSpPr>
            <a:spLocks noChangeAspect="1" noChangeArrowheads="1"/>
          </p:cNvSpPr>
          <p:nvPr/>
        </p:nvSpPr>
        <p:spPr bwMode="auto">
          <a:xfrm>
            <a:off x="2774906" y="6166320"/>
            <a:ext cx="596318" cy="339196"/>
          </a:xfrm>
          <a:prstGeom prst="rect">
            <a:avLst/>
          </a:prstGeom>
          <a:noFill/>
          <a:ln w="9525">
            <a:noFill/>
            <a:miter lim="800000"/>
          </a:ln>
          <a:effectLst/>
        </p:spPr>
        <p:txBody>
          <a:bodyPr wrap="none" lIns="92075" tIns="46038" rIns="92075" bIns="46038">
            <a:spAutoFit/>
          </a:bodyPr>
          <a:lstStyle/>
          <a:p>
            <a:pPr algn="ctr" eaLnBrk="0" hangingPunct="0"/>
            <a:r>
              <a:rPr lang="zh-CN" altLang="en-US" sz="1600" i="1" dirty="0">
                <a:latin typeface="Arial" panose="020B0604020202020204"/>
                <a:cs typeface="Arial" panose="020B0604020202020204" pitchFamily="34" charset="0"/>
              </a:rPr>
              <a:t>承诺</a:t>
            </a:r>
            <a:endParaRPr lang="en-US" sz="1600" i="1" dirty="0">
              <a:latin typeface="Arial" panose="020B0604020202020204"/>
              <a:cs typeface="Arial" panose="020B0604020202020204" pitchFamily="34" charset="0"/>
            </a:endParaRPr>
          </a:p>
        </p:txBody>
      </p:sp>
      <p:pic>
        <p:nvPicPr>
          <p:cNvPr id="47" name="Picture 46" descr="Program-Release-on-Demand.png"/>
          <p:cNvPicPr>
            <a:picLocks noChangeAspect="1"/>
          </p:cNvPicPr>
          <p:nvPr/>
        </p:nvPicPr>
        <p:blipFill rotWithShape="1">
          <a:blip r:embed="rId3">
            <a:extLst>
              <a:ext uri="{28A0092B-C50C-407E-A947-70E740481C1C}">
                <a14:useLocalDpi xmlns:a14="http://schemas.microsoft.com/office/drawing/2010/main" val="0"/>
              </a:ext>
            </a:extLst>
          </a:blip>
          <a:srcRect l="91542" t="-1319"/>
          <a:stretch>
            <a:fillRect/>
          </a:stretch>
        </p:blipFill>
        <p:spPr>
          <a:xfrm>
            <a:off x="4042824" y="1188148"/>
            <a:ext cx="352208" cy="378436"/>
          </a:xfrm>
          <a:prstGeom prst="rect">
            <a:avLst/>
          </a:prstGeom>
        </p:spPr>
      </p:pic>
      <p:sp>
        <p:nvSpPr>
          <p:cNvPr id="48" name="TextBox 47"/>
          <p:cNvSpPr txBox="1"/>
          <p:nvPr/>
        </p:nvSpPr>
        <p:spPr>
          <a:xfrm>
            <a:off x="4342220" y="1175341"/>
            <a:ext cx="527615" cy="292388"/>
          </a:xfrm>
          <a:prstGeom prst="rect">
            <a:avLst/>
          </a:prstGeom>
          <a:noFill/>
        </p:spPr>
        <p:txBody>
          <a:bodyPr wrap="none" rtlCol="0">
            <a:spAutoFit/>
          </a:bodyPr>
          <a:lstStyle/>
          <a:p>
            <a:pPr algn="l"/>
            <a:r>
              <a:rPr lang="en-US" sz="1300" b="1" dirty="0">
                <a:solidFill>
                  <a:srgbClr val="90A85C"/>
                </a:solidFill>
              </a:rPr>
              <a:t>V1.0</a:t>
            </a:r>
          </a:p>
        </p:txBody>
      </p:sp>
      <p:sp>
        <p:nvSpPr>
          <p:cNvPr id="49" name="Oval 48"/>
          <p:cNvSpPr>
            <a:spLocks noChangeAspect="1"/>
          </p:cNvSpPr>
          <p:nvPr/>
        </p:nvSpPr>
        <p:spPr bwMode="auto">
          <a:xfrm>
            <a:off x="6342886" y="2050771"/>
            <a:ext cx="155443" cy="155443"/>
          </a:xfrm>
          <a:prstGeom prst="ellipse">
            <a:avLst/>
          </a:prstGeom>
          <a:solidFill>
            <a:srgbClr val="90A85C"/>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91440" tIns="91440" rIns="91440" bIns="91440" numCol="1" rtlCol="0" anchor="t" anchorCtr="0" compatLnSpc="1">
            <a:spAutoFit/>
          </a:bodyPr>
          <a:lstStyle/>
          <a:p>
            <a:pPr algn="l" eaLnBrk="0" hangingPunct="0">
              <a:spcBef>
                <a:spcPct val="20000"/>
              </a:spcBef>
            </a:pPr>
            <a:endParaRPr lang="en-US" sz="2200" i="1" dirty="0"/>
          </a:p>
        </p:txBody>
      </p:sp>
      <p:pic>
        <p:nvPicPr>
          <p:cNvPr id="52" name="Picture 51" descr="Program-Release-on-Demand.png"/>
          <p:cNvPicPr>
            <a:picLocks noChangeAspect="1"/>
          </p:cNvPicPr>
          <p:nvPr/>
        </p:nvPicPr>
        <p:blipFill rotWithShape="1">
          <a:blip r:embed="rId3">
            <a:extLst>
              <a:ext uri="{28A0092B-C50C-407E-A947-70E740481C1C}">
                <a14:useLocalDpi xmlns:a14="http://schemas.microsoft.com/office/drawing/2010/main" val="0"/>
              </a:ext>
            </a:extLst>
          </a:blip>
          <a:srcRect l="91542" t="-1319"/>
          <a:stretch>
            <a:fillRect/>
          </a:stretch>
        </p:blipFill>
        <p:spPr>
          <a:xfrm>
            <a:off x="6239652" y="1231172"/>
            <a:ext cx="352208" cy="378436"/>
          </a:xfrm>
          <a:prstGeom prst="rect">
            <a:avLst/>
          </a:prstGeom>
        </p:spPr>
      </p:pic>
      <p:sp>
        <p:nvSpPr>
          <p:cNvPr id="53" name="TextBox 52"/>
          <p:cNvSpPr txBox="1"/>
          <p:nvPr/>
        </p:nvSpPr>
        <p:spPr>
          <a:xfrm>
            <a:off x="6529013" y="1215912"/>
            <a:ext cx="527615" cy="292388"/>
          </a:xfrm>
          <a:prstGeom prst="rect">
            <a:avLst/>
          </a:prstGeom>
          <a:noFill/>
        </p:spPr>
        <p:txBody>
          <a:bodyPr wrap="none" rtlCol="0">
            <a:spAutoFit/>
          </a:bodyPr>
          <a:lstStyle/>
          <a:p>
            <a:pPr algn="l"/>
            <a:r>
              <a:rPr lang="en-US" sz="1300" b="1" dirty="0">
                <a:solidFill>
                  <a:srgbClr val="90A85C"/>
                </a:solidFill>
              </a:rPr>
              <a:t>V2.0</a:t>
            </a:r>
          </a:p>
        </p:txBody>
      </p:sp>
      <p:pic>
        <p:nvPicPr>
          <p:cNvPr id="56" name="Picture 55" descr="Mileston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245" y="1821639"/>
            <a:ext cx="230917" cy="230917"/>
          </a:xfrm>
          <a:prstGeom prst="rect">
            <a:avLst/>
          </a:prstGeom>
        </p:spPr>
      </p:pic>
      <p:sp>
        <p:nvSpPr>
          <p:cNvPr id="57" name="TextBox 56"/>
          <p:cNvSpPr txBox="1"/>
          <p:nvPr/>
        </p:nvSpPr>
        <p:spPr>
          <a:xfrm>
            <a:off x="6529013" y="1549136"/>
            <a:ext cx="603050" cy="292388"/>
          </a:xfrm>
          <a:prstGeom prst="rect">
            <a:avLst/>
          </a:prstGeom>
          <a:noFill/>
        </p:spPr>
        <p:txBody>
          <a:bodyPr wrap="none" rtlCol="0">
            <a:spAutoFit/>
          </a:bodyPr>
          <a:lstStyle/>
          <a:p>
            <a:pPr algn="ctr"/>
            <a:r>
              <a:rPr lang="en-US" altLang="zh-CN" sz="1300" b="1" dirty="0" smtClean="0"/>
              <a:t>10</a:t>
            </a:r>
            <a:r>
              <a:rPr lang="en-US" sz="1300" b="1" dirty="0" smtClean="0"/>
              <a:t>/</a:t>
            </a:r>
            <a:r>
              <a:rPr lang="en-US" altLang="zh-CN" sz="1300" b="1" dirty="0" smtClean="0"/>
              <a:t>31</a:t>
            </a:r>
            <a:endParaRPr lang="en-US" sz="1300" b="1" dirty="0"/>
          </a:p>
        </p:txBody>
      </p:sp>
      <p:sp>
        <p:nvSpPr>
          <p:cNvPr id="46" name="Text Box 29"/>
          <p:cNvSpPr txBox="1">
            <a:spLocks noChangeArrowheads="1"/>
          </p:cNvSpPr>
          <p:nvPr/>
        </p:nvSpPr>
        <p:spPr bwMode="auto">
          <a:xfrm>
            <a:off x="2354382" y="2375346"/>
            <a:ext cx="1932877" cy="3720491"/>
          </a:xfrm>
          <a:prstGeom prst="roundRect">
            <a:avLst>
              <a:gd name="adj" fmla="val 3462"/>
            </a:avLst>
          </a:prstGeom>
          <a:solidFill>
            <a:schemeClr val="bg1">
              <a:lumMod val="85000"/>
            </a:schemeClr>
          </a:solidFill>
          <a:ln w="19050" cap="flat" cmpd="sng" algn="ctr">
            <a:noFill/>
            <a:prstDash val="solid"/>
            <a:round/>
            <a:headEnd type="none" w="med" len="med"/>
            <a:tailEnd type="none" w="med" len="med"/>
          </a:ln>
          <a:effectLst/>
        </p:spPr>
        <p:txBody>
          <a:bodyPr vert="horz" wrap="square" lIns="91440" tIns="365760" rIns="91440" bIns="45720" numCol="1" rtlCol="0" anchor="t" anchorCtr="0" compatLnSpc="1">
            <a:noAutofit/>
          </a:bodyPr>
          <a:lstStyle/>
          <a:p>
            <a:pPr marL="233680" indent="-233680">
              <a:spcBef>
                <a:spcPts val="600"/>
              </a:spcBef>
              <a:buClr>
                <a:srgbClr val="3C3C3C">
                  <a:lumMod val="50000"/>
                  <a:lumOff val="50000"/>
                </a:srgbClr>
              </a:buClr>
              <a:buSzPct val="100000"/>
              <a:buFont typeface="Webdings" panose="05030102010509060703" pitchFamily="18" charset="2"/>
              <a:buChar char=""/>
            </a:pPr>
            <a:r>
              <a:rPr lang="zh-CN" altLang="en-US" sz="1200" dirty="0"/>
              <a:t>业务梳理</a:t>
            </a:r>
            <a:endParaRPr lang="en-US" altLang="zh-CN" sz="1200" dirty="0"/>
          </a:p>
        </p:txBody>
      </p:sp>
      <p:sp>
        <p:nvSpPr>
          <p:cNvPr id="50" name="TextBox 41"/>
          <p:cNvSpPr txBox="1"/>
          <p:nvPr/>
        </p:nvSpPr>
        <p:spPr>
          <a:xfrm>
            <a:off x="2354382" y="2372519"/>
            <a:ext cx="1932877" cy="322659"/>
          </a:xfrm>
          <a:prstGeom prst="round2SameRect">
            <a:avLst/>
          </a:prstGeom>
          <a:solidFill>
            <a:srgbClr val="FDBE5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en-US"/>
            </a:defPPr>
            <a:lvl1pPr algn="ctr">
              <a:spcBef>
                <a:spcPct val="20000"/>
              </a:spcBef>
              <a:buClr>
                <a:schemeClr val="bg1"/>
              </a:buClr>
              <a:buSzPct val="100000"/>
              <a:defRPr b="1" kern="0">
                <a:ln>
                  <a:solidFill>
                    <a:schemeClr val="bg1">
                      <a:alpha val="0"/>
                    </a:schemeClr>
                  </a:solidFill>
                </a:ln>
                <a:solidFill>
                  <a:schemeClr val="bg1"/>
                </a:solidFill>
                <a:effectLst>
                  <a:outerShdw blurRad="38100" dist="38100" dir="2700000" algn="tl">
                    <a:srgbClr val="000000">
                      <a:alpha val="43137"/>
                    </a:srgbClr>
                  </a:outerShdw>
                </a:effectLst>
              </a:defRPr>
            </a:lvl1pPr>
          </a:lstStyle>
          <a:p>
            <a:pPr>
              <a:buClr>
                <a:srgbClr val="FFFFFF"/>
              </a:buClr>
            </a:pPr>
            <a:r>
              <a:rPr lang="en-US" sz="1400" dirty="0" smtClean="0">
                <a:ln>
                  <a:solidFill>
                    <a:srgbClr val="FFFFFF">
                      <a:alpha val="0"/>
                    </a:srgbClr>
                  </a:solidFill>
                </a:ln>
                <a:solidFill>
                  <a:schemeClr val="tx1"/>
                </a:solidFill>
                <a:effectLst/>
                <a:latin typeface="Arial" panose="020B0604020202020204"/>
                <a:cs typeface="Arial" panose="020B0604020202020204"/>
              </a:rPr>
              <a:t>PI2</a:t>
            </a:r>
            <a:endParaRPr lang="en-US" sz="1400" dirty="0">
              <a:ln>
                <a:solidFill>
                  <a:srgbClr val="FFFFFF">
                    <a:alpha val="0"/>
                  </a:srgbClr>
                </a:solidFill>
              </a:ln>
              <a:solidFill>
                <a:schemeClr val="tx1"/>
              </a:solidFill>
              <a:effectLst/>
              <a:latin typeface="Arial" panose="020B0604020202020204"/>
              <a:cs typeface="Arial" panose="020B0604020202020204"/>
            </a:endParaRPr>
          </a:p>
        </p:txBody>
      </p:sp>
      <p:sp>
        <p:nvSpPr>
          <p:cNvPr id="63" name="Rectangle 11"/>
          <p:cNvSpPr>
            <a:spLocks noChangeAspect="1" noChangeArrowheads="1"/>
          </p:cNvSpPr>
          <p:nvPr/>
        </p:nvSpPr>
        <p:spPr bwMode="auto">
          <a:xfrm>
            <a:off x="2542509" y="1792302"/>
            <a:ext cx="514564" cy="308419"/>
          </a:xfrm>
          <a:prstGeom prst="rect">
            <a:avLst/>
          </a:prstGeom>
          <a:noFill/>
          <a:ln w="9525">
            <a:noFill/>
            <a:miter lim="800000"/>
          </a:ln>
          <a:effectLst/>
        </p:spPr>
        <p:txBody>
          <a:bodyPr wrap="none" lIns="92075" tIns="46038" rIns="92075" bIns="46038">
            <a:spAutoFit/>
          </a:bodyPr>
          <a:lstStyle/>
          <a:p>
            <a:pPr algn="ctr" eaLnBrk="0" hangingPunct="0">
              <a:defRPr/>
            </a:pPr>
            <a:r>
              <a:rPr lang="en-US" altLang="zh-CN" sz="1400" dirty="0" smtClean="0">
                <a:latin typeface="Arial" panose="020B0604020202020204"/>
                <a:cs typeface="Arial" panose="020B0604020202020204" pitchFamily="34" charset="0"/>
              </a:rPr>
              <a:t>8</a:t>
            </a:r>
            <a:r>
              <a:rPr lang="zh-CN" altLang="en-US" sz="1400" dirty="0" smtClean="0">
                <a:latin typeface="Arial" panose="020B0604020202020204"/>
                <a:cs typeface="Arial" panose="020B0604020202020204" pitchFamily="34" charset="0"/>
              </a:rPr>
              <a:t>月</a:t>
            </a:r>
            <a:r>
              <a:rPr lang="en-US" sz="1400" dirty="0" smtClean="0">
                <a:latin typeface="Arial" panose="020B0604020202020204"/>
                <a:cs typeface="Arial" panose="020B0604020202020204" pitchFamily="34" charset="0"/>
              </a:rPr>
              <a:t> </a:t>
            </a:r>
            <a:endParaRPr lang="en-US" sz="1400" dirty="0">
              <a:latin typeface="Arial" panose="020B0604020202020204"/>
              <a:cs typeface="Arial" panose="020B0604020202020204" pitchFamily="34" charset="0"/>
            </a:endParaRPr>
          </a:p>
        </p:txBody>
      </p:sp>
      <p:sp>
        <p:nvSpPr>
          <p:cNvPr id="64" name="Oval 50"/>
          <p:cNvSpPr>
            <a:spLocks noChangeAspect="1"/>
          </p:cNvSpPr>
          <p:nvPr/>
        </p:nvSpPr>
        <p:spPr bwMode="auto">
          <a:xfrm>
            <a:off x="4140990" y="1999742"/>
            <a:ext cx="155443" cy="155443"/>
          </a:xfrm>
          <a:prstGeom prst="ellipse">
            <a:avLst/>
          </a:prstGeom>
          <a:solidFill>
            <a:srgbClr val="90A85C"/>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91440" tIns="91440" rIns="91440" bIns="91440" numCol="1" rtlCol="0" anchor="t" anchorCtr="0" compatLnSpc="1">
            <a:spAutoFit/>
          </a:bodyPr>
          <a:lstStyle/>
          <a:p>
            <a:pPr algn="l" eaLnBrk="0" hangingPunct="0">
              <a:spcBef>
                <a:spcPct val="20000"/>
              </a:spcBef>
            </a:pPr>
            <a:endParaRPr lang="en-US" sz="2200" i="1" dirty="0"/>
          </a:p>
        </p:txBody>
      </p:sp>
      <p:sp>
        <p:nvSpPr>
          <p:cNvPr id="65" name="Oval 50"/>
          <p:cNvSpPr>
            <a:spLocks noChangeAspect="1"/>
          </p:cNvSpPr>
          <p:nvPr/>
        </p:nvSpPr>
        <p:spPr bwMode="auto">
          <a:xfrm>
            <a:off x="2156990" y="2054114"/>
            <a:ext cx="155443" cy="155443"/>
          </a:xfrm>
          <a:prstGeom prst="ellipse">
            <a:avLst/>
          </a:prstGeom>
          <a:solidFill>
            <a:srgbClr val="90A85C"/>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91440" tIns="91440" rIns="91440" bIns="91440" numCol="1" rtlCol="0" anchor="t" anchorCtr="0" compatLnSpc="1">
            <a:spAutoFit/>
          </a:bodyPr>
          <a:lstStyle/>
          <a:p>
            <a:pPr algn="l" eaLnBrk="0" hangingPunct="0">
              <a:spcBef>
                <a:spcPct val="20000"/>
              </a:spcBef>
            </a:pPr>
            <a:endParaRPr lang="en-US" sz="2200" i="1" dirty="0"/>
          </a:p>
        </p:txBody>
      </p:sp>
      <p:pic>
        <p:nvPicPr>
          <p:cNvPr id="67" name="Picture 53" descr="Mileston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562" y="1816300"/>
            <a:ext cx="230917" cy="230917"/>
          </a:xfrm>
          <a:prstGeom prst="rect">
            <a:avLst/>
          </a:prstGeom>
        </p:spPr>
      </p:pic>
      <p:sp>
        <p:nvSpPr>
          <p:cNvPr id="69" name="TextBox 56"/>
          <p:cNvSpPr txBox="1"/>
          <p:nvPr/>
        </p:nvSpPr>
        <p:spPr>
          <a:xfrm>
            <a:off x="4308558" y="1519927"/>
            <a:ext cx="510076" cy="292388"/>
          </a:xfrm>
          <a:prstGeom prst="rect">
            <a:avLst/>
          </a:prstGeom>
          <a:noFill/>
        </p:spPr>
        <p:txBody>
          <a:bodyPr wrap="none" rtlCol="0">
            <a:spAutoFit/>
          </a:bodyPr>
          <a:lstStyle/>
          <a:p>
            <a:pPr algn="ctr"/>
            <a:r>
              <a:rPr lang="en-US" altLang="zh-CN" sz="1300" b="1" dirty="0" smtClean="0"/>
              <a:t>8</a:t>
            </a:r>
            <a:r>
              <a:rPr lang="en-US" sz="1300" b="1" dirty="0" smtClean="0"/>
              <a:t>/</a:t>
            </a:r>
            <a:r>
              <a:rPr lang="en-US" altLang="zh-CN" sz="1300" b="1" dirty="0" smtClean="0"/>
              <a:t>31</a:t>
            </a:r>
            <a:endParaRPr lang="en-US" sz="1300" b="1" dirty="0"/>
          </a:p>
        </p:txBody>
      </p:sp>
      <p:cxnSp>
        <p:nvCxnSpPr>
          <p:cNvPr id="70" name="Straight Connector 57"/>
          <p:cNvCxnSpPr/>
          <p:nvPr/>
        </p:nvCxnSpPr>
        <p:spPr bwMode="auto">
          <a:xfrm flipV="1">
            <a:off x="610571" y="6330739"/>
            <a:ext cx="5139485" cy="328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Connector 59"/>
          <p:cNvCxnSpPr/>
          <p:nvPr/>
        </p:nvCxnSpPr>
        <p:spPr bwMode="auto">
          <a:xfrm flipV="1">
            <a:off x="5750056" y="6087559"/>
            <a:ext cx="0" cy="243180"/>
          </a:xfrm>
          <a:prstGeom prst="line">
            <a:avLst/>
          </a:prstGeom>
          <a:solidFill>
            <a:schemeClr val="accent1"/>
          </a:solidFill>
          <a:ln w="9525" cap="flat" cmpd="sng" algn="ctr">
            <a:solidFill>
              <a:schemeClr val="tx1"/>
            </a:solidFill>
            <a:prstDash val="solid"/>
            <a:round/>
            <a:headEnd type="none" w="med" len="med"/>
            <a:tailEnd type="oval" w="sm" len="sm"/>
          </a:ln>
          <a:effectLst/>
        </p:spPr>
      </p:cxnSp>
      <p:cxnSp>
        <p:nvCxnSpPr>
          <p:cNvPr id="72" name="Straight Connector 60"/>
          <p:cNvCxnSpPr/>
          <p:nvPr/>
        </p:nvCxnSpPr>
        <p:spPr bwMode="auto">
          <a:xfrm flipV="1">
            <a:off x="610571" y="6120407"/>
            <a:ext cx="0" cy="243180"/>
          </a:xfrm>
          <a:prstGeom prst="line">
            <a:avLst/>
          </a:prstGeom>
          <a:solidFill>
            <a:schemeClr val="accent1"/>
          </a:solidFill>
          <a:ln w="9525" cap="flat" cmpd="sng" algn="ctr">
            <a:solidFill>
              <a:schemeClr val="tx1"/>
            </a:solidFill>
            <a:prstDash val="solid"/>
            <a:round/>
            <a:headEnd type="none" w="med" len="med"/>
            <a:tailEnd type="oval" w="sm" len="sm"/>
          </a:ln>
          <a:effectLst/>
        </p:spPr>
      </p:cxnSp>
      <p:sp>
        <p:nvSpPr>
          <p:cNvPr id="40" name="Rectangle 17"/>
          <p:cNvSpPr>
            <a:spLocks noChangeAspect="1" noChangeArrowheads="1"/>
          </p:cNvSpPr>
          <p:nvPr/>
        </p:nvSpPr>
        <p:spPr bwMode="auto">
          <a:xfrm>
            <a:off x="5181714" y="1781453"/>
            <a:ext cx="822341" cy="308419"/>
          </a:xfrm>
          <a:prstGeom prst="rect">
            <a:avLst/>
          </a:prstGeom>
          <a:noFill/>
          <a:ln w="9525">
            <a:noFill/>
            <a:miter lim="800000"/>
          </a:ln>
          <a:effectLst/>
        </p:spPr>
        <p:txBody>
          <a:bodyPr wrap="none" lIns="92075" tIns="46038" rIns="92075" bIns="46038">
            <a:spAutoFit/>
          </a:bodyPr>
          <a:lstStyle/>
          <a:p>
            <a:pPr algn="ctr" eaLnBrk="0" hangingPunct="0">
              <a:defRPr/>
            </a:pPr>
            <a:r>
              <a:rPr lang="en-US" altLang="zh-CN" sz="1400" dirty="0" smtClean="0">
                <a:latin typeface="Arial" panose="020B0604020202020204"/>
                <a:cs typeface="Arial" panose="020B0604020202020204"/>
              </a:rPr>
              <a:t>9-10</a:t>
            </a:r>
            <a:r>
              <a:rPr lang="zh-CN" altLang="en-US" sz="1400" dirty="0" smtClean="0">
                <a:latin typeface="Arial" panose="020B0604020202020204"/>
                <a:cs typeface="Arial" panose="020B0604020202020204"/>
              </a:rPr>
              <a:t>月</a:t>
            </a:r>
            <a:r>
              <a:rPr lang="en-US" sz="1400" dirty="0" smtClean="0">
                <a:latin typeface="Arial" panose="020B0604020202020204"/>
                <a:cs typeface="Arial" panose="020B0604020202020204"/>
              </a:rPr>
              <a:t> </a:t>
            </a:r>
            <a:r>
              <a:rPr lang="en-US" sz="1400" dirty="0" smtClean="0">
                <a:latin typeface="Arial" panose="020B0604020202020204"/>
                <a:cs typeface="Arial" panose="020B0604020202020204" pitchFamily="34" charset="0"/>
              </a:rPr>
              <a:t> </a:t>
            </a:r>
            <a:endParaRPr lang="en-US" sz="1400" dirty="0">
              <a:latin typeface="Arial" panose="020B0604020202020204"/>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753419902"/>
              </p:ext>
            </p:extLst>
          </p:nvPr>
        </p:nvGraphicFramePr>
        <p:xfrm>
          <a:off x="408296" y="533399"/>
          <a:ext cx="8374040" cy="1854285"/>
        </p:xfrm>
        <a:graphic>
          <a:graphicData uri="http://schemas.openxmlformats.org/drawingml/2006/table">
            <a:tbl>
              <a:tblPr firstRow="1" bandRow="1">
                <a:tableStyleId>{5C22544A-7EE6-4342-B048-85BDC9FD1C3A}</a:tableStyleId>
              </a:tblPr>
              <a:tblGrid>
                <a:gridCol w="1826650"/>
                <a:gridCol w="2702560"/>
                <a:gridCol w="1751320"/>
                <a:gridCol w="2093510"/>
              </a:tblGrid>
              <a:tr h="351395">
                <a:tc>
                  <a:txBody>
                    <a:bodyPr/>
                    <a:lstStyle/>
                    <a:p>
                      <a:pPr algn="ctr"/>
                      <a:r>
                        <a:rPr lang="zh-CN" altLang="en-US" sz="1600" dirty="0" smtClean="0"/>
                        <a:t>特性</a:t>
                      </a:r>
                      <a:endParaRPr lang="zh-CN" altLang="en-US" sz="1600" dirty="0"/>
                    </a:p>
                  </a:txBody>
                  <a:tcPr marL="68580" marR="68580" marT="34290" marB="34290" anchor="ctr"/>
                </a:tc>
                <a:tc>
                  <a:txBody>
                    <a:bodyPr/>
                    <a:lstStyle/>
                    <a:p>
                      <a:pPr algn="ctr"/>
                      <a:r>
                        <a:rPr lang="zh-CN" altLang="en-US" sz="1600" dirty="0" smtClean="0"/>
                        <a:t>好处</a:t>
                      </a:r>
                      <a:endParaRPr lang="zh-CN" altLang="en-US" sz="1600" dirty="0"/>
                    </a:p>
                  </a:txBody>
                  <a:tcPr marL="68580" marR="68580" marT="34290" marB="34290" anchor="ctr"/>
                </a:tc>
                <a:tc>
                  <a:txBody>
                    <a:bodyPr/>
                    <a:lstStyle/>
                    <a:p>
                      <a:pPr algn="ctr"/>
                      <a:r>
                        <a:rPr lang="zh-CN" altLang="en-US" sz="1600" dirty="0" smtClean="0"/>
                        <a:t> 业务价值（元）</a:t>
                      </a:r>
                      <a:endParaRPr lang="zh-CN" altLang="en-US" sz="1600" dirty="0"/>
                    </a:p>
                  </a:txBody>
                  <a:tcPr marL="68580" marR="68580" marT="34290" marB="34290" anchor="ctr"/>
                </a:tc>
                <a:tc>
                  <a:txBody>
                    <a:bodyPr/>
                    <a:lstStyle/>
                    <a:p>
                      <a:pPr algn="ctr"/>
                      <a:r>
                        <a:rPr lang="zh-CN" altLang="en-US" sz="1600" dirty="0" smtClean="0"/>
                        <a:t>故事点</a:t>
                      </a:r>
                      <a:endParaRPr lang="zh-CN" altLang="en-US" sz="1600" dirty="0"/>
                    </a:p>
                  </a:txBody>
                  <a:tcPr marL="68580" marR="68580" marT="34290" marB="34290" anchor="ctr"/>
                </a:tc>
              </a:tr>
              <a:tr h="351395">
                <a:tc>
                  <a:txBody>
                    <a:bodyPr/>
                    <a:lstStyle/>
                    <a:p>
                      <a:r>
                        <a:rPr lang="zh-CN" altLang="en-US" sz="1600" dirty="0" smtClean="0"/>
                        <a:t>统一身份认证</a:t>
                      </a:r>
                      <a:endParaRPr lang="zh-CN" altLang="en-US" sz="1600" dirty="0"/>
                    </a:p>
                  </a:txBody>
                  <a:tcPr marL="68580" marR="68580" marT="34290" marB="34290" anchor="ctr"/>
                </a:tc>
                <a:tc>
                  <a:txBody>
                    <a:bodyPr/>
                    <a:lstStyle/>
                    <a:p>
                      <a:pPr algn="l"/>
                      <a:r>
                        <a:rPr lang="zh-CN" altLang="en-US" sz="1600" dirty="0">
                          <a:sym typeface="+mn-ea"/>
                        </a:rPr>
                        <a:t>对甘肃省一体化网上政务服务</a:t>
                      </a:r>
                      <a:r>
                        <a:rPr lang="zh-CN" altLang="en-US" sz="1600" dirty="0" smtClean="0">
                          <a:sym typeface="+mn-ea"/>
                        </a:rPr>
                        <a:t>平台实现统一的身份认证，统一的登录认证</a:t>
                      </a:r>
                      <a:endParaRPr lang="zh-CN" altLang="en-US" sz="1600" dirty="0">
                        <a:sym typeface="+mn-ea"/>
                      </a:endParaRPr>
                    </a:p>
                  </a:txBody>
                  <a:tcPr marL="68580" marR="68580" marT="34290" marB="34290" anchor="ctr"/>
                </a:tc>
                <a:tc>
                  <a:txBody>
                    <a:bodyPr/>
                    <a:lstStyle/>
                    <a:p>
                      <a:endParaRPr lang="zh-CN" altLang="en-US" sz="1600" dirty="0"/>
                    </a:p>
                  </a:txBody>
                  <a:tcPr marL="68580" marR="68580" marT="34290" marB="34290" anchor="ctr"/>
                </a:tc>
                <a:tc>
                  <a:txBody>
                    <a:bodyPr/>
                    <a:lstStyle/>
                    <a:p>
                      <a:r>
                        <a:rPr lang="zh-CN" altLang="en-US" sz="1600" dirty="0" smtClean="0"/>
                        <a:t>正在估算中</a:t>
                      </a:r>
                      <a:endParaRPr lang="en-US" altLang="zh-CN" sz="1600" dirty="0"/>
                    </a:p>
                  </a:txBody>
                  <a:tcPr marL="68580" marR="68580" marT="34290" marB="34290" anchor="ctr"/>
                </a:tc>
              </a:tr>
              <a:tr h="351395">
                <a:tc>
                  <a:txBody>
                    <a:bodyPr/>
                    <a:lstStyle/>
                    <a:p>
                      <a:endParaRPr lang="zh-CN" altLang="en-US" dirty="0"/>
                    </a:p>
                  </a:txBody>
                  <a:tcPr marL="68580" marR="68580" marT="34290" marB="34290" anchor="ctr"/>
                </a:tc>
                <a:tc>
                  <a:txBody>
                    <a:bodyPr/>
                    <a:lstStyle/>
                    <a:p>
                      <a:endParaRPr lang="zh-CN" altLang="en-US" sz="1600" dirty="0"/>
                    </a:p>
                  </a:txBody>
                  <a:tcPr marL="68580" marR="68580" marT="34290" marB="34290" anchor="ctr"/>
                </a:tc>
                <a:tc>
                  <a:txBody>
                    <a:bodyPr/>
                    <a:lstStyle/>
                    <a:p>
                      <a:endParaRPr lang="zh-CN" altLang="en-US" sz="1600" dirty="0"/>
                    </a:p>
                  </a:txBody>
                  <a:tcPr marL="68580" marR="68580" marT="34290" marB="34290" anchor="ctr"/>
                </a:tc>
                <a:tc>
                  <a:txBody>
                    <a:bodyPr/>
                    <a:lstStyle/>
                    <a:p>
                      <a:endParaRPr lang="zh-CN" altLang="en-US" sz="1600" dirty="0"/>
                    </a:p>
                  </a:txBody>
                  <a:tcPr marL="68580" marR="68580" marT="34290" marB="34290" anchor="ctr"/>
                </a:tc>
              </a:tr>
              <a:tr h="351395">
                <a:tc>
                  <a:txBody>
                    <a:bodyPr/>
                    <a:lstStyle/>
                    <a:p>
                      <a:endParaRPr lang="zh-CN" altLang="en-US" dirty="0"/>
                    </a:p>
                  </a:txBody>
                  <a:tcPr marL="68580" marR="68580" marT="34290" marB="34290" anchor="ctr"/>
                </a:tc>
                <a:tc>
                  <a:txBody>
                    <a:bodyPr/>
                    <a:lstStyle/>
                    <a:p>
                      <a:endParaRPr lang="zh-CN" altLang="en-US" sz="1600" dirty="0"/>
                    </a:p>
                  </a:txBody>
                  <a:tcPr marL="68580" marR="68580" marT="34290" marB="34290" anchor="ctr"/>
                </a:tc>
                <a:tc>
                  <a:txBody>
                    <a:bodyPr/>
                    <a:lstStyle/>
                    <a:p>
                      <a:endParaRPr lang="zh-CN" altLang="en-US" sz="1600"/>
                    </a:p>
                  </a:txBody>
                  <a:tcPr marL="68580" marR="68580" marT="34290" marB="34290" anchor="ctr"/>
                </a:tc>
                <a:tc>
                  <a:txBody>
                    <a:bodyPr/>
                    <a:lstStyle/>
                    <a:p>
                      <a:endParaRPr lang="zh-CN" altLang="en-US" sz="1600" dirty="0"/>
                    </a:p>
                  </a:txBody>
                  <a:tcPr marL="68580" marR="68580" marT="34290" marB="34290"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AFe 4.0">
  <a:themeElements>
    <a:clrScheme name="Custom 6">
      <a:dk1>
        <a:srgbClr val="565656"/>
      </a:dk1>
      <a:lt1>
        <a:srgbClr val="FFFFFF"/>
      </a:lt1>
      <a:dk2>
        <a:srgbClr val="000000"/>
      </a:dk2>
      <a:lt2>
        <a:srgbClr val="E2E2E2"/>
      </a:lt2>
      <a:accent1>
        <a:srgbClr val="0B3C5C"/>
      </a:accent1>
      <a:accent2>
        <a:srgbClr val="E05E0D"/>
      </a:accent2>
      <a:accent3>
        <a:srgbClr val="F4AD3E"/>
      </a:accent3>
      <a:accent4>
        <a:srgbClr val="465064"/>
      </a:accent4>
      <a:accent5>
        <a:srgbClr val="9EB31C"/>
      </a:accent5>
      <a:accent6>
        <a:srgbClr val="33353A"/>
      </a:accent6>
      <a:hlink>
        <a:srgbClr val="333333"/>
      </a:hlink>
      <a:folHlink>
        <a:srgbClr val="262626"/>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a:spPr>
      <a:bodyPr vert="horz" wrap="square" lIns="91440" tIns="91440" rIns="91440" bIns="91440" numCol="1" rtlCol="0" anchor="t" anchorCtr="0" compatLnSpc="1">
        <a:noAutofit/>
      </a:bodyPr>
      <a:lstStyle>
        <a:defPPr algn="l" eaLnBrk="0" hangingPunct="0">
          <a:spcBef>
            <a:spcPct val="20000"/>
          </a:spcBef>
          <a:defRPr sz="2200" i="1" dirty="0"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txDef>
      <a:spPr>
        <a:noFill/>
      </a:spPr>
      <a:bodyPr wrap="square" rtlCol="0">
        <a:spAutoFit/>
      </a:bodyPr>
      <a:lstStyle>
        <a:defPPr algn="l">
          <a:defRPr dirty="0" smtClean="0"/>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SAFe 4.0.potx</Template>
  <TotalTime>3</TotalTime>
  <Words>117</Words>
  <Application>Microsoft Office PowerPoint</Application>
  <PresentationFormat>全屏显示(4:3)</PresentationFormat>
  <Paragraphs>37</Paragraphs>
  <Slides>2</Slides>
  <Notes>1</Notes>
  <HiddenSlides>0</HiddenSlides>
  <MMClips>0</MMClips>
  <ScaleCrop>false</ScaleCrop>
  <HeadingPairs>
    <vt:vector size="4" baseType="variant">
      <vt:variant>
        <vt:lpstr>主题</vt:lpstr>
      </vt:variant>
      <vt:variant>
        <vt:i4>2</vt:i4>
      </vt:variant>
      <vt:variant>
        <vt:lpstr>幻灯片标题</vt:lpstr>
      </vt:variant>
      <vt:variant>
        <vt:i4>2</vt:i4>
      </vt:variant>
    </vt:vector>
  </HeadingPairs>
  <TitlesOfParts>
    <vt:vector size="4" baseType="lpstr">
      <vt:lpstr>SAFe 4.0</vt:lpstr>
      <vt:lpstr>Office 主题</vt:lpstr>
      <vt:lpstr>统一身份认证平台路线图</vt:lpstr>
      <vt:lpstr>PowerPoint 演示文稿</vt:lpstr>
    </vt:vector>
  </TitlesOfParts>
  <Company>Scaled Agile,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 Being an Effective Product Manager</dc:title>
  <dc:creator>© 2016 Scaled Agile, Inc.</dc:creator>
  <dc:description>© 2011-2016 Scaled Agile, Inc.  All rights reserved.  The graphics and text in this presentation are protected by US and International copyright laws and may not be copied, used, or distributed without express permission.</dc:description>
  <cp:lastModifiedBy>李荣</cp:lastModifiedBy>
  <cp:revision>2182</cp:revision>
  <cp:lastPrinted>2016-05-05T19:57:00Z</cp:lastPrinted>
  <dcterms:created xsi:type="dcterms:W3CDTF">2011-03-19T18:05:00Z</dcterms:created>
  <dcterms:modified xsi:type="dcterms:W3CDTF">2017-09-01T06:27:30Z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