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9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0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2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3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05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80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74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1B74-6EC9-4FB5-A92D-A459A9F67698}" type="datetimeFigureOut">
              <a:rPr lang="de-DE" smtClean="0"/>
              <a:t>06.01.2020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E0E6-C1FF-48AE-9DCB-009F16D12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53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1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758247" y="4098175"/>
            <a:ext cx="5433754" cy="2759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/>
              <a:t>Die Raumnummer</a:t>
            </a:r>
            <a:endParaRPr lang="de-DE" sz="54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6758247" cy="28263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Der Ausbildungsbereich</a:t>
            </a:r>
            <a:endParaRPr lang="de-DE" sz="4400" dirty="0"/>
          </a:p>
        </p:txBody>
      </p:sp>
      <p:sp>
        <p:nvSpPr>
          <p:cNvPr id="6" name="Rechteck 5"/>
          <p:cNvSpPr/>
          <p:nvPr/>
        </p:nvSpPr>
        <p:spPr>
          <a:xfrm>
            <a:off x="0" y="2834640"/>
            <a:ext cx="6758247" cy="1263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Ausbilder/in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4098175"/>
            <a:ext cx="6758247" cy="2759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Lerninhalt/Themen</a:t>
            </a:r>
          </a:p>
        </p:txBody>
      </p:sp>
      <p:sp>
        <p:nvSpPr>
          <p:cNvPr id="8" name="Rechteck 7"/>
          <p:cNvSpPr/>
          <p:nvPr/>
        </p:nvSpPr>
        <p:spPr>
          <a:xfrm>
            <a:off x="6758247" y="0"/>
            <a:ext cx="5433753" cy="40981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Kalenderwoche/ Datum /Uhrzeit </a:t>
            </a:r>
          </a:p>
        </p:txBody>
      </p:sp>
    </p:spTree>
    <p:extLst>
      <p:ext uri="{BB962C8B-B14F-4D97-AF65-F5344CB8AC3E}">
        <p14:creationId xmlns:p14="http://schemas.microsoft.com/office/powerpoint/2010/main" val="10116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758247" y="4098175"/>
            <a:ext cx="5433754" cy="275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smtClean="0"/>
              <a:t>B 206</a:t>
            </a:r>
            <a:endParaRPr lang="de-DE" sz="8000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6758247" cy="282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IT Bereich</a:t>
            </a:r>
            <a:endParaRPr lang="de-DE" sz="6000" dirty="0"/>
          </a:p>
        </p:txBody>
      </p:sp>
      <p:sp>
        <p:nvSpPr>
          <p:cNvPr id="6" name="Rechteck 5"/>
          <p:cNvSpPr/>
          <p:nvPr/>
        </p:nvSpPr>
        <p:spPr>
          <a:xfrm>
            <a:off x="0" y="2834640"/>
            <a:ext cx="6758247" cy="126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/>
              <a:t>Hr. Bauermann</a:t>
            </a:r>
            <a:endParaRPr lang="de-DE" sz="4400" dirty="0"/>
          </a:p>
        </p:txBody>
      </p:sp>
      <p:sp>
        <p:nvSpPr>
          <p:cNvPr id="7" name="Rechteck 6"/>
          <p:cNvSpPr/>
          <p:nvPr/>
        </p:nvSpPr>
        <p:spPr>
          <a:xfrm>
            <a:off x="0" y="4098175"/>
            <a:ext cx="6758247" cy="2759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PHP</a:t>
            </a:r>
            <a:endParaRPr lang="de-DE" sz="6000" dirty="0"/>
          </a:p>
        </p:txBody>
      </p:sp>
      <p:sp>
        <p:nvSpPr>
          <p:cNvPr id="8" name="Rechteck 7"/>
          <p:cNvSpPr/>
          <p:nvPr/>
        </p:nvSpPr>
        <p:spPr>
          <a:xfrm>
            <a:off x="6758247" y="0"/>
            <a:ext cx="5433753" cy="409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 smtClean="0"/>
              <a:t>12. Woche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3421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"/>
            <a:ext cx="2693324" cy="82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0" y="822960"/>
            <a:ext cx="269332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Raum B207</a:t>
            </a:r>
            <a:endParaRPr lang="de-DE" sz="2400" dirty="0"/>
          </a:p>
        </p:txBody>
      </p:sp>
      <p:sp>
        <p:nvSpPr>
          <p:cNvPr id="9" name="Rechteck 8"/>
          <p:cNvSpPr/>
          <p:nvPr/>
        </p:nvSpPr>
        <p:spPr>
          <a:xfrm>
            <a:off x="0" y="2152996"/>
            <a:ext cx="269332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Raum B208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0" y="3483032"/>
            <a:ext cx="269332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Raum B209</a:t>
            </a:r>
            <a:endParaRPr lang="de-DE" sz="2400" dirty="0"/>
          </a:p>
        </p:txBody>
      </p:sp>
      <p:sp>
        <p:nvSpPr>
          <p:cNvPr id="11" name="Rechteck 10"/>
          <p:cNvSpPr/>
          <p:nvPr/>
        </p:nvSpPr>
        <p:spPr>
          <a:xfrm>
            <a:off x="0" y="4813068"/>
            <a:ext cx="2693324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Raum B210</a:t>
            </a:r>
            <a:endParaRPr lang="de-DE" sz="2400" dirty="0"/>
          </a:p>
        </p:txBody>
      </p:sp>
      <p:sp>
        <p:nvSpPr>
          <p:cNvPr id="12" name="Rechteck 11"/>
          <p:cNvSpPr/>
          <p:nvPr/>
        </p:nvSpPr>
        <p:spPr>
          <a:xfrm>
            <a:off x="2693324" y="1"/>
            <a:ext cx="2211185" cy="8229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Menu 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904509" y="1"/>
            <a:ext cx="2103120" cy="822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  <a:r>
              <a:rPr lang="de-DE" dirty="0" smtClean="0"/>
              <a:t>ach Raum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7007629" y="1"/>
            <a:ext cx="2103120" cy="822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 Ausbilder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9110749" y="1"/>
            <a:ext cx="2103120" cy="8229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 Ausbildungsgruppen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693324" y="822960"/>
            <a:ext cx="2211185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Ausbilder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904510" y="822960"/>
            <a:ext cx="2103120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Ausbildungsgruppen</a:t>
            </a:r>
          </a:p>
          <a:p>
            <a:pPr algn="ctr"/>
            <a:r>
              <a:rPr lang="de-DE" dirty="0" smtClean="0"/>
              <a:t>/Jahrgang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007629" y="822960"/>
            <a:ext cx="2103119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Lerninhalte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9110748" y="822960"/>
            <a:ext cx="2103119" cy="133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Kalenderwoche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7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Vu</dc:creator>
  <cp:lastModifiedBy>Vu</cp:lastModifiedBy>
  <cp:revision>13</cp:revision>
  <dcterms:created xsi:type="dcterms:W3CDTF">2020-01-06T10:32:57Z</dcterms:created>
  <dcterms:modified xsi:type="dcterms:W3CDTF">2020-01-06T13:48:03Z</dcterms:modified>
</cp:coreProperties>
</file>