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2" r:id="rId3"/>
    <p:sldId id="293" r:id="rId4"/>
    <p:sldId id="294" r:id="rId5"/>
    <p:sldId id="29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65" autoAdjust="0"/>
    <p:restoredTop sz="94626" autoAdjust="0"/>
  </p:normalViewPr>
  <p:slideViewPr>
    <p:cSldViewPr>
      <p:cViewPr varScale="1">
        <p:scale>
          <a:sx n="79" d="100"/>
          <a:sy n="79" d="100"/>
        </p:scale>
        <p:origin x="138" y="96"/>
      </p:cViewPr>
      <p:guideLst>
        <p:guide orient="horz" pos="2205"/>
        <p:guide orient="horz" pos="3612"/>
        <p:guide pos="2880"/>
      </p:guideLst>
    </p:cSldViewPr>
  </p:slideViewPr>
  <p:outlineViewPr>
    <p:cViewPr>
      <p:scale>
        <a:sx n="33" d="100"/>
        <a:sy n="33" d="100"/>
      </p:scale>
      <p:origin x="0" y="38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29BB-2A0F-4213-B2AD-F85684EE773A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301B-469B-4DF7-9932-B4D4291779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5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035" y="1591035"/>
            <a:ext cx="8229600" cy="452596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A8A6-F5DF-4E15-A9C4-C1EFC5C081D2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웹콘텐츠개발 라바오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B2A5-17D1-4299-966C-728F3424B1AA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웹콘텐츠개발 라바오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EDC6-21A7-48C9-B290-B67345B17690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웹콘텐츠개발 라바오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B822-E2F0-4183-80E4-ED96FD4134AA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웹콘텐츠개발 라바오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D011-6D4B-488D-8C6D-650F6D53ADE0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웹콘텐츠개발 라바오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C137-0FD7-468E-BD2E-DEF8A92E11B4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웹콘텐츠개발 라바오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AFC7-004F-4923-9BAA-FF125FD7052F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웹콘텐츠개발 라바오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0633-5A03-411E-BD84-F800D13BB2F0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웹콘텐츠개발 라바오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BC7A-7DBC-4B5E-A6FD-47C60D106051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웹콘텐츠개발 라바오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C892-1A21-4BEC-99DF-51FCC0D21BC0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웹콘텐츠개발 라바오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6B68-8C09-4E3E-9F7E-35265F15F2CF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웹콘텐츠개발 라바오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C33B-70E6-4303-8150-83A93AAF2802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웹콘텐츠개발 라바오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7784" y="148478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중간고사</a:t>
            </a:r>
            <a:endParaRPr lang="ko-KR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웹콘텐츠개발 라바오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31640" y="2924944"/>
            <a:ext cx="60805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FF00"/>
                </a:solidFill>
              </a:rPr>
              <a:t>제공된 </a:t>
            </a:r>
            <a:r>
              <a:rPr lang="en-US" altLang="ko-KR" dirty="0" smtClean="0">
                <a:solidFill>
                  <a:srgbClr val="FFFF00"/>
                </a:solidFill>
              </a:rPr>
              <a:t>HWP </a:t>
            </a:r>
            <a:r>
              <a:rPr lang="ko-KR" altLang="en-US" dirty="0" smtClean="0">
                <a:solidFill>
                  <a:srgbClr val="FFFF00"/>
                </a:solidFill>
              </a:rPr>
              <a:t>문서에 본인에 이름을 반드시 써주세요 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FF00"/>
                </a:solidFill>
              </a:rPr>
              <a:t>PPT</a:t>
            </a:r>
            <a:r>
              <a:rPr lang="ko-KR" altLang="en-US" dirty="0" smtClean="0">
                <a:solidFill>
                  <a:srgbClr val="FFFF00"/>
                </a:solidFill>
              </a:rPr>
              <a:t>에 보이는 화면을 제작하고</a:t>
            </a:r>
            <a:r>
              <a:rPr lang="en-US" altLang="ko-KR" dirty="0" smtClean="0">
                <a:solidFill>
                  <a:srgbClr val="FFFF00"/>
                </a:solidFill>
              </a:rPr>
              <a:t>,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r>
              <a:rPr lang="en-US" altLang="ko-KR" dirty="0" err="1" smtClean="0">
                <a:solidFill>
                  <a:srgbClr val="FFFF00"/>
                </a:solidFill>
              </a:rPr>
              <a:t>css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코드를 제공한 한</a:t>
            </a:r>
            <a:r>
              <a:rPr lang="en-US" altLang="ko-KR" dirty="0">
                <a:solidFill>
                  <a:srgbClr val="FFFF00"/>
                </a:solidFill>
              </a:rPr>
              <a:t/>
            </a:r>
            <a:br>
              <a:rPr lang="en-US" altLang="ko-KR" dirty="0">
                <a:solidFill>
                  <a:srgbClr val="FFFF00"/>
                </a:solidFill>
              </a:rPr>
            </a:br>
            <a:r>
              <a:rPr lang="ko-KR" altLang="en-US" dirty="0" smtClean="0">
                <a:solidFill>
                  <a:srgbClr val="FFFF00"/>
                </a:solidFill>
              </a:rPr>
              <a:t>글 파일에 작성해 주세요</a:t>
            </a:r>
            <a:r>
              <a:rPr lang="en-US" altLang="ko-KR" dirty="0" smtClean="0">
                <a:solidFill>
                  <a:srgbClr val="FFFF00"/>
                </a:solidFill>
              </a:rPr>
              <a:t>. 1</a:t>
            </a:r>
            <a:r>
              <a:rPr lang="ko-KR" altLang="en-US" dirty="0" smtClean="0">
                <a:solidFill>
                  <a:srgbClr val="FFFF00"/>
                </a:solidFill>
              </a:rPr>
              <a:t>페이지로  제작해 주세요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FF00"/>
                </a:solidFill>
              </a:rPr>
              <a:t>제작한 파일은 모두 압축해서 메일로 보내주세요</a:t>
            </a:r>
            <a:r>
              <a:rPr lang="en-US" altLang="ko-KR" dirty="0" smtClean="0">
                <a:solidFill>
                  <a:srgbClr val="FFFF00"/>
                </a:solidFill>
              </a:rPr>
              <a:t>!</a:t>
            </a:r>
            <a:br>
              <a:rPr lang="en-US" altLang="ko-KR" dirty="0" smtClean="0">
                <a:solidFill>
                  <a:srgbClr val="FFFF00"/>
                </a:solidFill>
              </a:rPr>
            </a:br>
            <a:r>
              <a:rPr lang="en-US" altLang="ko-KR" dirty="0" smtClean="0">
                <a:solidFill>
                  <a:srgbClr val="FFFF00"/>
                </a:solidFill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</a:rPr>
              <a:t>파일 </a:t>
            </a:r>
            <a:r>
              <a:rPr lang="en-US" altLang="ko-KR" dirty="0" smtClean="0">
                <a:solidFill>
                  <a:srgbClr val="FFFF00"/>
                </a:solidFill>
              </a:rPr>
              <a:t>+ </a:t>
            </a:r>
            <a:r>
              <a:rPr lang="ko-KR" altLang="en-US" dirty="0" smtClean="0">
                <a:solidFill>
                  <a:srgbClr val="FFFF00"/>
                </a:solidFill>
              </a:rPr>
              <a:t>문서 </a:t>
            </a:r>
            <a:r>
              <a:rPr lang="en-US" altLang="ko-KR" dirty="0" smtClean="0">
                <a:solidFill>
                  <a:srgbClr val="FFFF00"/>
                </a:solidFill>
              </a:rPr>
              <a:t>+</a:t>
            </a:r>
            <a:r>
              <a:rPr lang="ko-KR" altLang="en-US" dirty="0" smtClean="0">
                <a:solidFill>
                  <a:srgbClr val="FFFF00"/>
                </a:solidFill>
              </a:rPr>
              <a:t>이미지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FF00"/>
                </a:solidFill>
              </a:rPr>
              <a:t>메일 제목은 반드시 본인 이름으로 해주세요 </a:t>
            </a:r>
            <a:r>
              <a:rPr lang="en-US" altLang="ko-KR" dirty="0" smtClean="0">
                <a:solidFill>
                  <a:srgbClr val="FFFF00"/>
                </a:solidFill>
              </a:rPr>
              <a:t>!!</a:t>
            </a:r>
          </a:p>
          <a:p>
            <a:r>
              <a:rPr lang="ko-KR" altLang="en-US" b="1" dirty="0" smtClean="0">
                <a:solidFill>
                  <a:srgbClr val="FFFF00"/>
                </a:solidFill>
              </a:rPr>
              <a:t>    메일주소 </a:t>
            </a:r>
            <a:r>
              <a:rPr lang="en-US" altLang="ko-KR" b="1" dirty="0" smtClean="0">
                <a:solidFill>
                  <a:srgbClr val="FFFF00"/>
                </a:solidFill>
              </a:rPr>
              <a:t>: beatkkh@naver.com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071"/>
            <a:ext cx="9144000" cy="980728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  <a:alpha val="49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중간고</a:t>
            </a:r>
            <a:r>
              <a:rPr lang="ko-KR" altLang="en-US" dirty="0"/>
              <a:t>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0800" y="980728"/>
            <a:ext cx="9036496" cy="5901270"/>
            <a:chOff x="50800" y="980728"/>
            <a:chExt cx="9036496" cy="5901270"/>
          </a:xfrm>
        </p:grpSpPr>
        <p:grpSp>
          <p:nvGrpSpPr>
            <p:cNvPr id="4" name="그룹 3"/>
            <p:cNvGrpSpPr/>
            <p:nvPr/>
          </p:nvGrpSpPr>
          <p:grpSpPr>
            <a:xfrm>
              <a:off x="50800" y="980728"/>
              <a:ext cx="9036496" cy="5901270"/>
              <a:chOff x="50800" y="980728"/>
              <a:chExt cx="9036496" cy="5901270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00" y="980728"/>
                <a:ext cx="9036496" cy="5901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2724" y="1864459"/>
                <a:ext cx="5832648" cy="405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2986087"/>
              <a:ext cx="1819275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79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071"/>
            <a:ext cx="9144000" cy="980728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  <a:alpha val="49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/>
          <a:p>
            <a:r>
              <a:rPr lang="en-US" altLang="ko-KR" dirty="0" smtClean="0"/>
              <a:t>Services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중간고</a:t>
            </a:r>
            <a:r>
              <a:rPr lang="ko-KR" altLang="en-US" dirty="0"/>
              <a:t>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0800" y="980728"/>
            <a:ext cx="9036496" cy="5897564"/>
            <a:chOff x="50800" y="980728"/>
            <a:chExt cx="9036496" cy="589756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" y="980728"/>
              <a:ext cx="9036496" cy="5897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724" y="1864459"/>
              <a:ext cx="5832648" cy="40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63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071"/>
            <a:ext cx="9144000" cy="980728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  <a:alpha val="49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중간고</a:t>
            </a:r>
            <a:r>
              <a:rPr lang="ko-KR" altLang="en-US" dirty="0"/>
              <a:t>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2701" y="908721"/>
            <a:ext cx="9143999" cy="5969717"/>
            <a:chOff x="12701" y="908721"/>
            <a:chExt cx="9143999" cy="5969717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1" y="908721"/>
              <a:ext cx="9143999" cy="596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724" y="1803499"/>
              <a:ext cx="5832648" cy="40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40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071"/>
            <a:ext cx="9144000" cy="980728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  <a:alpha val="49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smtClean="0"/>
              <a:t>중간고</a:t>
            </a:r>
            <a:r>
              <a:rPr lang="ko-KR" altLang="en-US" dirty="0"/>
              <a:t>사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460" y="926532"/>
            <a:ext cx="9068044" cy="5923848"/>
            <a:chOff x="40460" y="926532"/>
            <a:chExt cx="9068044" cy="592384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" y="926532"/>
              <a:ext cx="9068044" cy="59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724" y="1818739"/>
              <a:ext cx="5832648" cy="40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01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71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Main</vt:lpstr>
      <vt:lpstr>Services</vt:lpstr>
      <vt:lpstr>Introduction</vt:lpstr>
      <vt:lpstr>Map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admin</cp:lastModifiedBy>
  <cp:revision>395</cp:revision>
  <dcterms:created xsi:type="dcterms:W3CDTF">2006-10-05T04:04:58Z</dcterms:created>
  <dcterms:modified xsi:type="dcterms:W3CDTF">2020-11-12T23:41:28Z</dcterms:modified>
</cp:coreProperties>
</file>