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1cc8a8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1cc8a8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9de03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9de03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0f3cb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0f3cb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9de033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9de033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1cc8a8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1cc8a8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KARWASH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Hamza KARABA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477850" y="179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Mon idée</a:t>
            </a:r>
            <a:endParaRPr sz="2400"/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947250"/>
            <a:ext cx="51972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Créer une application mobile pour gérer et mettre en avant le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lavage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 Auto de mon père.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fr" sz="1400">
                <a:latin typeface="Lato"/>
                <a:ea typeface="Lato"/>
                <a:cs typeface="Lato"/>
                <a:sym typeface="Lato"/>
              </a:rPr>
            </a:br>
            <a:r>
              <a:rPr lang="f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Cette application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modernisera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gestion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 de la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clientèle en lui donnant davantage d'autonomie.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477850" y="179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Mon objectif</a:t>
            </a:r>
            <a:endParaRPr sz="2400"/>
          </a:p>
        </p:txBody>
      </p:sp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535775" y="947250"/>
            <a:ext cx="51972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Il s'agira de donner une touche Tech à la supervision de l'investissement familial.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Face à des chalands souvent pressés, cette application écourtera les longues heures d'attente et </a:t>
            </a:r>
            <a:r>
              <a:rPr lang="fr" sz="14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offrira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 un service de qualité.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-&gt;</a:t>
            </a:r>
            <a:r>
              <a:rPr lang="fr" sz="1400">
                <a:latin typeface="Lato"/>
                <a:ea typeface="Lato"/>
                <a:cs typeface="Lato"/>
                <a:sym typeface="Lato"/>
              </a:rPr>
              <a:t> Avec une interface simple et facile, adaptée à tous les utilisateurs, il suffira d’un clic pour accéder aux services qu’offre le lavage, réserver un créneau , et être notifié lorsque la voiture est prête.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81" name="Google Shape;81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Sommaire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2775450" y="1450000"/>
            <a:ext cx="35931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pplication Mobile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Technologies, finalité.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Axe Utilisateur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Englobera L’Auth, l’inscription et la page profil de l’utilisateur.</a:t>
            </a:r>
            <a:r>
              <a:rPr lang="f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Axe Créneaux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représentera la MainView et la page des créneaux de la journée.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Axe Services et Réservation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Définira tout ce qui concerne la gestion des réservations, les services que le lavage offre et les avis des clients.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0"/>
            <a:ext cx="47956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89" name="Google Shape;89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638125" y="752775"/>
            <a:ext cx="4408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</a:t>
            </a:r>
            <a:r>
              <a:rPr b="1" lang="fr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pplication Mobile :</a:t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2775450" y="1707300"/>
            <a:ext cx="3593100" cy="28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Technologies utilisées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Swift, Firebase, Firestore.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Apport du projet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4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1) Sur le plan pédagogique;</a:t>
            </a:r>
            <a:br>
              <a:rPr lang="fr" sz="12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	2) Sur le plan Personnel.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97" name="Google Shape;97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855550" y="7013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Axe Utilisateur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2775450" y="1637975"/>
            <a:ext cx="3593100" cy="28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Authentification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Inscription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Profil Utilisateur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Contact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105" name="Google Shape;105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Axe Créneaux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2775450" y="1637975"/>
            <a:ext cx="3593100" cy="28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Ecran créneaux des jours/ mois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Ecran créneaux des heures/ jour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113" name="Google Shape;113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775450" y="929625"/>
            <a:ext cx="36495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Axe Services et Réservation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775450" y="2145825"/>
            <a:ext cx="35931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Ecran </a:t>
            </a: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Réservation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5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" id="121" name="Google Shape;121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785900" y="1088199"/>
            <a:ext cx="34329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FIN.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rci pour votre attention 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