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35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56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87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11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820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3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098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8032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7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28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649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67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838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560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9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823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00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E2D732-1613-4129-B524-A5D1111B6153}" type="datetimeFigureOut">
              <a:rPr lang="pl-PL" smtClean="0"/>
              <a:t>29.04.2022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DA43BB-1B73-407F-940E-6E1B439750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8171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5DD2A0-B5D4-4742-A99C-8629C0384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186731"/>
            <a:ext cx="8001000" cy="1095293"/>
          </a:xfrm>
        </p:spPr>
        <p:txBody>
          <a:bodyPr anchor="t">
            <a:normAutofit/>
          </a:bodyPr>
          <a:lstStyle/>
          <a:p>
            <a:r>
              <a:rPr lang="ru-RU" sz="2800" dirty="0">
                <a:effectLst/>
                <a:ea typeface="Arial" panose="020B0604020202020204" pitchFamily="34" charset="0"/>
                <a:cs typeface="Segoe UI" panose="020B0502040204020203" pitchFamily="34" charset="0"/>
              </a:rPr>
              <a:t>Разработки сайта интернет-магазин славянской атрибутики «</a:t>
            </a:r>
            <a:r>
              <a:rPr lang="en-US" sz="2800" dirty="0" err="1">
                <a:effectLst/>
                <a:ea typeface="Arial" panose="020B0604020202020204" pitchFamily="34" charset="0"/>
                <a:cs typeface="Segoe UI" panose="020B0502040204020203" pitchFamily="34" charset="0"/>
              </a:rPr>
              <a:t>SlaviaShop</a:t>
            </a:r>
            <a:r>
              <a:rPr lang="ru-RU" sz="2800" dirty="0">
                <a:effectLst/>
                <a:ea typeface="Arial" panose="020B0604020202020204" pitchFamily="34" charset="0"/>
                <a:cs typeface="Segoe UI" panose="020B0502040204020203" pitchFamily="34" charset="0"/>
              </a:rPr>
              <a:t>»</a:t>
            </a:r>
            <a:endParaRPr lang="pl-PL" sz="6600" dirty="0">
              <a:cs typeface="Segoe UI" panose="020B0502040204020203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83C5D7-3987-444F-AEE3-F773800F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677" y="2301314"/>
            <a:ext cx="6400800" cy="1947333"/>
          </a:xfrm>
        </p:spPr>
        <p:txBody>
          <a:bodyPr/>
          <a:lstStyle/>
          <a:p>
            <a:r>
              <a:rPr lang="ru-RU" dirty="0"/>
              <a:t>Выполнил: Хайруллин Л.И., гр. 1092</a:t>
            </a:r>
          </a:p>
          <a:p>
            <a:r>
              <a:rPr lang="ru-RU" dirty="0"/>
              <a:t>Руководитель: к.т.н., доцент </a:t>
            </a:r>
            <a:r>
              <a:rPr lang="ru-RU" dirty="0" err="1"/>
              <a:t>Фасхутдинов</a:t>
            </a:r>
            <a:r>
              <a:rPr lang="ru-RU" dirty="0"/>
              <a:t> Л.М.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75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975E42-84F4-4F37-A002-43B236E3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15947"/>
            <a:ext cx="8534401" cy="6380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ЗАКЛЮЧЕНИЕ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6D376DF-E069-4B63-AB6C-00DF53E0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4457" y="1476243"/>
            <a:ext cx="9663086" cy="32318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600" dirty="0"/>
              <a:t>	В ходе курсового проекта были решены следующие задачи: описана предметная область интернет-магазин «</a:t>
            </a:r>
            <a:r>
              <a:rPr lang="ru-RU" sz="2600" dirty="0" err="1"/>
              <a:t>SlaviaShop</a:t>
            </a:r>
            <a:r>
              <a:rPr lang="ru-RU" sz="2600" dirty="0"/>
              <a:t>», разработан код на HTML, CSS, JavaScript и PHP и создана БД (только ER-модель).</a:t>
            </a:r>
          </a:p>
          <a:p>
            <a:pPr algn="just"/>
            <a:r>
              <a:rPr lang="ru-RU" sz="2600" dirty="0"/>
              <a:t>	Мы создали и запрограммировали следующие файлы: 2 файла </a:t>
            </a:r>
            <a:r>
              <a:rPr lang="ru-RU" sz="2600" dirty="0" err="1"/>
              <a:t>HTML’а</a:t>
            </a:r>
            <a:r>
              <a:rPr lang="ru-RU" sz="2600" dirty="0"/>
              <a:t>, 6 файлов </a:t>
            </a:r>
            <a:r>
              <a:rPr lang="ru-RU" sz="2600" dirty="0" err="1"/>
              <a:t>CSS’а</a:t>
            </a:r>
            <a:r>
              <a:rPr lang="ru-RU" sz="2600" dirty="0"/>
              <a:t>, 1 файл </a:t>
            </a:r>
            <a:r>
              <a:rPr lang="ru-RU" sz="2600" dirty="0" err="1"/>
              <a:t>JavaScript’а</a:t>
            </a:r>
            <a:r>
              <a:rPr lang="ru-RU" sz="2600" dirty="0"/>
              <a:t> и 4 файла PHP.</a:t>
            </a:r>
          </a:p>
          <a:p>
            <a:pPr algn="just"/>
            <a:r>
              <a:rPr lang="ru-RU" sz="2600" dirty="0"/>
              <a:t>	Таким образом, можно сделать вывод о том, что поставленные задачи были решены.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150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730B2B3-7306-47FC-AD43-37E5F3EB5C7C}"/>
              </a:ext>
            </a:extLst>
          </p:cNvPr>
          <p:cNvSpPr txBox="1"/>
          <p:nvPr/>
        </p:nvSpPr>
        <p:spPr>
          <a:xfrm>
            <a:off x="1434192" y="2764971"/>
            <a:ext cx="9323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FFFF00"/>
                </a:solidFill>
                <a:latin typeface="Bukyvede" panose="02000400000000000000" pitchFamily="2" charset="-52"/>
              </a:rPr>
              <a:t>СПАСИБО ЗА ВНИМАНИЕ!</a:t>
            </a:r>
            <a:endParaRPr lang="pl-PL" sz="5400" dirty="0">
              <a:solidFill>
                <a:srgbClr val="FFFF00"/>
              </a:solidFill>
              <a:latin typeface="Bukyvede" panose="02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2261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5DD2A0-B5D4-4742-A99C-8629C0384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186731"/>
            <a:ext cx="8001000" cy="1095293"/>
          </a:xfrm>
        </p:spPr>
        <p:txBody>
          <a:bodyPr anchor="t">
            <a:normAutofit/>
          </a:bodyPr>
          <a:lstStyle/>
          <a:p>
            <a:r>
              <a:rPr lang="en-US" sz="2800" dirty="0">
                <a:effectLst/>
                <a:ea typeface="Arial" panose="020B0604020202020204" pitchFamily="34" charset="0"/>
                <a:cs typeface="Segoe UI" panose="020B0502040204020203" pitchFamily="34" charset="0"/>
              </a:rPr>
              <a:t>Development of the webstore </a:t>
            </a:r>
            <a:r>
              <a:rPr lang="en-US" sz="2800" dirty="0" err="1">
                <a:effectLst/>
                <a:ea typeface="Arial" panose="020B0604020202020204" pitchFamily="34" charset="0"/>
                <a:cs typeface="Segoe UI" panose="020B0502040204020203" pitchFamily="34" charset="0"/>
              </a:rPr>
              <a:t>slavic</a:t>
            </a:r>
            <a:r>
              <a:rPr lang="en-US" sz="2800" dirty="0">
                <a:effectLst/>
                <a:ea typeface="Arial" panose="020B0604020202020204" pitchFamily="34" charset="0"/>
                <a:cs typeface="Segoe UI" panose="020B0502040204020203" pitchFamily="34" charset="0"/>
              </a:rPr>
              <a:t> paraphernalia «</a:t>
            </a:r>
            <a:r>
              <a:rPr lang="en-US" sz="2800" dirty="0" err="1">
                <a:effectLst/>
                <a:ea typeface="Arial" panose="020B0604020202020204" pitchFamily="34" charset="0"/>
                <a:cs typeface="Segoe UI" panose="020B0502040204020203" pitchFamily="34" charset="0"/>
              </a:rPr>
              <a:t>SlaviaShop</a:t>
            </a:r>
            <a:r>
              <a:rPr lang="en-US" sz="2800" dirty="0">
                <a:effectLst/>
                <a:ea typeface="Arial" panose="020B0604020202020204" pitchFamily="34" charset="0"/>
                <a:cs typeface="Segoe UI" panose="020B0502040204020203" pitchFamily="34" charset="0"/>
              </a:rPr>
              <a:t>»</a:t>
            </a:r>
            <a:endParaRPr lang="pl-PL" sz="6600" dirty="0">
              <a:cs typeface="Segoe UI" panose="020B0502040204020203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83C5D7-3987-444F-AEE3-F773800F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677" y="2301314"/>
            <a:ext cx="6400800" cy="1947333"/>
          </a:xfrm>
        </p:spPr>
        <p:txBody>
          <a:bodyPr/>
          <a:lstStyle/>
          <a:p>
            <a:r>
              <a:rPr lang="en-US" dirty="0"/>
              <a:t>Student</a:t>
            </a:r>
            <a:r>
              <a:rPr lang="ru-RU" dirty="0"/>
              <a:t>: </a:t>
            </a:r>
            <a:r>
              <a:rPr lang="en-US" dirty="0" err="1"/>
              <a:t>Khayrullin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., </a:t>
            </a:r>
            <a:r>
              <a:rPr lang="en-US" dirty="0"/>
              <a:t>gr</a:t>
            </a:r>
            <a:r>
              <a:rPr lang="ru-RU" dirty="0"/>
              <a:t>. 1092</a:t>
            </a:r>
          </a:p>
          <a:p>
            <a:r>
              <a:rPr lang="en-US" dirty="0"/>
              <a:t>Supervisor</a:t>
            </a:r>
            <a:r>
              <a:rPr lang="ru-RU" dirty="0"/>
              <a:t>: </a:t>
            </a:r>
            <a:r>
              <a:rPr lang="en-US" dirty="0"/>
              <a:t>Ph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., </a:t>
            </a:r>
            <a:r>
              <a:rPr lang="en-US" dirty="0"/>
              <a:t>docent</a:t>
            </a:r>
            <a:r>
              <a:rPr lang="ru-RU" dirty="0"/>
              <a:t> </a:t>
            </a:r>
            <a:r>
              <a:rPr lang="pl-PL" dirty="0" err="1"/>
              <a:t>Faskhutdinov</a:t>
            </a:r>
            <a:r>
              <a:rPr lang="pl-PL" dirty="0"/>
              <a:t> L.M.</a:t>
            </a:r>
          </a:p>
        </p:txBody>
      </p:sp>
    </p:spTree>
    <p:extLst>
      <p:ext uri="{BB962C8B-B14F-4D97-AF65-F5344CB8AC3E}">
        <p14:creationId xmlns:p14="http://schemas.microsoft.com/office/powerpoint/2010/main" val="129509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975E42-84F4-4F37-A002-43B236E3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74433"/>
            <a:ext cx="8534401" cy="6380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Цели и задачи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6D376DF-E069-4B63-AB6C-00DF53E0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857" y="1808258"/>
            <a:ext cx="9663086" cy="2604715"/>
          </a:xfrm>
        </p:spPr>
        <p:txBody>
          <a:bodyPr>
            <a:normAutofit/>
          </a:bodyPr>
          <a:lstStyle/>
          <a:p>
            <a:r>
              <a:rPr lang="ru-RU" sz="2600" dirty="0"/>
              <a:t>1.	Исследование предметной области;</a:t>
            </a:r>
          </a:p>
          <a:p>
            <a:r>
              <a:rPr lang="ru-RU" sz="2600" dirty="0"/>
              <a:t>2.	Создание интерфейса при помощи языков HTML и CSS;</a:t>
            </a:r>
          </a:p>
          <a:p>
            <a:r>
              <a:rPr lang="ru-RU" sz="2600" dirty="0"/>
              <a:t>3.	Создание </a:t>
            </a:r>
            <a:r>
              <a:rPr lang="ru-RU" sz="2600" dirty="0" err="1"/>
              <a:t>backend’а</a:t>
            </a:r>
            <a:r>
              <a:rPr lang="ru-RU" sz="2600" dirty="0"/>
              <a:t> базы данных.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075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975E42-84F4-4F37-A002-43B236E3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74433"/>
            <a:ext cx="8534401" cy="6380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Описание предметной области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6D376DF-E069-4B63-AB6C-00DF53E0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4456" y="1612314"/>
            <a:ext cx="9663086" cy="37869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600" dirty="0"/>
              <a:t>	За основу проекта был взят сайт интернет-магазин «</a:t>
            </a:r>
            <a:r>
              <a:rPr lang="ru-RU" sz="2600" dirty="0" err="1"/>
              <a:t>SlaviaShop</a:t>
            </a:r>
            <a:r>
              <a:rPr lang="ru-RU" sz="2600" dirty="0"/>
              <a:t>». Пользователь может заказать товар с бесплатной доставкой. В сайте хранится вся необходимая информация о каждом товаре и её цена.</a:t>
            </a:r>
          </a:p>
          <a:p>
            <a:pPr algn="just"/>
            <a:r>
              <a:rPr lang="ru-RU" sz="2600" dirty="0"/>
              <a:t>	Сайт интернет-магазин «</a:t>
            </a:r>
            <a:r>
              <a:rPr lang="ru-RU" sz="2600" dirty="0" err="1"/>
              <a:t>SlaviaShop</a:t>
            </a:r>
            <a:r>
              <a:rPr lang="ru-RU" sz="2600" dirty="0"/>
              <a:t>» позволяет продавать товары пользователям. Можно узнать информацию: даты покупки пользователя и купленный товар пользователем.</a:t>
            </a:r>
          </a:p>
          <a:p>
            <a:pPr algn="just"/>
            <a:r>
              <a:rPr lang="ru-RU" sz="2600" dirty="0"/>
              <a:t>	Эта система предназначена для обработки данных о электронной почте пользователя, покупки товара и дата покупки пользователя, должна выдавать отчеты по запросу администрации.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223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DD9974-917C-46EE-86DB-CD5612C4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30" y="293976"/>
            <a:ext cx="11688018" cy="569624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Набор интерфейсных элементов на языке разметки (HTML)</a:t>
            </a:r>
            <a:endParaRPr lang="pl-PL" sz="28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6FA4AF-C4D3-40F8-834C-024177E9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91" y="1100592"/>
            <a:ext cx="11688017" cy="1498600"/>
          </a:xfrm>
        </p:spPr>
        <p:txBody>
          <a:bodyPr/>
          <a:lstStyle/>
          <a:p>
            <a:pPr algn="just"/>
            <a:r>
              <a:rPr lang="ru-RU" dirty="0"/>
              <a:t>HTML 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Language) — это язык гипертекстовой разметки для просмотра веб-страниц в браузере. Веб-браузеры получают HTML документ от сервера по протоколам HTTP/HTTPS или открывают с локального диска, далее интерпретируют код в интерфейс, который будет отображаться на экране монитора.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DEF289F-461D-4043-896E-98026CE4D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75" y="2282719"/>
            <a:ext cx="8084927" cy="411647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E9972F4-E483-4EE7-8F50-3C26349172AA}"/>
              </a:ext>
            </a:extLst>
          </p:cNvPr>
          <p:cNvSpPr txBox="1"/>
          <p:nvPr/>
        </p:nvSpPr>
        <p:spPr>
          <a:xfrm>
            <a:off x="1135477" y="6399197"/>
            <a:ext cx="992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1 - Представлен код </a:t>
            </a:r>
            <a:r>
              <a:rPr lang="ru-RU" dirty="0" err="1"/>
              <a:t>HTML’а</a:t>
            </a:r>
            <a:r>
              <a:rPr lang="ru-RU" dirty="0"/>
              <a:t> в файле index.html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633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DD9974-917C-46EE-86DB-CD5612C4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29" y="2510"/>
            <a:ext cx="11688018" cy="912586"/>
          </a:xfrm>
        </p:spPr>
        <p:txBody>
          <a:bodyPr>
            <a:noAutofit/>
          </a:bodyPr>
          <a:lstStyle/>
          <a:p>
            <a:pPr algn="ctr"/>
            <a:r>
              <a:rPr lang="ru-RU" sz="2800" dirty="0" err="1"/>
              <a:t>Cтилевого</a:t>
            </a:r>
            <a:r>
              <a:rPr lang="ru-RU" sz="2800" dirty="0"/>
              <a:t> оформления интерфейсных элементов с применением каскадных таблиц стилей (CSS)</a:t>
            </a:r>
            <a:endParaRPr lang="pl-PL" sz="28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6FA4AF-C4D3-40F8-834C-024177E9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88" y="1118364"/>
            <a:ext cx="11688017" cy="771751"/>
          </a:xfrm>
        </p:spPr>
        <p:txBody>
          <a:bodyPr/>
          <a:lstStyle/>
          <a:p>
            <a:pPr algn="just"/>
            <a:r>
              <a:rPr lang="ru-RU" dirty="0"/>
              <a:t>CSS (</a:t>
            </a:r>
            <a:r>
              <a:rPr lang="ru-RU" dirty="0" err="1"/>
              <a:t>Cascading</a:t>
            </a:r>
            <a:r>
              <a:rPr lang="ru-RU" dirty="0"/>
              <a:t> Style </a:t>
            </a:r>
            <a:r>
              <a:rPr lang="ru-RU" dirty="0" err="1"/>
              <a:t>Sheets</a:t>
            </a:r>
            <a:r>
              <a:rPr lang="ru-RU" dirty="0"/>
              <a:t>) — формальный язык описания внешнего вида документа (веб-страницы), написанного с использованием языка разметки.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E9972F4-E483-4EE7-8F50-3C26349172AA}"/>
              </a:ext>
            </a:extLst>
          </p:cNvPr>
          <p:cNvSpPr txBox="1"/>
          <p:nvPr/>
        </p:nvSpPr>
        <p:spPr>
          <a:xfrm>
            <a:off x="1135477" y="6399197"/>
            <a:ext cx="992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2 - Представлен код </a:t>
            </a:r>
            <a:r>
              <a:rPr lang="ru-RU" dirty="0" err="1"/>
              <a:t>CSS’а</a:t>
            </a:r>
            <a:r>
              <a:rPr lang="ru-RU" dirty="0"/>
              <a:t> в файле style.css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ED9C342-93D3-4768-A6B3-15E55611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26" y="1873572"/>
            <a:ext cx="6383143" cy="45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DD9974-917C-46EE-86DB-CD5612C4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1" y="89471"/>
            <a:ext cx="11688018" cy="539539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Интерактивный элемент на языке сценариев (JavaScript)</a:t>
            </a:r>
            <a:endParaRPr lang="pl-PL" sz="28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6FA4AF-C4D3-40F8-834C-024177E9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92" y="782356"/>
            <a:ext cx="11688017" cy="771751"/>
          </a:xfrm>
        </p:spPr>
        <p:txBody>
          <a:bodyPr/>
          <a:lstStyle/>
          <a:p>
            <a:pPr algn="just"/>
            <a:r>
              <a:rPr lang="ru-RU" dirty="0"/>
              <a:t>JavaScript — </a:t>
            </a:r>
            <a:r>
              <a:rPr lang="ru-RU" dirty="0" err="1"/>
              <a:t>мультипарадигменный</a:t>
            </a:r>
            <a:r>
              <a:rPr lang="ru-RU" dirty="0"/>
              <a:t> язык программирования. Поддерживает объектно-ориентированный, императивный и функциональный стили.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E9972F4-E483-4EE7-8F50-3C26349172AA}"/>
              </a:ext>
            </a:extLst>
          </p:cNvPr>
          <p:cNvSpPr txBox="1"/>
          <p:nvPr/>
        </p:nvSpPr>
        <p:spPr>
          <a:xfrm>
            <a:off x="1135477" y="6399197"/>
            <a:ext cx="992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3 - Представлен код </a:t>
            </a:r>
            <a:r>
              <a:rPr lang="ru-RU" dirty="0" err="1"/>
              <a:t>JavaScript’а</a:t>
            </a:r>
            <a:r>
              <a:rPr lang="ru-RU" dirty="0"/>
              <a:t> в файле script.js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ADF99E-7F16-483B-8502-E0E97558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06" y="1707454"/>
            <a:ext cx="6913379" cy="46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1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DD9974-917C-46EE-86DB-CD5612C4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1" y="89471"/>
            <a:ext cx="11688018" cy="539539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бизнес-логика (</a:t>
            </a:r>
            <a:r>
              <a:rPr lang="pl-PL" sz="2800" dirty="0"/>
              <a:t>PHP)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6FA4AF-C4D3-40F8-834C-024177E9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92" y="676263"/>
            <a:ext cx="11688017" cy="77175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PHP (Personal Home Page) — скриптовый язык общего назначения, интенсивно применяемый для разработки веб-приложений. В настоящее время поддерживается подавляющим большинством хостинг-провайдеров и является одним из лидеров среди языков, применяющихся для создания динамических веб-сайтов.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E9972F4-E483-4EE7-8F50-3C26349172AA}"/>
              </a:ext>
            </a:extLst>
          </p:cNvPr>
          <p:cNvSpPr txBox="1"/>
          <p:nvPr/>
        </p:nvSpPr>
        <p:spPr>
          <a:xfrm>
            <a:off x="1135477" y="6399197"/>
            <a:ext cx="992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4 - Представлен код PHP в файле </a:t>
            </a:r>
            <a:r>
              <a:rPr lang="ru-RU" dirty="0" err="1"/>
              <a:t>save.php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8E834C3-E7F4-477B-8E95-149F386BD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69" y="1431471"/>
            <a:ext cx="7492460" cy="49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DD9974-917C-46EE-86DB-CD5612C4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1" y="89471"/>
            <a:ext cx="11688018" cy="539539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Логики взаимодействия с базой данных</a:t>
            </a:r>
            <a:endParaRPr lang="pl-PL" sz="28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6FA4AF-C4D3-40F8-834C-024177E9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91" y="904971"/>
            <a:ext cx="11688017" cy="1196080"/>
          </a:xfrm>
        </p:spPr>
        <p:txBody>
          <a:bodyPr>
            <a:normAutofit/>
          </a:bodyPr>
          <a:lstStyle/>
          <a:p>
            <a:pPr algn="just"/>
            <a:r>
              <a:rPr lang="ru-RU" sz="1600" dirty="0"/>
              <a:t>База Данных (БД) — это программа, которая позволяет хранить и обрабатывать информацию в структурированном виде.</a:t>
            </a:r>
          </a:p>
          <a:p>
            <a:pPr algn="just"/>
            <a:r>
              <a:rPr lang="ru-RU" sz="1600" dirty="0"/>
              <a:t>ER-модель (</a:t>
            </a:r>
            <a:r>
              <a:rPr lang="ru-RU" sz="1600" dirty="0" err="1"/>
              <a:t>Entity-Relationship</a:t>
            </a:r>
            <a:r>
              <a:rPr lang="ru-RU" sz="1600" dirty="0"/>
              <a:t> </a:t>
            </a:r>
            <a:r>
              <a:rPr lang="ru-RU" sz="1600" dirty="0" err="1"/>
              <a:t>model</a:t>
            </a:r>
            <a:r>
              <a:rPr lang="ru-RU" sz="1600" dirty="0"/>
              <a:t>) — модель данных, позволяющая описывать концептуальные схемы предметной области.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E9972F4-E483-4EE7-8F50-3C26349172AA}"/>
              </a:ext>
            </a:extLst>
          </p:cNvPr>
          <p:cNvSpPr txBox="1"/>
          <p:nvPr/>
        </p:nvSpPr>
        <p:spPr>
          <a:xfrm>
            <a:off x="1135477" y="5726559"/>
            <a:ext cx="992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5 - Представлена ER-модель для БД в этом сайте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F836CD4-60C4-4441-97BA-53763196A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4" y="2507796"/>
            <a:ext cx="5937250" cy="318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714844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Wycinek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Wycin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ycin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505</Words>
  <Application>Microsoft Office PowerPoint</Application>
  <PresentationFormat>Panoramiczny</PresentationFormat>
  <Paragraphs>35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Bukyvede</vt:lpstr>
      <vt:lpstr>Century Gothic</vt:lpstr>
      <vt:lpstr>Wingdings 3</vt:lpstr>
      <vt:lpstr>Wycinek</vt:lpstr>
      <vt:lpstr>Разработки сайта интернет-магазин славянской атрибутики «SlaviaShop»</vt:lpstr>
      <vt:lpstr>Development of the webstore slavic paraphernalia «SlaviaShop»</vt:lpstr>
      <vt:lpstr>Цели и задачи</vt:lpstr>
      <vt:lpstr>Описание предметной области</vt:lpstr>
      <vt:lpstr>Набор интерфейсных элементов на языке разметки (HTML)</vt:lpstr>
      <vt:lpstr>Cтилевого оформления интерфейсных элементов с применением каскадных таблиц стилей (CSS)</vt:lpstr>
      <vt:lpstr>Интерактивный элемент на языке сценариев (JavaScript)</vt:lpstr>
      <vt:lpstr>бизнес-логика (PHP)</vt:lpstr>
      <vt:lpstr>Логики взаимодействия с базой данных</vt:lpstr>
      <vt:lpstr>ЗАКЛЮЧЕНИЕ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Разработки сайта интернет-магазин славянской атрибутики «SlaviaShop»</dc:title>
  <dc:creator>Lew Wiedeński</dc:creator>
  <cp:lastModifiedBy>Lew Wiedeński</cp:lastModifiedBy>
  <cp:revision>1</cp:revision>
  <dcterms:created xsi:type="dcterms:W3CDTF">2022-04-29T09:37:28Z</dcterms:created>
  <dcterms:modified xsi:type="dcterms:W3CDTF">2022-04-29T10:16:24Z</dcterms:modified>
</cp:coreProperties>
</file>