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6726-AA5A-49E4-ACF4-EEF071F23A72}" type="datetimeFigureOut">
              <a:rPr lang="en-US" smtClean="0"/>
              <a:t>4/18/2015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52CE-7665-49EF-8EE7-F167918272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Siddhartha  </a:t>
            </a:r>
            <a:r>
              <a:rPr lang="en-US" dirty="0" err="1" smtClean="0">
                <a:solidFill>
                  <a:schemeClr val="tx1"/>
                </a:solidFill>
              </a:rPr>
              <a:t>Shering</a:t>
            </a:r>
            <a:r>
              <a:rPr lang="en-US" dirty="0" smtClean="0">
                <a:solidFill>
                  <a:schemeClr val="tx1"/>
                </a:solidFill>
              </a:rPr>
              <a:t> – 140110002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Pankil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Nimje</a:t>
            </a:r>
            <a:r>
              <a:rPr lang="en-US" dirty="0" smtClean="0">
                <a:solidFill>
                  <a:schemeClr val="tx1"/>
                </a:solidFill>
              </a:rPr>
              <a:t> -140110092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Aditi</a:t>
            </a:r>
            <a:r>
              <a:rPr lang="en-US" dirty="0" smtClean="0">
                <a:solidFill>
                  <a:schemeClr val="tx1"/>
                </a:solidFill>
              </a:rPr>
              <a:t> Sharma -140110012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Shardul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Kanvinde</a:t>
            </a:r>
            <a:r>
              <a:rPr lang="en-US" dirty="0" smtClean="0">
                <a:solidFill>
                  <a:schemeClr val="tx1"/>
                </a:solidFill>
              </a:rPr>
              <a:t> -140110009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consists of a rectangular grid having multiple tiles. Some of the tiles contain mines and the rest don’t have mines.</a:t>
            </a:r>
          </a:p>
          <a:p>
            <a:r>
              <a:rPr lang="en-US" dirty="0" smtClean="0"/>
              <a:t>To win, the player must uncover all the tiles</a:t>
            </a:r>
            <a:r>
              <a:rPr lang="en-IN" dirty="0" smtClean="0"/>
              <a:t> that do not have mines .</a:t>
            </a:r>
          </a:p>
          <a:p>
            <a:r>
              <a:rPr lang="en-US" dirty="0" smtClean="0"/>
              <a:t>If you uncover a mine, you lose.</a:t>
            </a:r>
          </a:p>
          <a:p>
            <a:r>
              <a:rPr lang="en-US" dirty="0" smtClean="0"/>
              <a:t>Our goal is to create   minesweeper game using C++.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1026" name="Picture 2" descr="C:\Users\SONY\Desktop\OpeningScre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1"/>
            <a:ext cx="5143536" cy="4753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2050" name="Picture 2" descr="C:\Users\SONY\Desktop\Game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1319" y="1600200"/>
            <a:ext cx="484136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3074" name="Picture 2" descr="C:\Users\SONY\Desktop\Gameov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1319" y="1600200"/>
            <a:ext cx="484136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problem we faced was to integrate graphics into the game.</a:t>
            </a:r>
          </a:p>
          <a:p>
            <a:r>
              <a:rPr lang="en-US" dirty="0" smtClean="0"/>
              <a:t>Our prototype was console-based, but we wanted to include ‘Allegro 5’ graphics package. </a:t>
            </a:r>
          </a:p>
          <a:p>
            <a:r>
              <a:rPr lang="en-US" dirty="0" smtClean="0"/>
              <a:t>So we had to rewrite some functions in a new format so that they could be used along with graphics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future work, one can include flags.</a:t>
            </a:r>
          </a:p>
          <a:p>
            <a:r>
              <a:rPr lang="en-US" dirty="0" smtClean="0"/>
              <a:t>If you think that a location has a mine, you can place a flag there.</a:t>
            </a:r>
          </a:p>
          <a:p>
            <a:r>
              <a:rPr lang="en-US" dirty="0" smtClean="0"/>
              <a:t>Also one can include </a:t>
            </a:r>
            <a:r>
              <a:rPr lang="en-US" smtClean="0"/>
              <a:t>sound effects.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MINESWEEPER</vt:lpstr>
      <vt:lpstr>PROBLEM STATEMENT</vt:lpstr>
      <vt:lpstr>Screenshots</vt:lpstr>
      <vt:lpstr>Screenshots</vt:lpstr>
      <vt:lpstr>Screenshots</vt:lpstr>
      <vt:lpstr>Challenges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SONY</dc:creator>
  <cp:lastModifiedBy>SONY</cp:lastModifiedBy>
  <cp:revision>2</cp:revision>
  <dcterms:created xsi:type="dcterms:W3CDTF">2015-04-18T15:36:37Z</dcterms:created>
  <dcterms:modified xsi:type="dcterms:W3CDTF">2015-04-18T15:52:22Z</dcterms:modified>
</cp:coreProperties>
</file>