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1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40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1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3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9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3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9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7"/>
            <a:ext cx="762000" cy="365125"/>
          </a:xfrm>
        </p:spPr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5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3" y="2998767"/>
            <a:ext cx="3053867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7"/>
            <a:ext cx="2133600" cy="365125"/>
          </a:xfrm>
        </p:spPr>
        <p:txBody>
          <a:bodyPr/>
          <a:lstStyle/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7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74171EA-DD69-4FE4-ACE6-880AE4687504}" type="datetimeFigureOut">
              <a:rPr lang="ru-RU" smtClean="0"/>
              <a:pPr/>
              <a:t>25.04.2019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7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7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BF0F9B1-409A-46FA-9F66-D4AD1F4A6F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Квадратные уравнения и Алиса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smtClean="0"/>
              <a:t>Александр </a:t>
            </a:r>
            <a:r>
              <a:rPr lang="ru-RU" dirty="0" err="1" smtClean="0"/>
              <a:t>Маханов</a:t>
            </a:r>
            <a:r>
              <a:rPr lang="ru-RU" dirty="0" smtClean="0"/>
              <a:t>, Иван Торопов, </a:t>
            </a:r>
            <a:r>
              <a:rPr lang="ru-RU" dirty="0" err="1" smtClean="0"/>
              <a:t>Рубенян</a:t>
            </a:r>
            <a:r>
              <a:rPr lang="ru-RU" dirty="0" smtClean="0"/>
              <a:t> </a:t>
            </a:r>
            <a:r>
              <a:rPr lang="ru-RU" dirty="0" err="1" smtClean="0"/>
              <a:t>Геворг</a:t>
            </a:r>
            <a:endParaRPr lang="ru-RU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Зачем </a:t>
            </a:r>
            <a:r>
              <a:rPr lang="ru-RU" dirty="0"/>
              <a:t>А</a:t>
            </a:r>
            <a:r>
              <a:rPr lang="ru-RU" dirty="0" smtClean="0"/>
              <a:t>лисе этот навык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ОГЭ близко и многим школьникам не помешало бы попрактиковаться в решении квадратных уравнений. Конечно они могут воспользоваться услугами спец</a:t>
            </a:r>
            <a:r>
              <a:rPr lang="ru-RU" dirty="0" smtClean="0"/>
              <a:t>. сайтов, </a:t>
            </a:r>
            <a:r>
              <a:rPr lang="ru-RU" dirty="0" smtClean="0"/>
              <a:t>но намного удобнее а главное быстрее </a:t>
            </a:r>
            <a:r>
              <a:rPr lang="ru-RU" dirty="0" smtClean="0"/>
              <a:t>будет, если </a:t>
            </a:r>
            <a:r>
              <a:rPr lang="ru-RU" dirty="0" smtClean="0"/>
              <a:t>это будет возможно в </a:t>
            </a:r>
            <a:r>
              <a:rPr lang="ru-RU" dirty="0" err="1" smtClean="0"/>
              <a:t>Я</a:t>
            </a:r>
            <a:r>
              <a:rPr lang="ru-RU" dirty="0" err="1" smtClean="0"/>
              <a:t>ндексе</a:t>
            </a:r>
            <a:r>
              <a:rPr lang="ru-RU" dirty="0" smtClean="0"/>
              <a:t>. Тем более у большинства в пользовании лишь </a:t>
            </a:r>
            <a:r>
              <a:rPr lang="ru-RU" dirty="0" smtClean="0"/>
              <a:t>телефоны, где процесс </a:t>
            </a:r>
            <a:r>
              <a:rPr lang="ru-RU" dirty="0" smtClean="0"/>
              <a:t>поиска дольше </a:t>
            </a:r>
            <a:endParaRPr lang="ru-RU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решить подряд 3 квадратных уравнения, если была допущена ошибка, то все следует начать заново. Если же вы справились, то программа покажет вам интересное место на планете Земля </a:t>
            </a:r>
            <a:endParaRPr 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       В заключении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хотелось бы приспособить программу к генерации линейных, биквадратных уравнений и даже целой системы. Также было бы прелестно показывать пользователю решение задачи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91</TotalTime>
  <Words>134</Words>
  <Application>Microsoft Office PowerPoint</Application>
  <PresentationFormat>Экран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Техническая</vt:lpstr>
      <vt:lpstr>Квадратные уравнения и Алиса</vt:lpstr>
      <vt:lpstr>      Зачем Алисе этот навык?</vt:lpstr>
      <vt:lpstr>Как Это работает</vt:lpstr>
      <vt:lpstr>                В заключении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Квадратные уравнения и Алиса</dc:title>
  <dc:creator>ял2</dc:creator>
  <cp:lastModifiedBy>ял2</cp:lastModifiedBy>
  <cp:revision>10</cp:revision>
  <dcterms:created xsi:type="dcterms:W3CDTF">2019-04-25T14:27:38Z</dcterms:created>
  <dcterms:modified xsi:type="dcterms:W3CDTF">2019-04-25T15:59:38Z</dcterms:modified>
</cp:coreProperties>
</file>