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6EA98B9-FC64-4872-A733-948897A551A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C1E12F0-81E9-406E-B63B-FE56FDFB282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Interstellar Trooper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Шутер</a:t>
            </a:r>
            <a:r>
              <a:rPr lang="ru-RU" dirty="0" smtClean="0"/>
              <a:t> от третьего лица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5769177"/>
            <a:ext cx="2184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Александр </a:t>
            </a:r>
            <a:r>
              <a:rPr lang="ru-RU" dirty="0" err="1" smtClean="0"/>
              <a:t>Маханов</a:t>
            </a:r>
            <a:endParaRPr lang="ru-RU" dirty="0" smtClean="0"/>
          </a:p>
          <a:p>
            <a:r>
              <a:rPr lang="ru-RU" dirty="0" smtClean="0"/>
              <a:t>Иван Торопов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10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sz="2400" dirty="0" smtClean="0"/>
              <a:t>Идея не отличается оригинальностью: при поисковом запросе </a:t>
            </a:r>
            <a:r>
              <a:rPr lang="en-US" sz="2400" dirty="0" smtClean="0"/>
              <a:t>“</a:t>
            </a:r>
            <a:r>
              <a:rPr lang="ru-RU" sz="2400" dirty="0" err="1" smtClean="0"/>
              <a:t>Стрелялка</a:t>
            </a:r>
            <a:r>
              <a:rPr lang="en-US" sz="2400" dirty="0" smtClean="0"/>
              <a:t>” </a:t>
            </a:r>
            <a:r>
              <a:rPr lang="ru-RU" sz="2400" dirty="0" smtClean="0"/>
              <a:t>таких игр можно найти немало.</a:t>
            </a:r>
          </a:p>
          <a:p>
            <a:pPr marL="0" indent="0"/>
            <a:r>
              <a:rPr lang="ru-RU" sz="2400" dirty="0" smtClean="0"/>
              <a:t>Однако, это не умаляет достоинств игры</a:t>
            </a:r>
            <a:r>
              <a:rPr lang="en-US" sz="2400" dirty="0" smtClean="0"/>
              <a:t>: </a:t>
            </a:r>
            <a:r>
              <a:rPr lang="ru-RU" sz="2400" dirty="0" smtClean="0"/>
              <a:t>казуальность, </a:t>
            </a:r>
            <a:r>
              <a:rPr lang="ru-RU" sz="2400" dirty="0" err="1" smtClean="0"/>
              <a:t>интуитивнось</a:t>
            </a:r>
            <a:r>
              <a:rPr lang="ru-RU" sz="2400" dirty="0" smtClean="0"/>
              <a:t>, техническая простота.</a:t>
            </a:r>
          </a:p>
          <a:p>
            <a:pPr marL="0" indent="0"/>
            <a:r>
              <a:rPr lang="ru-RU" sz="2400" dirty="0" smtClean="0"/>
              <a:t>Как и любая игра, наш проект ставит </a:t>
            </a:r>
            <a:r>
              <a:rPr lang="ru-RU" sz="2400" dirty="0" err="1" smtClean="0"/>
              <a:t>переед</a:t>
            </a:r>
            <a:r>
              <a:rPr lang="ru-RU" sz="2400" dirty="0" smtClean="0"/>
              <a:t> собой чисто развлекательную цель.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76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18261"/>
            <a:ext cx="522900" cy="369332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Tile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884924"/>
            <a:ext cx="900246" cy="369332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Ground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18135" y="1559056"/>
            <a:ext cx="667170" cy="369332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1073324"/>
            <a:ext cx="1080120" cy="369332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Pedestal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844824"/>
            <a:ext cx="772647" cy="369332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62522" y="1374390"/>
            <a:ext cx="835870" cy="369332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Enemy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333032"/>
            <a:ext cx="726481" cy="369332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2" idx="2"/>
            <a:endCxn id="4" idx="0"/>
          </p:cNvCxnSpPr>
          <p:nvPr/>
        </p:nvCxnSpPr>
        <p:spPr>
          <a:xfrm flipH="1">
            <a:off x="1349715" y="587593"/>
            <a:ext cx="963455" cy="297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" idx="2"/>
            <a:endCxn id="5" idx="0"/>
          </p:cNvCxnSpPr>
          <p:nvPr/>
        </p:nvCxnSpPr>
        <p:spPr>
          <a:xfrm flipH="1">
            <a:off x="2051720" y="587593"/>
            <a:ext cx="261450" cy="971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2"/>
            <a:endCxn id="6" idx="0"/>
          </p:cNvCxnSpPr>
          <p:nvPr/>
        </p:nvCxnSpPr>
        <p:spPr>
          <a:xfrm>
            <a:off x="2313170" y="587593"/>
            <a:ext cx="998690" cy="4857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2"/>
            <a:endCxn id="8" idx="0"/>
          </p:cNvCxnSpPr>
          <p:nvPr/>
        </p:nvCxnSpPr>
        <p:spPr>
          <a:xfrm flipH="1">
            <a:off x="5980457" y="702364"/>
            <a:ext cx="754984" cy="67202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2"/>
            <a:endCxn id="7" idx="0"/>
          </p:cNvCxnSpPr>
          <p:nvPr/>
        </p:nvCxnSpPr>
        <p:spPr>
          <a:xfrm>
            <a:off x="6735441" y="702364"/>
            <a:ext cx="887179" cy="114246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182" y="3429000"/>
            <a:ext cx="2018438" cy="646331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Вспомогательные </a:t>
            </a:r>
          </a:p>
          <a:p>
            <a:pPr algn="ctr"/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949233" y="2420888"/>
            <a:ext cx="1245534" cy="369332"/>
          </a:xfrm>
          <a:prstGeom prst="rect">
            <a:avLst/>
          </a:prstGeom>
          <a:solidFill>
            <a:srgbClr val="7030A0"/>
          </a:solidFill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SrartGame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30" name="Скругленная соединительная линия 29"/>
          <p:cNvCxnSpPr>
            <a:stCxn id="28" idx="0"/>
            <a:endCxn id="2" idx="3"/>
          </p:cNvCxnSpPr>
          <p:nvPr/>
        </p:nvCxnSpPr>
        <p:spPr>
          <a:xfrm rot="16200000" flipV="1">
            <a:off x="2564330" y="413218"/>
            <a:ext cx="2017961" cy="1997380"/>
          </a:xfrm>
          <a:prstGeom prst="curved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7" name="Скругленная соединительная линия 1026"/>
          <p:cNvCxnSpPr>
            <a:stCxn id="28" idx="0"/>
            <a:endCxn id="9" idx="1"/>
          </p:cNvCxnSpPr>
          <p:nvPr/>
        </p:nvCxnSpPr>
        <p:spPr>
          <a:xfrm rot="5400000" flipH="1" flipV="1">
            <a:off x="4520505" y="569193"/>
            <a:ext cx="1903190" cy="1800200"/>
          </a:xfrm>
          <a:prstGeom prst="curved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9" name="Скругленная соединительная линия 1028"/>
          <p:cNvCxnSpPr>
            <a:stCxn id="28" idx="1"/>
          </p:cNvCxnSpPr>
          <p:nvPr/>
        </p:nvCxnSpPr>
        <p:spPr>
          <a:xfrm rot="10800000" flipV="1">
            <a:off x="2574621" y="2605553"/>
            <a:ext cx="1374612" cy="114661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ru-RU" sz="2400" dirty="0" smtClean="0"/>
              <a:t>Не реализованы подвижные враги, </a:t>
            </a:r>
            <a:r>
              <a:rPr lang="ru-RU" sz="2400" dirty="0" err="1" smtClean="0"/>
              <a:t>печалька</a:t>
            </a:r>
            <a:r>
              <a:rPr lang="ru-RU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:-(</a:t>
            </a:r>
          </a:p>
          <a:p>
            <a:pPr>
              <a:buAutoNum type="arabicPeriod"/>
            </a:pPr>
            <a:r>
              <a:rPr lang="ru-RU" sz="2400" dirty="0" smtClean="0">
                <a:sym typeface="Wingdings" panose="05000000000000000000" pitchFamily="2" charset="2"/>
              </a:rPr>
              <a:t>Нет разных типов оружия, перезарядки.</a:t>
            </a:r>
          </a:p>
          <a:p>
            <a:pPr>
              <a:buAutoNum type="arabicPeriod"/>
            </a:pPr>
            <a:r>
              <a:rPr lang="ru-RU" sz="2400" dirty="0" smtClean="0">
                <a:sym typeface="Wingdings" panose="05000000000000000000" pitchFamily="2" charset="2"/>
              </a:rPr>
              <a:t>Необходима работа над звуковым сопровождением.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44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</TotalTime>
  <Words>91</Words>
  <Application>Microsoft Office PowerPoint</Application>
  <PresentationFormat>Экран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Углы</vt:lpstr>
      <vt:lpstr>Interstellar Trooper</vt:lpstr>
      <vt:lpstr>Введение</vt:lpstr>
      <vt:lpstr>Презентация PowerPoint</vt:lpstr>
      <vt:lpstr>Возможные улучшения</vt:lpstr>
    </vt:vector>
  </TitlesOfParts>
  <Company>Sam Po Sebe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Interstellar Trooper</dc:title>
  <dc:creator>Ivan Toropov</dc:creator>
  <cp:lastModifiedBy>Ivan Toropov</cp:lastModifiedBy>
  <cp:revision>4</cp:revision>
  <dcterms:created xsi:type="dcterms:W3CDTF">2019-02-11T13:13:52Z</dcterms:created>
  <dcterms:modified xsi:type="dcterms:W3CDTF">2019-02-11T13:58:04Z</dcterms:modified>
</cp:coreProperties>
</file>