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73" r:id="rId5"/>
    <p:sldId id="275" r:id="rId6"/>
    <p:sldId id="276" r:id="rId7"/>
    <p:sldId id="274" r:id="rId8"/>
    <p:sldId id="277" r:id="rId9"/>
    <p:sldId id="267" r:id="rId10"/>
    <p:sldId id="268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1" autoAdjust="0"/>
    <p:restoredTop sz="79748" autoAdjust="0"/>
  </p:normalViewPr>
  <p:slideViewPr>
    <p:cSldViewPr>
      <p:cViewPr varScale="1">
        <p:scale>
          <a:sx n="90" d="100"/>
          <a:sy n="90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004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7AF6-5CB1-4CB4-A990-7A5D3D42A9EC}" type="datetimeFigureOut">
              <a:rPr lang="fr-CA" smtClean="0"/>
              <a:pPr/>
              <a:t>14-10-20</a:t>
            </a:fld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A2A0-6487-4B20-A860-AD1D5F23611D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188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516C7-CF64-4D66-A5D4-EE933195A1DC}" type="datetimeFigureOut">
              <a:rPr lang="fr-CA" smtClean="0"/>
              <a:pPr/>
              <a:t>14-10-20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5625-5CB4-48E9-A21B-997AA1CB11DA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548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5625-5CB4-48E9-A21B-997AA1CB11DA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C7A-C50D-4F01-B2BD-82F55F0FC4E8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4255-2DBE-4337-966A-532E45900F7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EE6D-DCF1-4CC1-BFB9-77A086C96E06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0D09-69B1-43AF-A34D-3C024F19041C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66D9-147E-4211-AE1A-34433B43B04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5796-71DF-4BF4-AC8A-EB582581588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D53C-85CE-460E-BC09-D5AA2F05B157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AA95-B013-4E44-8024-216EF5EC80E3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E3FA-9124-460F-8CB7-BB34724589E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836-FC2D-460B-A761-F491E04F0D9B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3EDE-E4C7-4209-BA25-643DC9CF9EB2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19B5-BF8C-44F4-80EF-B89ED7D8D3D0}" type="datetime1">
              <a:rPr lang="en-US" smtClean="0"/>
              <a:pPr/>
              <a:t>14-10-20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Networking Basics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 err="1" smtClean="0"/>
              <a:t>Week</a:t>
            </a:r>
            <a:r>
              <a:rPr lang="fr-CA" dirty="0" smtClean="0"/>
              <a:t> 6</a:t>
            </a:r>
          </a:p>
          <a:p>
            <a:pPr lvl="0"/>
            <a:r>
              <a:rPr lang="en-CA" dirty="0" smtClean="0"/>
              <a:t>Types of Addresses in IPv4 Networks</a:t>
            </a:r>
          </a:p>
          <a:p>
            <a:pPr lvl="0"/>
            <a:r>
              <a:rPr lang="en-CA" dirty="0" smtClean="0"/>
              <a:t>Part 2 of 2</a:t>
            </a:r>
          </a:p>
          <a:p>
            <a:endParaRPr lang="fr-CA" dirty="0" smtClean="0"/>
          </a:p>
          <a:p>
            <a:r>
              <a:rPr lang="fr-CA" dirty="0" smtClean="0"/>
              <a:t>Yvan Perron</a:t>
            </a:r>
          </a:p>
          <a:p>
            <a:r>
              <a:rPr lang="fr-CA" dirty="0" smtClean="0"/>
              <a:t>CST8103 - </a:t>
            </a:r>
            <a:r>
              <a:rPr lang="fr-CA" dirty="0" err="1" smtClean="0"/>
              <a:t>Fall</a:t>
            </a:r>
            <a:r>
              <a:rPr lang="fr-CA" dirty="0" smtClean="0"/>
              <a:t> 2012</a:t>
            </a:r>
          </a:p>
          <a:p>
            <a:endParaRPr lang="fr-CA" dirty="0"/>
          </a:p>
        </p:txBody>
      </p:sp>
      <p:pic>
        <p:nvPicPr>
          <p:cNvPr id="5" name="Picture 4" descr="C:\Documents and Settings\tech1\Local Settings\Temp\AC_WORDMARK_FC_GR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943600"/>
            <a:ext cx="1905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Documents and Settings\tech1\Local Settings\Temp\AC_ICON_SAT_FC_GRN_266x59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4800"/>
            <a:ext cx="2533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Practice Tests on Blackboard</a:t>
            </a:r>
          </a:p>
          <a:p>
            <a:r>
              <a:rPr lang="en-CA" dirty="0" smtClean="0"/>
              <a:t>Basics of sub netting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Topics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Quick review of the three address types</a:t>
            </a:r>
          </a:p>
          <a:p>
            <a:r>
              <a:rPr lang="en-CA" dirty="0" smtClean="0"/>
              <a:t>Calculating the three address types – complex case</a:t>
            </a:r>
          </a:p>
          <a:p>
            <a:r>
              <a:rPr lang="en-CA" dirty="0" smtClean="0"/>
              <a:t>Examples –complex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Network Address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Network (first address in a network’s address range) and broadcast (last address in a network’s address range) </a:t>
            </a:r>
            <a:r>
              <a:rPr lang="en-CA" dirty="0" smtClean="0">
                <a:ln>
                  <a:solidFill>
                    <a:srgbClr val="FFFF00"/>
                  </a:solidFill>
                </a:ln>
              </a:rPr>
              <a:t>IP addresses are never ever assigned to devices.</a:t>
            </a:r>
          </a:p>
          <a:p>
            <a:endParaRPr lang="en-CA" dirty="0" smtClean="0">
              <a:ln>
                <a:solidFill>
                  <a:srgbClr val="FFFF00"/>
                </a:solidFill>
              </a:ln>
            </a:endParaRPr>
          </a:p>
          <a:p>
            <a:r>
              <a:rPr lang="en-CA" dirty="0" smtClean="0"/>
              <a:t>Difference between a host and a broadcast address?</a:t>
            </a:r>
          </a:p>
          <a:p>
            <a:pPr lvl="2"/>
            <a:r>
              <a:rPr lang="en-CA" dirty="0" smtClean="0">
                <a:ln>
                  <a:solidFill>
                    <a:srgbClr val="FFFF00"/>
                  </a:solidFill>
                </a:ln>
              </a:rPr>
              <a:t>A host address is an address we assign to network devices</a:t>
            </a:r>
            <a:r>
              <a:rPr lang="en-CA" dirty="0" smtClean="0"/>
              <a:t> like computers, printers, servers, laptops, etc.  </a:t>
            </a:r>
            <a:r>
              <a:rPr lang="en-CA" dirty="0" smtClean="0">
                <a:ln>
                  <a:solidFill>
                    <a:srgbClr val="FFFF00"/>
                  </a:solidFill>
                </a:ln>
              </a:rPr>
              <a:t>Every (almost!) device needs an IP address in order to communicate</a:t>
            </a:r>
            <a:r>
              <a:rPr lang="en-CA" dirty="0" smtClean="0"/>
              <a:t>.</a:t>
            </a:r>
          </a:p>
          <a:p>
            <a:pPr lvl="2"/>
            <a:r>
              <a:rPr lang="en-CA" dirty="0" smtClean="0"/>
              <a:t>A broadcast address is a special address (never, ever assigned to a host).  When a network device like a computer, etc wants to send a message to ALL devices in the same network, they send to the broadcast address.  The broadcast is a quick and efficient way of sending a network communication to ALL devices of the same network segment.</a:t>
            </a:r>
            <a:br>
              <a:rPr lang="en-CA" dirty="0" smtClean="0"/>
            </a:br>
            <a:endParaRPr lang="en-CA" dirty="0" smtClean="0"/>
          </a:p>
          <a:p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 calculations for 172.16.10.254/16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address (all host bits are 0s)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Broadcast address (all host bits are 1s)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addresses</a:t>
            </a:r>
          </a:p>
          <a:p>
            <a:pPr lvl="2"/>
            <a:r>
              <a:rPr lang="en-US" dirty="0" smtClean="0"/>
              <a:t>Range </a:t>
            </a:r>
            <a:r>
              <a:rPr lang="en-US" dirty="0" smtClean="0">
                <a:sym typeface="Wingdings" pitchFamily="2" charset="2"/>
              </a:rPr>
              <a:t> N</a:t>
            </a:r>
            <a:r>
              <a:rPr lang="en-US" dirty="0" smtClean="0"/>
              <a:t>etwork +1 to Broadcast -1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Number of hosts in network = 2^h-2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 Case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 calculations for 192.168.1.100/25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Network address (all host bits are 0s)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Broadcast address (all host bits are 1s)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addresses</a:t>
            </a:r>
          </a:p>
          <a:p>
            <a:pPr lvl="2"/>
            <a:r>
              <a:rPr lang="en-US" dirty="0" smtClean="0"/>
              <a:t>Range </a:t>
            </a:r>
            <a:r>
              <a:rPr lang="en-US" dirty="0" smtClean="0">
                <a:sym typeface="Wingdings" pitchFamily="2" charset="2"/>
              </a:rPr>
              <a:t> N</a:t>
            </a:r>
            <a:r>
              <a:rPr lang="en-US" dirty="0" smtClean="0"/>
              <a:t>etwork +1 to Broadcast -1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Number of hosts in network = 2^h-2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Complex Case Procedure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Steps for calculating the three address types:</a:t>
            </a:r>
          </a:p>
          <a:p>
            <a:pPr lvl="1"/>
            <a:r>
              <a:rPr lang="en-US" dirty="0" smtClean="0"/>
              <a:t>Convert IP address to 32 bit binary</a:t>
            </a:r>
          </a:p>
          <a:p>
            <a:pPr lvl="1"/>
            <a:r>
              <a:rPr lang="en-US" dirty="0" smtClean="0"/>
              <a:t>Draw a vertical line after the last network bit</a:t>
            </a:r>
          </a:p>
          <a:p>
            <a:pPr lvl="1"/>
            <a:r>
              <a:rPr lang="en-US" dirty="0" smtClean="0"/>
              <a:t>Set all host bits to 0s</a:t>
            </a:r>
          </a:p>
          <a:p>
            <a:pPr lvl="1"/>
            <a:r>
              <a:rPr lang="en-US" dirty="0" smtClean="0"/>
              <a:t>Convert 32 bit binary to dotted decimal</a:t>
            </a:r>
          </a:p>
          <a:p>
            <a:pPr lvl="2"/>
            <a:r>
              <a:rPr lang="en-US" dirty="0" smtClean="0"/>
              <a:t>You have your network ID</a:t>
            </a:r>
          </a:p>
          <a:p>
            <a:pPr lvl="1"/>
            <a:r>
              <a:rPr lang="en-US" dirty="0" smtClean="0"/>
              <a:t>Set all host bits to 1s</a:t>
            </a:r>
          </a:p>
          <a:p>
            <a:pPr lvl="1"/>
            <a:r>
              <a:rPr lang="en-US" dirty="0" smtClean="0"/>
              <a:t>Convert 32 bit binary to dotted decimal</a:t>
            </a:r>
          </a:p>
          <a:p>
            <a:pPr lvl="2"/>
            <a:r>
              <a:rPr lang="en-US" dirty="0" smtClean="0"/>
              <a:t>You have your broadcast address</a:t>
            </a:r>
          </a:p>
          <a:p>
            <a:pPr lvl="1"/>
            <a:r>
              <a:rPr lang="en-US" dirty="0" smtClean="0"/>
              <a:t>Add 1 to your network address</a:t>
            </a:r>
          </a:p>
          <a:p>
            <a:pPr lvl="2"/>
            <a:r>
              <a:rPr lang="en-US" dirty="0" smtClean="0"/>
              <a:t>You have your first host address</a:t>
            </a:r>
          </a:p>
          <a:p>
            <a:pPr lvl="1"/>
            <a:r>
              <a:rPr lang="en-US" dirty="0" smtClean="0"/>
              <a:t>Subtract 1 from your broadcast address</a:t>
            </a:r>
          </a:p>
          <a:p>
            <a:pPr lvl="2"/>
            <a:r>
              <a:rPr lang="en-US" dirty="0" smtClean="0"/>
              <a:t>You have your last host address</a:t>
            </a:r>
          </a:p>
          <a:p>
            <a:pPr lvl="1"/>
            <a:r>
              <a:rPr lang="en-US" dirty="0" smtClean="0"/>
              <a:t>Number of hosts in network = 2^h-2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Complex Case Example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192.168.1.100/25</a:t>
            </a:r>
          </a:p>
          <a:p>
            <a:pPr lvl="1">
              <a:buNone/>
            </a:pPr>
            <a:r>
              <a:rPr lang="en-CA" dirty="0" smtClean="0"/>
              <a:t>11000000101010000000000101100100</a:t>
            </a:r>
          </a:p>
          <a:p>
            <a:pPr lvl="1">
              <a:buNone/>
            </a:pPr>
            <a:r>
              <a:rPr lang="en-CA" dirty="0" smtClean="0"/>
              <a:t>1100000010101000000000010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dirty="0" smtClean="0"/>
              <a:t>1100000010101000000000010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CST8103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Complex Case Example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192.168.1.128/25</a:t>
            </a:r>
          </a:p>
          <a:p>
            <a:pPr lvl="1">
              <a:buNone/>
            </a:pPr>
            <a:r>
              <a:rPr lang="en-CA" dirty="0" smtClean="0"/>
              <a:t>11000000101010000000000110000000</a:t>
            </a:r>
          </a:p>
          <a:p>
            <a:pPr lvl="1">
              <a:buNone/>
            </a:pPr>
            <a:r>
              <a:rPr lang="en-CA" dirty="0" smtClean="0"/>
              <a:t>1100000010101000000000011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smtClean="0"/>
              <a:t>1100000010101000000000011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CST8103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Addresses that have subnet masks that are portions of an octet require a more complex procedure in order to calculate the three address types of any IPv4 network segment.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CST8103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376</Words>
  <Application>Microsoft Macintosh PowerPoint</Application>
  <PresentationFormat>On-screen Show 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Networking Basics</vt:lpstr>
      <vt:lpstr>Topics</vt:lpstr>
      <vt:lpstr>Network Address Types</vt:lpstr>
      <vt:lpstr>Calculations</vt:lpstr>
      <vt:lpstr>Complex Case</vt:lpstr>
      <vt:lpstr>Complex Case Procedure</vt:lpstr>
      <vt:lpstr>Complex Case Example</vt:lpstr>
      <vt:lpstr>Complex Case Example</vt:lpstr>
      <vt:lpstr>Summary</vt:lpstr>
      <vt:lpstr>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Basics CST 8103 </dc:title>
  <dc:creator>yperron</dc:creator>
  <cp:lastModifiedBy>Amin Mahmoudian</cp:lastModifiedBy>
  <cp:revision>468</cp:revision>
  <dcterms:created xsi:type="dcterms:W3CDTF">2006-08-16T00:00:00Z</dcterms:created>
  <dcterms:modified xsi:type="dcterms:W3CDTF">2014-10-20T20:28:03Z</dcterms:modified>
</cp:coreProperties>
</file>