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S_Traffic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0"/>
            <a:ext cx="8229600" cy="4043238"/>
          </a:xfrm>
          <a:prstGeom prst="rect">
            <a:avLst/>
          </a:prstGeom>
        </p:spPr>
      </p:pic>
      <p:pic>
        <p:nvPicPr>
          <p:cNvPr id="3" name="Picture 2" descr="CS_Traffic_Bar_Percentage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023360"/>
            <a:ext cx="3383280" cy="2791206"/>
          </a:xfrm>
          <a:prstGeom prst="rect">
            <a:avLst/>
          </a:prstGeom>
        </p:spPr>
      </p:pic>
      <p:pic>
        <p:nvPicPr>
          <p:cNvPr id="4" name="Picture 3" descr="CS_Traffic_Bar_Percentage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4023360"/>
            <a:ext cx="3383280" cy="279120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raffic_Huawei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0"/>
            <a:ext cx="8229600" cy="3834824"/>
          </a:xfrm>
          <a:prstGeom prst="rect">
            <a:avLst/>
          </a:prstGeom>
        </p:spPr>
      </p:pic>
      <p:pic>
        <p:nvPicPr>
          <p:cNvPr id="3" name="Picture 2" descr="Traffic_Huawei_Bar_Percent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0"/>
            <a:ext cx="4297680" cy="31460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yload_NAK-Alborz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0"/>
            <a:ext cx="8229600" cy="3834824"/>
          </a:xfrm>
          <a:prstGeom prst="rect">
            <a:avLst/>
          </a:prstGeom>
        </p:spPr>
      </p:pic>
      <p:pic>
        <p:nvPicPr>
          <p:cNvPr id="3" name="Picture 2" descr="Payload_NAK-Alborz_Bar_Percent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0"/>
            <a:ext cx="4297680" cy="31460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yload_NAK-North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0"/>
            <a:ext cx="8229600" cy="3834824"/>
          </a:xfrm>
          <a:prstGeom prst="rect">
            <a:avLst/>
          </a:prstGeom>
        </p:spPr>
      </p:pic>
      <p:pic>
        <p:nvPicPr>
          <p:cNvPr id="3" name="Picture 2" descr="Payload_NAK-North_Bar_Percent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0"/>
            <a:ext cx="4297680" cy="314601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yload_NAK-Tehran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0"/>
            <a:ext cx="8229600" cy="3834824"/>
          </a:xfrm>
          <a:prstGeom prst="rect">
            <a:avLst/>
          </a:prstGeom>
        </p:spPr>
      </p:pic>
      <p:pic>
        <p:nvPicPr>
          <p:cNvPr id="3" name="Picture 2" descr="Payload_NAK-Tehran_Bar_Percent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0"/>
            <a:ext cx="4297680" cy="31460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yload_NAK-Huawei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0"/>
            <a:ext cx="8229600" cy="3834824"/>
          </a:xfrm>
          <a:prstGeom prst="rect">
            <a:avLst/>
          </a:prstGeom>
        </p:spPr>
      </p:pic>
      <p:pic>
        <p:nvPicPr>
          <p:cNvPr id="3" name="Picture 2" descr="Payload_NAK-Huawei_Bar_Percent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0"/>
            <a:ext cx="4297680" cy="31460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yload_NAK-Nokia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0"/>
            <a:ext cx="8229600" cy="3834824"/>
          </a:xfrm>
          <a:prstGeom prst="rect">
            <a:avLst/>
          </a:prstGeom>
        </p:spPr>
      </p:pic>
      <p:pic>
        <p:nvPicPr>
          <p:cNvPr id="3" name="Picture 2" descr="Payload_NAK-Nokia_Bar_Percent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0"/>
            <a:ext cx="4297680" cy="31460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yload_BR-TEL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0"/>
            <a:ext cx="8229600" cy="3834824"/>
          </a:xfrm>
          <a:prstGeom prst="rect">
            <a:avLst/>
          </a:prstGeom>
        </p:spPr>
      </p:pic>
      <p:pic>
        <p:nvPicPr>
          <p:cNvPr id="3" name="Picture 2" descr="Payload_BR-TEL_Bar_Percent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0"/>
            <a:ext cx="4297680" cy="31460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yload_Farafan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0"/>
            <a:ext cx="8229600" cy="3834824"/>
          </a:xfrm>
          <a:prstGeom prst="rect">
            <a:avLst/>
          </a:prstGeom>
        </p:spPr>
      </p:pic>
      <p:pic>
        <p:nvPicPr>
          <p:cNvPr id="3" name="Picture 2" descr="Payload_Farafan_Bar_Percent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0"/>
            <a:ext cx="4297680" cy="31460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yload_Huawei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0"/>
            <a:ext cx="8229600" cy="3834824"/>
          </a:xfrm>
          <a:prstGeom prst="rect">
            <a:avLst/>
          </a:prstGeom>
        </p:spPr>
      </p:pic>
      <p:pic>
        <p:nvPicPr>
          <p:cNvPr id="3" name="Picture 2" descr="Payload_Huawei_Bar_Percent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0"/>
            <a:ext cx="4297680" cy="31460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274320"/>
            <a:ext cx="8229600" cy="3077155"/>
          </a:xfrm>
          <a:prstGeom prst="rect">
            <a:avLst/>
          </a:prstGeom>
        </p:spPr>
      </p:pic>
      <p:pic>
        <p:nvPicPr>
          <p:cNvPr id="3" name="Picture 2" descr="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" y="3474720"/>
            <a:ext cx="8229600" cy="30771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S_Traffic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0"/>
            <a:ext cx="8229600" cy="4043238"/>
          </a:xfrm>
          <a:prstGeom prst="rect">
            <a:avLst/>
          </a:prstGeom>
        </p:spPr>
      </p:pic>
      <p:pic>
        <p:nvPicPr>
          <p:cNvPr id="3" name="Picture 2" descr="PS_Traffic_Bar_Percentage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023360"/>
            <a:ext cx="3383280" cy="2791206"/>
          </a:xfrm>
          <a:prstGeom prst="rect">
            <a:avLst/>
          </a:prstGeom>
        </p:spPr>
      </p:pic>
      <p:pic>
        <p:nvPicPr>
          <p:cNvPr id="4" name="Picture 3" descr="PS_Traffic_Bar_Percentage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4023360"/>
            <a:ext cx="3383280" cy="279120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274320"/>
            <a:ext cx="8229600" cy="3077155"/>
          </a:xfrm>
          <a:prstGeom prst="rect">
            <a:avLst/>
          </a:prstGeom>
        </p:spPr>
      </p:pic>
      <p:pic>
        <p:nvPicPr>
          <p:cNvPr id="3" name="Picture 2" descr="CC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" y="3474720"/>
            <a:ext cx="8229600" cy="30771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D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274320"/>
            <a:ext cx="8229600" cy="2066345"/>
          </a:xfrm>
          <a:prstGeom prst="rect">
            <a:avLst/>
          </a:prstGeom>
        </p:spPr>
      </p:pic>
      <p:pic>
        <p:nvPicPr>
          <p:cNvPr id="3" name="Picture 2" descr="RD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" y="2468880"/>
            <a:ext cx="8229600" cy="2066345"/>
          </a:xfrm>
          <a:prstGeom prst="rect">
            <a:avLst/>
          </a:prstGeom>
        </p:spPr>
      </p:pic>
      <p:pic>
        <p:nvPicPr>
          <p:cNvPr id="4" name="Picture 3" descr="RD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68" y="4663440"/>
            <a:ext cx="8229600" cy="20663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raffic_NAK-Alborz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0"/>
            <a:ext cx="8229600" cy="3834824"/>
          </a:xfrm>
          <a:prstGeom prst="rect">
            <a:avLst/>
          </a:prstGeom>
        </p:spPr>
      </p:pic>
      <p:pic>
        <p:nvPicPr>
          <p:cNvPr id="3" name="Picture 2" descr="Traffic_NAK-Alborz_Bar_Percent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0"/>
            <a:ext cx="4297680" cy="31460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raffic_NAK-North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0"/>
            <a:ext cx="8229600" cy="3834824"/>
          </a:xfrm>
          <a:prstGeom prst="rect">
            <a:avLst/>
          </a:prstGeom>
        </p:spPr>
      </p:pic>
      <p:pic>
        <p:nvPicPr>
          <p:cNvPr id="3" name="Picture 2" descr="Traffic_NAK-North_Bar_Percent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0"/>
            <a:ext cx="4297680" cy="31460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raffic_NAK-Tehran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0"/>
            <a:ext cx="8229600" cy="3834824"/>
          </a:xfrm>
          <a:prstGeom prst="rect">
            <a:avLst/>
          </a:prstGeom>
        </p:spPr>
      </p:pic>
      <p:pic>
        <p:nvPicPr>
          <p:cNvPr id="3" name="Picture 2" descr="Traffic_NAK-Tehran_Bar_Percent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0"/>
            <a:ext cx="4297680" cy="31460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raffic_NAK-Huawei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0"/>
            <a:ext cx="8229600" cy="3834824"/>
          </a:xfrm>
          <a:prstGeom prst="rect">
            <a:avLst/>
          </a:prstGeom>
        </p:spPr>
      </p:pic>
      <p:pic>
        <p:nvPicPr>
          <p:cNvPr id="3" name="Picture 2" descr="Traffic_NAK-Huawei_Bar_Percent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0"/>
            <a:ext cx="4297680" cy="31460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raffic_NAK-Nokia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0"/>
            <a:ext cx="8229600" cy="3834824"/>
          </a:xfrm>
          <a:prstGeom prst="rect">
            <a:avLst/>
          </a:prstGeom>
        </p:spPr>
      </p:pic>
      <p:pic>
        <p:nvPicPr>
          <p:cNvPr id="3" name="Picture 2" descr="Traffic_NAK-Nokia_Bar_Percent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0"/>
            <a:ext cx="4297680" cy="31460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raffic_BR-TEL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0"/>
            <a:ext cx="8229600" cy="3834824"/>
          </a:xfrm>
          <a:prstGeom prst="rect">
            <a:avLst/>
          </a:prstGeom>
        </p:spPr>
      </p:pic>
      <p:pic>
        <p:nvPicPr>
          <p:cNvPr id="3" name="Picture 2" descr="Traffic_BR-TEL_Bar_Percent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0"/>
            <a:ext cx="4297680" cy="31460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raffic_Farafan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0"/>
            <a:ext cx="8229600" cy="3834824"/>
          </a:xfrm>
          <a:prstGeom prst="rect">
            <a:avLst/>
          </a:prstGeom>
        </p:spPr>
      </p:pic>
      <p:pic>
        <p:nvPicPr>
          <p:cNvPr id="3" name="Picture 2" descr="Traffic_Farafan_Bar_Percent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0"/>
            <a:ext cx="4297680" cy="31460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