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C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C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Alborz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Alborz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North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North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Tehr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Tehr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Nokia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Nokia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BR-TEL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BR-TEL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Faraf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Faraf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3077155"/>
          </a:xfrm>
          <a:prstGeom prst="rect">
            <a:avLst/>
          </a:prstGeom>
        </p:spPr>
      </p:pic>
      <p:pic>
        <p:nvPicPr>
          <p:cNvPr id="3" name="Picture 2" descr="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4720"/>
            <a:ext cx="8229600" cy="3077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P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P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3077155"/>
          </a:xfrm>
          <a:prstGeom prst="rect">
            <a:avLst/>
          </a:prstGeom>
        </p:spPr>
      </p:pic>
      <p:pic>
        <p:nvPicPr>
          <p:cNvPr id="3" name="Picture 2" descr="CC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4720"/>
            <a:ext cx="8229600" cy="3077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2066345"/>
          </a:xfrm>
          <a:prstGeom prst="rect">
            <a:avLst/>
          </a:prstGeom>
        </p:spPr>
      </p:pic>
      <p:pic>
        <p:nvPicPr>
          <p:cNvPr id="3" name="Picture 2" descr="R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468880"/>
            <a:ext cx="8229600" cy="2066345"/>
          </a:xfrm>
          <a:prstGeom prst="rect">
            <a:avLst/>
          </a:prstGeom>
        </p:spPr>
      </p:pic>
      <p:pic>
        <p:nvPicPr>
          <p:cNvPr id="4" name="Picture 3" descr="R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4663440"/>
            <a:ext cx="8229600" cy="20663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NAK-Albor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NAK-Albor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NAK-Albor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NAK-Albor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NAK-Alborz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NAK-Alborz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NAK-Alborz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NAK-Nor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NAK-Nor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NAK-Nort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NAK-Nort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NAK-Nort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NAK-Nort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NAK-Nort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NAK-Tehr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NAK-Tehr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NAK-Tehr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NAK-Tehr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NAK-Tehr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NAK-Tehra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NAK-Tehra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NAK-Huawe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NAK-Huawe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NAK-Huawe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NAK-Huawe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NAK-Huawe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NAK-Huawe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NAK-Huawei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NAK-Nok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NAK-Nok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NAK-Nok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NAK-Nok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NAK-Noki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NAK-Noki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NAK-Noki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BR-T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BR-T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BR-T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BR-TE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BR-TE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BR-TE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BR-TE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Faraf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Faraf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Faraf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Farafa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Faraf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Farafa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Farafa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_Huawe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4572000" cy="2376299"/>
          </a:xfrm>
          <a:prstGeom prst="rect">
            <a:avLst/>
          </a:prstGeom>
        </p:spPr>
      </p:pic>
      <p:pic>
        <p:nvPicPr>
          <p:cNvPr id="3" name="Picture 2" descr="RD_Huawe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80"/>
            <a:ext cx="4572000" cy="2376299"/>
          </a:xfrm>
          <a:prstGeom prst="rect">
            <a:avLst/>
          </a:prstGeom>
        </p:spPr>
      </p:pic>
      <p:pic>
        <p:nvPicPr>
          <p:cNvPr id="4" name="Picture 3" descr="CC2_Huawe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1760"/>
            <a:ext cx="4572000" cy="2376299"/>
          </a:xfrm>
          <a:prstGeom prst="rect">
            <a:avLst/>
          </a:prstGeom>
        </p:spPr>
      </p:pic>
      <p:pic>
        <p:nvPicPr>
          <p:cNvPr id="5" name="Picture 4" descr="CC3_Huawe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760"/>
            <a:ext cx="4572000" cy="2376299"/>
          </a:xfrm>
          <a:prstGeom prst="rect">
            <a:avLst/>
          </a:prstGeom>
        </p:spPr>
      </p:pic>
      <p:pic>
        <p:nvPicPr>
          <p:cNvPr id="6" name="Picture 5" descr="RD2_Huawe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20640"/>
            <a:ext cx="3017520" cy="1568358"/>
          </a:xfrm>
          <a:prstGeom prst="rect">
            <a:avLst/>
          </a:prstGeom>
        </p:spPr>
      </p:pic>
      <p:pic>
        <p:nvPicPr>
          <p:cNvPr id="7" name="Picture 6" descr="RD3_Huawe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5120640"/>
            <a:ext cx="3017520" cy="1568358"/>
          </a:xfrm>
          <a:prstGeom prst="rect">
            <a:avLst/>
          </a:prstGeom>
        </p:spPr>
      </p:pic>
      <p:pic>
        <p:nvPicPr>
          <p:cNvPr id="8" name="Picture 7" descr="RD4_Huawei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480" y="5120640"/>
            <a:ext cx="3017520" cy="15683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Alborz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Alborz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North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North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Tehr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Tehr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Nokia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Nokia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BR-TEL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BR-TEL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Faraf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Faraf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