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S_Traffic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4043238"/>
          </a:xfrm>
          <a:prstGeom prst="rect">
            <a:avLst/>
          </a:prstGeom>
        </p:spPr>
      </p:pic>
      <p:pic>
        <p:nvPicPr>
          <p:cNvPr id="3" name="Picture 2" descr="CS_Traffic_Bar_Percent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3360"/>
            <a:ext cx="3383280" cy="2791206"/>
          </a:xfrm>
          <a:prstGeom prst="rect">
            <a:avLst/>
          </a:prstGeom>
        </p:spPr>
      </p:pic>
      <p:pic>
        <p:nvPicPr>
          <p:cNvPr id="4" name="Picture 3" descr="CS_Traffic_Bar_Percentag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23360"/>
            <a:ext cx="3383280" cy="27912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S_Traffic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4043238"/>
          </a:xfrm>
          <a:prstGeom prst="rect">
            <a:avLst/>
          </a:prstGeom>
        </p:spPr>
      </p:pic>
      <p:pic>
        <p:nvPicPr>
          <p:cNvPr id="3" name="Picture 2" descr="PS_Traffic_Bar_Percent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3360"/>
            <a:ext cx="3383280" cy="2791206"/>
          </a:xfrm>
          <a:prstGeom prst="rect">
            <a:avLst/>
          </a:prstGeom>
        </p:spPr>
      </p:pic>
      <p:pic>
        <p:nvPicPr>
          <p:cNvPr id="4" name="Picture 3" descr="PS_Traffic_Bar_Percentag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23360"/>
            <a:ext cx="3383280" cy="2791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