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FD\SU2_work\Project\naca0012.deg\10deg\C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FD\SU2_work\Project\naca0012.deg\0deg\CP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FD\SU2_work\Project\naca0012.deg\15deg\Cp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FD\SU2_work\Project\naca0012.deg\C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FD\SU2_work\Project\naca0012.deg\C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 dirty="0"/>
              <a:t>naca0012</a:t>
            </a:r>
            <a:r>
              <a:rPr lang="en-US" altLang="ko-KR" baseline="0" dirty="0"/>
              <a:t> at</a:t>
            </a:r>
            <a:r>
              <a:rPr lang="ko-KR" altLang="en-US" baseline="0" dirty="0"/>
              <a:t> </a:t>
            </a:r>
            <a:r>
              <a:rPr lang="en-US" altLang="ko-KR" baseline="0" dirty="0"/>
              <a:t>deg=10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Computed Cp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[1]log_naca0012!$A$2:$A$158</c:f>
              <c:numCache>
                <c:formatCode>General</c:formatCode>
                <c:ptCount val="157"/>
                <c:pt idx="0">
                  <c:v>5.2468000000000002E-3</c:v>
                </c:pt>
                <c:pt idx="1">
                  <c:v>5.2468000000000002E-3</c:v>
                </c:pt>
                <c:pt idx="2">
                  <c:v>1</c:v>
                </c:pt>
                <c:pt idx="3">
                  <c:v>4.9703500000000001E-3</c:v>
                </c:pt>
                <c:pt idx="4">
                  <c:v>4.6889399999999999E-3</c:v>
                </c:pt>
                <c:pt idx="5">
                  <c:v>4.4045400000000002E-3</c:v>
                </c:pt>
                <c:pt idx="6">
                  <c:v>4.11905E-3</c:v>
                </c:pt>
                <c:pt idx="7">
                  <c:v>3.8342900000000002E-3</c:v>
                </c:pt>
                <c:pt idx="8">
                  <c:v>3.5521099999999998E-3</c:v>
                </c:pt>
                <c:pt idx="9">
                  <c:v>3.2744900000000001E-3</c:v>
                </c:pt>
                <c:pt idx="10">
                  <c:v>3.00359E-3</c:v>
                </c:pt>
                <c:pt idx="11">
                  <c:v>2.7418799999999999E-3</c:v>
                </c:pt>
                <c:pt idx="12">
                  <c:v>2.4922500000000001E-3</c:v>
                </c:pt>
                <c:pt idx="13">
                  <c:v>2.2576300000000001E-3</c:v>
                </c:pt>
                <c:pt idx="14">
                  <c:v>2.03403E-3</c:v>
                </c:pt>
                <c:pt idx="15">
                  <c:v>1.8200200000000001E-3</c:v>
                </c:pt>
                <c:pt idx="16">
                  <c:v>1.616E-3</c:v>
                </c:pt>
                <c:pt idx="17">
                  <c:v>1.4223899999999999E-3</c:v>
                </c:pt>
                <c:pt idx="18">
                  <c:v>1.2395799999999999E-3</c:v>
                </c:pt>
                <c:pt idx="19">
                  <c:v>1.0679699999999999E-3</c:v>
                </c:pt>
                <c:pt idx="20">
                  <c:v>9.0795999999999997E-4</c:v>
                </c:pt>
                <c:pt idx="21">
                  <c:v>7.5993299999999996E-4</c:v>
                </c:pt>
                <c:pt idx="22">
                  <c:v>6.2425299999999996E-4</c:v>
                </c:pt>
                <c:pt idx="23">
                  <c:v>5.0130900000000002E-4</c:v>
                </c:pt>
                <c:pt idx="24">
                  <c:v>3.9147900000000002E-4</c:v>
                </c:pt>
                <c:pt idx="25">
                  <c:v>2.9492E-4</c:v>
                </c:pt>
                <c:pt idx="26">
                  <c:v>2.1177199999999999E-4</c:v>
                </c:pt>
                <c:pt idx="27">
                  <c:v>1.4216899999999999E-4</c:v>
                </c:pt>
                <c:pt idx="28" formatCode="0.00E+00">
                  <c:v>8.6243500000000002E-5</c:v>
                </c:pt>
                <c:pt idx="29" formatCode="0.00E+00">
                  <c:v>4.4121700000000001E-5</c:v>
                </c:pt>
                <c:pt idx="30" formatCode="0.00E+00">
                  <c:v>1.5926E-5</c:v>
                </c:pt>
                <c:pt idx="31" formatCode="0.00E+00">
                  <c:v>1.77412E-6</c:v>
                </c:pt>
                <c:pt idx="32" formatCode="0.00E+00">
                  <c:v>1.77412E-6</c:v>
                </c:pt>
                <c:pt idx="33" formatCode="0.00E+00">
                  <c:v>1.5926E-5</c:v>
                </c:pt>
                <c:pt idx="34" formatCode="0.00E+00">
                  <c:v>4.4121700000000001E-5</c:v>
                </c:pt>
                <c:pt idx="35" formatCode="0.00E+00">
                  <c:v>8.6243500000000002E-5</c:v>
                </c:pt>
                <c:pt idx="36">
                  <c:v>1.4216899999999999E-4</c:v>
                </c:pt>
                <c:pt idx="37">
                  <c:v>2.1177199999999999E-4</c:v>
                </c:pt>
                <c:pt idx="38">
                  <c:v>2.9492E-4</c:v>
                </c:pt>
                <c:pt idx="39">
                  <c:v>3.9147900000000002E-4</c:v>
                </c:pt>
                <c:pt idx="40">
                  <c:v>5.0130900000000002E-4</c:v>
                </c:pt>
                <c:pt idx="41">
                  <c:v>6.2425299999999996E-4</c:v>
                </c:pt>
                <c:pt idx="42">
                  <c:v>7.5993299999999996E-4</c:v>
                </c:pt>
                <c:pt idx="43">
                  <c:v>9.0795999999999997E-4</c:v>
                </c:pt>
                <c:pt idx="44">
                  <c:v>1.0679699999999999E-3</c:v>
                </c:pt>
                <c:pt idx="45">
                  <c:v>1.2395799999999999E-3</c:v>
                </c:pt>
                <c:pt idx="46">
                  <c:v>1.4223899999999999E-3</c:v>
                </c:pt>
                <c:pt idx="47">
                  <c:v>1.616E-3</c:v>
                </c:pt>
                <c:pt idx="48">
                  <c:v>1.8200200000000001E-3</c:v>
                </c:pt>
                <c:pt idx="49">
                  <c:v>2.03403E-3</c:v>
                </c:pt>
                <c:pt idx="50">
                  <c:v>2.2576300000000001E-3</c:v>
                </c:pt>
                <c:pt idx="51">
                  <c:v>2.4922500000000001E-3</c:v>
                </c:pt>
                <c:pt idx="52">
                  <c:v>2.7418799999999999E-3</c:v>
                </c:pt>
                <c:pt idx="53">
                  <c:v>3.00359E-3</c:v>
                </c:pt>
                <c:pt idx="54">
                  <c:v>3.2744900000000001E-3</c:v>
                </c:pt>
                <c:pt idx="55">
                  <c:v>3.5521099999999998E-3</c:v>
                </c:pt>
                <c:pt idx="56">
                  <c:v>3.8342900000000002E-3</c:v>
                </c:pt>
                <c:pt idx="57">
                  <c:v>4.11905E-3</c:v>
                </c:pt>
                <c:pt idx="58">
                  <c:v>4.4045400000000002E-3</c:v>
                </c:pt>
                <c:pt idx="59">
                  <c:v>4.6889399999999999E-3</c:v>
                </c:pt>
                <c:pt idx="60">
                  <c:v>4.9703500000000001E-3</c:v>
                </c:pt>
                <c:pt idx="61">
                  <c:v>7.6176000000000004E-3</c:v>
                </c:pt>
                <c:pt idx="62">
                  <c:v>1.102E-2</c:v>
                </c:pt>
                <c:pt idx="63">
                  <c:v>1.57827E-2</c:v>
                </c:pt>
                <c:pt idx="64">
                  <c:v>2.2056900000000001E-2</c:v>
                </c:pt>
                <c:pt idx="65">
                  <c:v>2.9947700000000001E-2</c:v>
                </c:pt>
                <c:pt idx="66">
                  <c:v>3.94966E-2</c:v>
                </c:pt>
                <c:pt idx="67">
                  <c:v>5.0698699999999999E-2</c:v>
                </c:pt>
                <c:pt idx="68">
                  <c:v>6.3518400000000003E-2</c:v>
                </c:pt>
                <c:pt idx="69">
                  <c:v>7.79001E-2</c:v>
                </c:pt>
                <c:pt idx="70">
                  <c:v>9.3776100000000001E-2</c:v>
                </c:pt>
                <c:pt idx="71">
                  <c:v>0.111071</c:v>
                </c:pt>
                <c:pt idx="72">
                  <c:v>0.12970400000000001</c:v>
                </c:pt>
                <c:pt idx="73">
                  <c:v>0.149594</c:v>
                </c:pt>
                <c:pt idx="74">
                  <c:v>0.170655</c:v>
                </c:pt>
                <c:pt idx="75">
                  <c:v>0.192803</c:v>
                </c:pt>
                <c:pt idx="76">
                  <c:v>0.21595400000000001</c:v>
                </c:pt>
                <c:pt idx="77">
                  <c:v>0.24002399999999999</c:v>
                </c:pt>
                <c:pt idx="78">
                  <c:v>0.26493</c:v>
                </c:pt>
                <c:pt idx="79">
                  <c:v>0.29059000000000001</c:v>
                </c:pt>
                <c:pt idx="80">
                  <c:v>0.31692300000000001</c:v>
                </c:pt>
                <c:pt idx="81">
                  <c:v>0.34384900000000002</c:v>
                </c:pt>
                <c:pt idx="82">
                  <c:v>0.37128800000000001</c:v>
                </c:pt>
                <c:pt idx="83">
                  <c:v>0.39916299999999999</c:v>
                </c:pt>
                <c:pt idx="84">
                  <c:v>0.42739500000000002</c:v>
                </c:pt>
                <c:pt idx="85">
                  <c:v>0.45590799999999998</c:v>
                </c:pt>
                <c:pt idx="86">
                  <c:v>0.48462499999999997</c:v>
                </c:pt>
                <c:pt idx="87">
                  <c:v>0.51346800000000004</c:v>
                </c:pt>
                <c:pt idx="88">
                  <c:v>0.54235999999999995</c:v>
                </c:pt>
                <c:pt idx="89">
                  <c:v>0.57122399999999995</c:v>
                </c:pt>
                <c:pt idx="90">
                  <c:v>0.59998200000000002</c:v>
                </c:pt>
                <c:pt idx="91">
                  <c:v>0.62855399999999995</c:v>
                </c:pt>
                <c:pt idx="92">
                  <c:v>0.65686</c:v>
                </c:pt>
                <c:pt idx="93">
                  <c:v>0.68481599999999998</c:v>
                </c:pt>
                <c:pt idx="94">
                  <c:v>0.71233900000000006</c:v>
                </c:pt>
                <c:pt idx="95">
                  <c:v>0.73934200000000005</c:v>
                </c:pt>
                <c:pt idx="96">
                  <c:v>0.76573500000000005</c:v>
                </c:pt>
                <c:pt idx="97">
                  <c:v>0.79142500000000005</c:v>
                </c:pt>
                <c:pt idx="98">
                  <c:v>0.81631500000000001</c:v>
                </c:pt>
                <c:pt idx="99">
                  <c:v>0.84030199999999999</c:v>
                </c:pt>
                <c:pt idx="100">
                  <c:v>0.86328000000000005</c:v>
                </c:pt>
                <c:pt idx="101">
                  <c:v>0.88513299999999995</c:v>
                </c:pt>
                <c:pt idx="102">
                  <c:v>0.90573800000000004</c:v>
                </c:pt>
                <c:pt idx="103">
                  <c:v>0.92495899999999998</c:v>
                </c:pt>
                <c:pt idx="104">
                  <c:v>0.94264800000000004</c:v>
                </c:pt>
                <c:pt idx="105">
                  <c:v>0.95863399999999999</c:v>
                </c:pt>
                <c:pt idx="106">
                  <c:v>0.97271399999999997</c:v>
                </c:pt>
                <c:pt idx="107">
                  <c:v>0.98463199999999995</c:v>
                </c:pt>
                <c:pt idx="108">
                  <c:v>0.99401600000000001</c:v>
                </c:pt>
                <c:pt idx="109">
                  <c:v>0.99808699999999995</c:v>
                </c:pt>
                <c:pt idx="110">
                  <c:v>0.99037799999999998</c:v>
                </c:pt>
                <c:pt idx="111">
                  <c:v>0.97971600000000003</c:v>
                </c:pt>
                <c:pt idx="112">
                  <c:v>0.96664700000000003</c:v>
                </c:pt>
                <c:pt idx="113">
                  <c:v>0.95148999999999995</c:v>
                </c:pt>
                <c:pt idx="114">
                  <c:v>0.93447999999999998</c:v>
                </c:pt>
                <c:pt idx="115">
                  <c:v>0.91581100000000004</c:v>
                </c:pt>
                <c:pt idx="116">
                  <c:v>0.89564699999999997</c:v>
                </c:pt>
                <c:pt idx="117">
                  <c:v>0.87413700000000005</c:v>
                </c:pt>
                <c:pt idx="118">
                  <c:v>0.851414</c:v>
                </c:pt>
                <c:pt idx="119">
                  <c:v>0.82760100000000003</c:v>
                </c:pt>
                <c:pt idx="120">
                  <c:v>0.802813</c:v>
                </c:pt>
                <c:pt idx="121">
                  <c:v>0.77715800000000002</c:v>
                </c:pt>
                <c:pt idx="122">
                  <c:v>0.75073999999999996</c:v>
                </c:pt>
                <c:pt idx="123">
                  <c:v>0.72365599999999997</c:v>
                </c:pt>
                <c:pt idx="124">
                  <c:v>0.69600099999999998</c:v>
                </c:pt>
                <c:pt idx="125">
                  <c:v>0.66786699999999999</c:v>
                </c:pt>
                <c:pt idx="126">
                  <c:v>0.63934100000000005</c:v>
                </c:pt>
                <c:pt idx="127">
                  <c:v>0.61051</c:v>
                </c:pt>
                <c:pt idx="128">
                  <c:v>0.58145899999999995</c:v>
                </c:pt>
                <c:pt idx="129">
                  <c:v>0.55226900000000001</c:v>
                </c:pt>
                <c:pt idx="130">
                  <c:v>0.52302400000000004</c:v>
                </c:pt>
                <c:pt idx="131">
                  <c:v>0.49380200000000002</c:v>
                </c:pt>
                <c:pt idx="132">
                  <c:v>0.46468599999999999</c:v>
                </c:pt>
                <c:pt idx="133">
                  <c:v>0.43575399999999997</c:v>
                </c:pt>
                <c:pt idx="134">
                  <c:v>0.407086</c:v>
                </c:pt>
                <c:pt idx="135">
                  <c:v>0.37876199999999999</c:v>
                </c:pt>
                <c:pt idx="136">
                  <c:v>0.35086299999999998</c:v>
                </c:pt>
                <c:pt idx="137">
                  <c:v>0.32346900000000001</c:v>
                </c:pt>
                <c:pt idx="138">
                  <c:v>0.29666300000000001</c:v>
                </c:pt>
                <c:pt idx="139">
                  <c:v>0.27052700000000002</c:v>
                </c:pt>
                <c:pt idx="140">
                  <c:v>0.245145</c:v>
                </c:pt>
                <c:pt idx="141">
                  <c:v>0.22060299999999999</c:v>
                </c:pt>
                <c:pt idx="142">
                  <c:v>0.19698499999999999</c:v>
                </c:pt>
                <c:pt idx="143">
                  <c:v>0.17437900000000001</c:v>
                </c:pt>
                <c:pt idx="144">
                  <c:v>0.15287200000000001</c:v>
                </c:pt>
                <c:pt idx="145">
                  <c:v>0.132552</c:v>
                </c:pt>
                <c:pt idx="146">
                  <c:v>0.113506</c:v>
                </c:pt>
                <c:pt idx="147">
                  <c:v>9.58204E-2</c:v>
                </c:pt>
                <c:pt idx="148">
                  <c:v>7.9578700000000002E-2</c:v>
                </c:pt>
                <c:pt idx="149">
                  <c:v>6.4860000000000001E-2</c:v>
                </c:pt>
                <c:pt idx="150">
                  <c:v>5.1735499999999997E-2</c:v>
                </c:pt>
                <c:pt idx="151">
                  <c:v>4.0264099999999997E-2</c:v>
                </c:pt>
                <c:pt idx="152">
                  <c:v>3.0484899999999999E-2</c:v>
                </c:pt>
                <c:pt idx="153">
                  <c:v>2.2405399999999999E-2</c:v>
                </c:pt>
                <c:pt idx="154">
                  <c:v>1.5985699999999999E-2</c:v>
                </c:pt>
                <c:pt idx="155">
                  <c:v>1.11199E-2</c:v>
                </c:pt>
                <c:pt idx="156">
                  <c:v>7.6515899999999998E-3</c:v>
                </c:pt>
              </c:numCache>
            </c:numRef>
          </c:xVal>
          <c:yVal>
            <c:numRef>
              <c:f>[1]log_naca0012!$B$2:$B$158</c:f>
              <c:numCache>
                <c:formatCode>General</c:formatCode>
                <c:ptCount val="157"/>
                <c:pt idx="0">
                  <c:v>-5.8362600000000002</c:v>
                </c:pt>
                <c:pt idx="1">
                  <c:v>0.36024299999999998</c:v>
                </c:pt>
                <c:pt idx="2">
                  <c:v>-0.43672100000000003</c:v>
                </c:pt>
                <c:pt idx="3">
                  <c:v>-5.8264699999999996</c:v>
                </c:pt>
                <c:pt idx="4">
                  <c:v>-5.5359999999999996</c:v>
                </c:pt>
                <c:pt idx="5">
                  <c:v>-5.2557900000000002</c:v>
                </c:pt>
                <c:pt idx="6">
                  <c:v>-5.0876200000000003</c:v>
                </c:pt>
                <c:pt idx="7">
                  <c:v>-5.0084200000000001</c:v>
                </c:pt>
                <c:pt idx="8">
                  <c:v>-4.99986</c:v>
                </c:pt>
                <c:pt idx="9">
                  <c:v>-5.0524399999999998</c:v>
                </c:pt>
                <c:pt idx="10">
                  <c:v>-5.1418900000000001</c:v>
                </c:pt>
                <c:pt idx="11">
                  <c:v>-5.2580200000000001</c:v>
                </c:pt>
                <c:pt idx="12">
                  <c:v>-5.36273</c:v>
                </c:pt>
                <c:pt idx="13">
                  <c:v>-5.4076500000000003</c:v>
                </c:pt>
                <c:pt idx="14">
                  <c:v>-5.3791700000000002</c:v>
                </c:pt>
                <c:pt idx="15">
                  <c:v>-5.3056799999999997</c:v>
                </c:pt>
                <c:pt idx="16">
                  <c:v>-5.2137399999999996</c:v>
                </c:pt>
                <c:pt idx="17">
                  <c:v>-5.1101700000000001</c:v>
                </c:pt>
                <c:pt idx="18">
                  <c:v>-4.9929100000000002</c:v>
                </c:pt>
                <c:pt idx="19">
                  <c:v>-4.8593799999999998</c:v>
                </c:pt>
                <c:pt idx="20">
                  <c:v>-4.7298799999999996</c:v>
                </c:pt>
                <c:pt idx="21">
                  <c:v>-4.6242099999999997</c:v>
                </c:pt>
                <c:pt idx="22">
                  <c:v>-4.52339</c:v>
                </c:pt>
                <c:pt idx="23">
                  <c:v>-4.40977</c:v>
                </c:pt>
                <c:pt idx="24">
                  <c:v>-4.2813800000000004</c:v>
                </c:pt>
                <c:pt idx="25">
                  <c:v>-4.1361999999999997</c:v>
                </c:pt>
                <c:pt idx="26">
                  <c:v>-3.9802900000000001</c:v>
                </c:pt>
                <c:pt idx="27">
                  <c:v>-3.8165800000000001</c:v>
                </c:pt>
                <c:pt idx="28">
                  <c:v>-3.64845</c:v>
                </c:pt>
                <c:pt idx="29">
                  <c:v>-3.47742</c:v>
                </c:pt>
                <c:pt idx="30">
                  <c:v>-3.3045900000000001</c:v>
                </c:pt>
                <c:pt idx="31">
                  <c:v>-3.1305399999999999</c:v>
                </c:pt>
                <c:pt idx="32">
                  <c:v>-2.9559099999999998</c:v>
                </c:pt>
                <c:pt idx="33">
                  <c:v>-2.7815599999999998</c:v>
                </c:pt>
                <c:pt idx="34">
                  <c:v>-2.6082999999999998</c:v>
                </c:pt>
                <c:pt idx="35">
                  <c:v>-2.4368799999999999</c:v>
                </c:pt>
                <c:pt idx="36">
                  <c:v>-2.2679200000000002</c:v>
                </c:pt>
                <c:pt idx="37">
                  <c:v>-2.10181</c:v>
                </c:pt>
                <c:pt idx="38">
                  <c:v>-1.93859</c:v>
                </c:pt>
                <c:pt idx="39">
                  <c:v>-1.7792600000000001</c:v>
                </c:pt>
                <c:pt idx="40">
                  <c:v>-1.62493</c:v>
                </c:pt>
                <c:pt idx="41">
                  <c:v>-1.47543</c:v>
                </c:pt>
                <c:pt idx="42">
                  <c:v>-1.33175</c:v>
                </c:pt>
                <c:pt idx="43">
                  <c:v>-1.1942299999999999</c:v>
                </c:pt>
                <c:pt idx="44">
                  <c:v>-1.06304</c:v>
                </c:pt>
                <c:pt idx="45">
                  <c:v>-0.93762800000000002</c:v>
                </c:pt>
                <c:pt idx="46">
                  <c:v>-0.81975299999999995</c:v>
                </c:pt>
                <c:pt idx="47">
                  <c:v>-0.70948299999999997</c:v>
                </c:pt>
                <c:pt idx="48">
                  <c:v>-0.60821199999999997</c:v>
                </c:pt>
                <c:pt idx="49">
                  <c:v>-0.51993500000000004</c:v>
                </c:pt>
                <c:pt idx="50">
                  <c:v>-0.43343300000000001</c:v>
                </c:pt>
                <c:pt idx="51">
                  <c:v>-0.33765099999999998</c:v>
                </c:pt>
                <c:pt idx="52">
                  <c:v>-0.228043</c:v>
                </c:pt>
                <c:pt idx="53">
                  <c:v>-0.13481000000000001</c:v>
                </c:pt>
                <c:pt idx="54">
                  <c:v>-6.53194E-2</c:v>
                </c:pt>
                <c:pt idx="55">
                  <c:v>-1.24E-2</c:v>
                </c:pt>
                <c:pt idx="56">
                  <c:v>3.7026499999999997E-2</c:v>
                </c:pt>
                <c:pt idx="57">
                  <c:v>9.3755599999999994E-2</c:v>
                </c:pt>
                <c:pt idx="58">
                  <c:v>0.14338899999999999</c:v>
                </c:pt>
                <c:pt idx="59">
                  <c:v>0.16100700000000001</c:v>
                </c:pt>
                <c:pt idx="60">
                  <c:v>0.193326</c:v>
                </c:pt>
                <c:pt idx="61">
                  <c:v>0.68005800000000005</c:v>
                </c:pt>
                <c:pt idx="62">
                  <c:v>0.84383300000000006</c:v>
                </c:pt>
                <c:pt idx="63">
                  <c:v>0.94373200000000002</c:v>
                </c:pt>
                <c:pt idx="64">
                  <c:v>0.96017600000000003</c:v>
                </c:pt>
                <c:pt idx="65">
                  <c:v>0.92303000000000002</c:v>
                </c:pt>
                <c:pt idx="66">
                  <c:v>0.84868699999999997</c:v>
                </c:pt>
                <c:pt idx="67">
                  <c:v>0.76338399999999995</c:v>
                </c:pt>
                <c:pt idx="68">
                  <c:v>0.70560900000000004</c:v>
                </c:pt>
                <c:pt idx="69">
                  <c:v>0.65312700000000001</c:v>
                </c:pt>
                <c:pt idx="70">
                  <c:v>0.59135199999999999</c:v>
                </c:pt>
                <c:pt idx="71">
                  <c:v>0.53068300000000002</c:v>
                </c:pt>
                <c:pt idx="72">
                  <c:v>0.47243099999999999</c:v>
                </c:pt>
                <c:pt idx="73">
                  <c:v>0.41838700000000001</c:v>
                </c:pt>
                <c:pt idx="74">
                  <c:v>0.37055300000000002</c:v>
                </c:pt>
                <c:pt idx="75">
                  <c:v>0.32842100000000002</c:v>
                </c:pt>
                <c:pt idx="76">
                  <c:v>0.29142699999999999</c:v>
                </c:pt>
                <c:pt idx="77">
                  <c:v>0.25906499999999999</c:v>
                </c:pt>
                <c:pt idx="78">
                  <c:v>0.23077</c:v>
                </c:pt>
                <c:pt idx="79">
                  <c:v>0.205987</c:v>
                </c:pt>
                <c:pt idx="80">
                  <c:v>0.184284</c:v>
                </c:pt>
                <c:pt idx="81">
                  <c:v>0.16514799999999999</c:v>
                </c:pt>
                <c:pt idx="82">
                  <c:v>0.14815800000000001</c:v>
                </c:pt>
                <c:pt idx="83">
                  <c:v>0.133188</c:v>
                </c:pt>
                <c:pt idx="84">
                  <c:v>0.120131</c:v>
                </c:pt>
                <c:pt idx="85">
                  <c:v>0.108693</c:v>
                </c:pt>
                <c:pt idx="86">
                  <c:v>9.8519999999999996E-2</c:v>
                </c:pt>
                <c:pt idx="87">
                  <c:v>8.9437000000000003E-2</c:v>
                </c:pt>
                <c:pt idx="88">
                  <c:v>8.1248000000000001E-2</c:v>
                </c:pt>
                <c:pt idx="89">
                  <c:v>7.37979E-2</c:v>
                </c:pt>
                <c:pt idx="90">
                  <c:v>6.6927200000000006E-2</c:v>
                </c:pt>
                <c:pt idx="91">
                  <c:v>6.0502399999999998E-2</c:v>
                </c:pt>
                <c:pt idx="92">
                  <c:v>5.4442900000000002E-2</c:v>
                </c:pt>
                <c:pt idx="93">
                  <c:v>4.8586200000000003E-2</c:v>
                </c:pt>
                <c:pt idx="94">
                  <c:v>4.2875299999999998E-2</c:v>
                </c:pt>
                <c:pt idx="95">
                  <c:v>3.7222999999999999E-2</c:v>
                </c:pt>
                <c:pt idx="96">
                  <c:v>3.1510000000000003E-2</c:v>
                </c:pt>
                <c:pt idx="97">
                  <c:v>2.5660200000000001E-2</c:v>
                </c:pt>
                <c:pt idx="98">
                  <c:v>1.9583099999999999E-2</c:v>
                </c:pt>
                <c:pt idx="99">
                  <c:v>1.3058E-2</c:v>
                </c:pt>
                <c:pt idx="100">
                  <c:v>5.7827299999999998E-3</c:v>
                </c:pt>
                <c:pt idx="101">
                  <c:v>-2.6530600000000001E-3</c:v>
                </c:pt>
                <c:pt idx="102">
                  <c:v>-1.33077E-2</c:v>
                </c:pt>
                <c:pt idx="103">
                  <c:v>-2.72307E-2</c:v>
                </c:pt>
                <c:pt idx="104">
                  <c:v>-4.1998399999999998E-2</c:v>
                </c:pt>
                <c:pt idx="105">
                  <c:v>-5.56894E-2</c:v>
                </c:pt>
                <c:pt idx="106">
                  <c:v>-3.6403100000000001E-2</c:v>
                </c:pt>
                <c:pt idx="107">
                  <c:v>0.115061</c:v>
                </c:pt>
                <c:pt idx="108">
                  <c:v>0.43805100000000002</c:v>
                </c:pt>
                <c:pt idx="109">
                  <c:v>5.4545499999999997E-2</c:v>
                </c:pt>
                <c:pt idx="110">
                  <c:v>0.20388999999999999</c:v>
                </c:pt>
                <c:pt idx="111">
                  <c:v>0.29583100000000001</c:v>
                </c:pt>
                <c:pt idx="112">
                  <c:v>0.35136699999999998</c:v>
                </c:pt>
                <c:pt idx="113">
                  <c:v>0.32124999999999998</c:v>
                </c:pt>
                <c:pt idx="114">
                  <c:v>0.25608700000000001</c:v>
                </c:pt>
                <c:pt idx="115">
                  <c:v>0.17536299999999999</c:v>
                </c:pt>
                <c:pt idx="116">
                  <c:v>0.110099</c:v>
                </c:pt>
                <c:pt idx="117">
                  <c:v>5.9734299999999997E-2</c:v>
                </c:pt>
                <c:pt idx="118">
                  <c:v>1.42095E-2</c:v>
                </c:pt>
                <c:pt idx="119">
                  <c:v>-1.53974E-2</c:v>
                </c:pt>
                <c:pt idx="120">
                  <c:v>-3.9603800000000002E-2</c:v>
                </c:pt>
                <c:pt idx="121">
                  <c:v>-6.5121799999999994E-2</c:v>
                </c:pt>
                <c:pt idx="122">
                  <c:v>-9.4701599999999997E-2</c:v>
                </c:pt>
                <c:pt idx="123">
                  <c:v>-0.13115499999999999</c:v>
                </c:pt>
                <c:pt idx="124">
                  <c:v>-0.174122</c:v>
                </c:pt>
                <c:pt idx="125">
                  <c:v>-0.219503</c:v>
                </c:pt>
                <c:pt idx="126">
                  <c:v>-0.262706</c:v>
                </c:pt>
                <c:pt idx="127">
                  <c:v>-0.307865</c:v>
                </c:pt>
                <c:pt idx="128">
                  <c:v>-0.35651300000000002</c:v>
                </c:pt>
                <c:pt idx="129">
                  <c:v>-0.40651399999999999</c:v>
                </c:pt>
                <c:pt idx="130">
                  <c:v>-0.45738400000000001</c:v>
                </c:pt>
                <c:pt idx="131">
                  <c:v>-0.508517</c:v>
                </c:pt>
                <c:pt idx="132">
                  <c:v>-0.560612</c:v>
                </c:pt>
                <c:pt idx="133">
                  <c:v>-0.61516499999999996</c:v>
                </c:pt>
                <c:pt idx="134">
                  <c:v>-0.67197499999999999</c:v>
                </c:pt>
                <c:pt idx="135">
                  <c:v>-0.73123400000000005</c:v>
                </c:pt>
                <c:pt idx="136">
                  <c:v>-0.79314600000000002</c:v>
                </c:pt>
                <c:pt idx="137">
                  <c:v>-0.85854799999999998</c:v>
                </c:pt>
                <c:pt idx="138">
                  <c:v>-0.92809399999999997</c:v>
                </c:pt>
                <c:pt idx="139">
                  <c:v>-1.00298</c:v>
                </c:pt>
                <c:pt idx="140">
                  <c:v>-1.08324</c:v>
                </c:pt>
                <c:pt idx="141">
                  <c:v>-1.1697200000000001</c:v>
                </c:pt>
                <c:pt idx="142">
                  <c:v>-1.26342</c:v>
                </c:pt>
                <c:pt idx="143">
                  <c:v>-1.3649800000000001</c:v>
                </c:pt>
                <c:pt idx="144">
                  <c:v>-1.4764299999999999</c:v>
                </c:pt>
                <c:pt idx="145">
                  <c:v>-1.6005199999999999</c:v>
                </c:pt>
                <c:pt idx="146">
                  <c:v>-1.7402</c:v>
                </c:pt>
                <c:pt idx="147">
                  <c:v>-1.8993</c:v>
                </c:pt>
                <c:pt idx="148">
                  <c:v>-2.0838899999999998</c:v>
                </c:pt>
                <c:pt idx="149">
                  <c:v>-2.2995199999999998</c:v>
                </c:pt>
                <c:pt idx="150">
                  <c:v>-2.55036</c:v>
                </c:pt>
                <c:pt idx="151">
                  <c:v>-2.84721</c:v>
                </c:pt>
                <c:pt idx="152">
                  <c:v>-3.1998700000000002</c:v>
                </c:pt>
                <c:pt idx="153">
                  <c:v>-3.6005199999999999</c:v>
                </c:pt>
                <c:pt idx="154">
                  <c:v>-4.0363800000000003</c:v>
                </c:pt>
                <c:pt idx="155">
                  <c:v>-4.3362499999999997</c:v>
                </c:pt>
                <c:pt idx="156">
                  <c:v>-4.53207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FC-4B4D-B104-8D70CDF11143}"/>
            </c:ext>
          </c:extLst>
        </c:ser>
        <c:ser>
          <c:idx val="0"/>
          <c:order val="1"/>
          <c:tx>
            <c:v>Experimental Cp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7.1799999999999997E-5</c:v>
                </c:pt>
                <c:pt idx="243">
                  <c:v>1.0594000000000001E-4</c:v>
                </c:pt>
                <c:pt idx="244" formatCode="0.00E+00">
                  <c:v>4.6E-5</c:v>
                </c:pt>
                <c:pt idx="245" formatCode="0.00E+00">
                  <c:v>7.1799999999999997E-5</c:v>
                </c:pt>
                <c:pt idx="246" formatCode="0.00E+00">
                  <c:v>2.72E-5</c:v>
                </c:pt>
                <c:pt idx="247" formatCode="0.00E+00">
                  <c:v>4.6E-5</c:v>
                </c:pt>
                <c:pt idx="248" formatCode="0.00E+00">
                  <c:v>1.42E-5</c:v>
                </c:pt>
                <c:pt idx="249" formatCode="0.00E+00">
                  <c:v>2.72E-5</c:v>
                </c:pt>
                <c:pt idx="250" formatCode="0.00E+00">
                  <c:v>5.8200000000000002E-6</c:v>
                </c:pt>
                <c:pt idx="251" formatCode="0.00E+00">
                  <c:v>1.42E-5</c:v>
                </c:pt>
                <c:pt idx="252" formatCode="0.00E+00">
                  <c:v>1.35E-6</c:v>
                </c:pt>
                <c:pt idx="253" formatCode="0.00E+00">
                  <c:v>5.8200000000000002E-6</c:v>
                </c:pt>
                <c:pt idx="254">
                  <c:v>0</c:v>
                </c:pt>
                <c:pt idx="255" formatCode="0.00E+00">
                  <c:v>1.35E-6</c:v>
                </c:pt>
              </c:numCache>
            </c:numRef>
          </c:xVal>
          <c:yVal>
            <c:numRef>
              <c:f>CP!$B$2:$B$257</c:f>
              <c:numCache>
                <c:formatCode>General</c:formatCode>
                <c:ptCount val="256"/>
                <c:pt idx="0">
                  <c:v>0.201158</c:v>
                </c:pt>
                <c:pt idx="1">
                  <c:v>0.16636500000000001</c:v>
                </c:pt>
                <c:pt idx="2">
                  <c:v>0.16345999999999999</c:v>
                </c:pt>
                <c:pt idx="3">
                  <c:v>0.207394</c:v>
                </c:pt>
                <c:pt idx="4">
                  <c:v>0.15970899999999999</c:v>
                </c:pt>
                <c:pt idx="5">
                  <c:v>0.20088400000000001</c:v>
                </c:pt>
                <c:pt idx="6">
                  <c:v>0.155504</c:v>
                </c:pt>
                <c:pt idx="7">
                  <c:v>0.19226699999999999</c:v>
                </c:pt>
                <c:pt idx="8">
                  <c:v>0.15084900000000001</c:v>
                </c:pt>
                <c:pt idx="9">
                  <c:v>0.18481800000000001</c:v>
                </c:pt>
                <c:pt idx="10">
                  <c:v>0.145895</c:v>
                </c:pt>
                <c:pt idx="11">
                  <c:v>0.17846400000000001</c:v>
                </c:pt>
                <c:pt idx="12">
                  <c:v>0.14066300000000001</c:v>
                </c:pt>
                <c:pt idx="13">
                  <c:v>0.173096</c:v>
                </c:pt>
                <c:pt idx="14">
                  <c:v>0.13511600000000001</c:v>
                </c:pt>
                <c:pt idx="15">
                  <c:v>0.16843</c:v>
                </c:pt>
                <c:pt idx="16">
                  <c:v>0.12920200000000001</c:v>
                </c:pt>
                <c:pt idx="17">
                  <c:v>0.16425899999999999</c:v>
                </c:pt>
                <c:pt idx="18">
                  <c:v>0.122863</c:v>
                </c:pt>
                <c:pt idx="19">
                  <c:v>0.16046099999999999</c:v>
                </c:pt>
                <c:pt idx="20">
                  <c:v>0.11605500000000001</c:v>
                </c:pt>
                <c:pt idx="21">
                  <c:v>0.156976</c:v>
                </c:pt>
                <c:pt idx="22">
                  <c:v>0.10874200000000001</c:v>
                </c:pt>
                <c:pt idx="23">
                  <c:v>0.15377299999999999</c:v>
                </c:pt>
                <c:pt idx="24">
                  <c:v>0.10090499999999999</c:v>
                </c:pt>
                <c:pt idx="25">
                  <c:v>0.150812</c:v>
                </c:pt>
                <c:pt idx="26">
                  <c:v>9.2536499999999994E-2</c:v>
                </c:pt>
                <c:pt idx="27">
                  <c:v>0.14793799999999999</c:v>
                </c:pt>
                <c:pt idx="28">
                  <c:v>8.3637699999999995E-2</c:v>
                </c:pt>
                <c:pt idx="29">
                  <c:v>0.14518700000000001</c:v>
                </c:pt>
                <c:pt idx="30">
                  <c:v>7.4218900000000004E-2</c:v>
                </c:pt>
                <c:pt idx="31">
                  <c:v>0.14257900000000001</c:v>
                </c:pt>
                <c:pt idx="32">
                  <c:v>6.4290899999999998E-2</c:v>
                </c:pt>
                <c:pt idx="33">
                  <c:v>0.140043</c:v>
                </c:pt>
                <c:pt idx="34">
                  <c:v>5.38661E-2</c:v>
                </c:pt>
                <c:pt idx="35">
                  <c:v>0.13757</c:v>
                </c:pt>
                <c:pt idx="36">
                  <c:v>4.2955100000000003E-2</c:v>
                </c:pt>
                <c:pt idx="37">
                  <c:v>0.135156</c:v>
                </c:pt>
                <c:pt idx="38">
                  <c:v>3.15637E-2</c:v>
                </c:pt>
                <c:pt idx="39">
                  <c:v>0.132799</c:v>
                </c:pt>
                <c:pt idx="40">
                  <c:v>1.9690900000000001E-2</c:v>
                </c:pt>
                <c:pt idx="41">
                  <c:v>0.13051299999999999</c:v>
                </c:pt>
                <c:pt idx="42">
                  <c:v>7.32674E-3</c:v>
                </c:pt>
                <c:pt idx="43">
                  <c:v>0.128304</c:v>
                </c:pt>
                <c:pt idx="44">
                  <c:v>-5.5544699999999997E-3</c:v>
                </c:pt>
                <c:pt idx="45">
                  <c:v>0.12618599999999999</c:v>
                </c:pt>
                <c:pt idx="46">
                  <c:v>-1.8969699999999999E-2</c:v>
                </c:pt>
                <c:pt idx="47">
                  <c:v>0.12417400000000001</c:v>
                </c:pt>
                <c:pt idx="48">
                  <c:v>-3.2941900000000003E-2</c:v>
                </c:pt>
                <c:pt idx="49">
                  <c:v>0.122279</c:v>
                </c:pt>
                <c:pt idx="50">
                  <c:v>-4.7490600000000001E-2</c:v>
                </c:pt>
                <c:pt idx="51">
                  <c:v>0.120517</c:v>
                </c:pt>
                <c:pt idx="52">
                  <c:v>-6.2627000000000002E-2</c:v>
                </c:pt>
                <c:pt idx="53">
                  <c:v>0.118897</c:v>
                </c:pt>
                <c:pt idx="54">
                  <c:v>-7.8357899999999994E-2</c:v>
                </c:pt>
                <c:pt idx="55">
                  <c:v>0.117434</c:v>
                </c:pt>
                <c:pt idx="56">
                  <c:v>-9.4689999999999996E-2</c:v>
                </c:pt>
                <c:pt idx="57">
                  <c:v>0.11613800000000001</c:v>
                </c:pt>
                <c:pt idx="58">
                  <c:v>-0.111627</c:v>
                </c:pt>
                <c:pt idx="59">
                  <c:v>0.11502</c:v>
                </c:pt>
                <c:pt idx="60">
                  <c:v>-0.12917600000000001</c:v>
                </c:pt>
                <c:pt idx="61">
                  <c:v>0.114092</c:v>
                </c:pt>
                <c:pt idx="62">
                  <c:v>-0.14734</c:v>
                </c:pt>
                <c:pt idx="63">
                  <c:v>0.11336400000000001</c:v>
                </c:pt>
                <c:pt idx="64">
                  <c:v>-0.16613700000000001</c:v>
                </c:pt>
                <c:pt idx="65">
                  <c:v>0.112846</c:v>
                </c:pt>
                <c:pt idx="66">
                  <c:v>-0.18547</c:v>
                </c:pt>
                <c:pt idx="67">
                  <c:v>0.11254599999999999</c:v>
                </c:pt>
                <c:pt idx="68">
                  <c:v>-0.20547000000000001</c:v>
                </c:pt>
                <c:pt idx="69">
                  <c:v>0.11247500000000001</c:v>
                </c:pt>
                <c:pt idx="70">
                  <c:v>-0.22616</c:v>
                </c:pt>
                <c:pt idx="71">
                  <c:v>0.11264</c:v>
                </c:pt>
                <c:pt idx="72">
                  <c:v>-0.24757100000000001</c:v>
                </c:pt>
                <c:pt idx="73">
                  <c:v>0.113053</c:v>
                </c:pt>
                <c:pt idx="74">
                  <c:v>-0.26974900000000002</c:v>
                </c:pt>
                <c:pt idx="75">
                  <c:v>0.11372500000000001</c:v>
                </c:pt>
                <c:pt idx="76">
                  <c:v>-0.29278900000000002</c:v>
                </c:pt>
                <c:pt idx="77">
                  <c:v>0.11466800000000001</c:v>
                </c:pt>
                <c:pt idx="78">
                  <c:v>-0.31663599999999997</c:v>
                </c:pt>
                <c:pt idx="79">
                  <c:v>0.115894</c:v>
                </c:pt>
                <c:pt idx="80">
                  <c:v>-0.34110299999999999</c:v>
                </c:pt>
                <c:pt idx="81">
                  <c:v>0.11741799999999999</c:v>
                </c:pt>
                <c:pt idx="82">
                  <c:v>-0.36643300000000001</c:v>
                </c:pt>
                <c:pt idx="83">
                  <c:v>0.119256</c:v>
                </c:pt>
                <c:pt idx="84">
                  <c:v>-0.39275700000000002</c:v>
                </c:pt>
                <c:pt idx="85">
                  <c:v>0.12142600000000001</c:v>
                </c:pt>
                <c:pt idx="86">
                  <c:v>-0.42019899999999999</c:v>
                </c:pt>
                <c:pt idx="87">
                  <c:v>0.12395399999999999</c:v>
                </c:pt>
                <c:pt idx="88">
                  <c:v>-0.44842799999999999</c:v>
                </c:pt>
                <c:pt idx="89">
                  <c:v>0.12686600000000001</c:v>
                </c:pt>
                <c:pt idx="90">
                  <c:v>-0.47750999999999999</c:v>
                </c:pt>
                <c:pt idx="91">
                  <c:v>0.130189</c:v>
                </c:pt>
                <c:pt idx="92">
                  <c:v>-0.50781200000000004</c:v>
                </c:pt>
                <c:pt idx="93">
                  <c:v>0.13394400000000001</c:v>
                </c:pt>
                <c:pt idx="94">
                  <c:v>-0.53935599999999995</c:v>
                </c:pt>
                <c:pt idx="95">
                  <c:v>0.13816999999999999</c:v>
                </c:pt>
                <c:pt idx="96">
                  <c:v>-0.57160299999999997</c:v>
                </c:pt>
                <c:pt idx="97">
                  <c:v>0.14291899999999999</c:v>
                </c:pt>
                <c:pt idx="98">
                  <c:v>-0.60515099999999999</c:v>
                </c:pt>
                <c:pt idx="99">
                  <c:v>0.14821300000000001</c:v>
                </c:pt>
                <c:pt idx="100">
                  <c:v>-0.64005000000000001</c:v>
                </c:pt>
                <c:pt idx="101">
                  <c:v>0.154089</c:v>
                </c:pt>
                <c:pt idx="102">
                  <c:v>-0.67578199999999999</c:v>
                </c:pt>
                <c:pt idx="103">
                  <c:v>0.16062499999999999</c:v>
                </c:pt>
                <c:pt idx="104">
                  <c:v>-0.71294299999999999</c:v>
                </c:pt>
                <c:pt idx="105">
                  <c:v>0.167826</c:v>
                </c:pt>
                <c:pt idx="106">
                  <c:v>-0.75124199999999997</c:v>
                </c:pt>
                <c:pt idx="107">
                  <c:v>0.175764</c:v>
                </c:pt>
                <c:pt idx="108">
                  <c:v>-0.79069800000000001</c:v>
                </c:pt>
                <c:pt idx="109">
                  <c:v>0.18448200000000001</c:v>
                </c:pt>
                <c:pt idx="110">
                  <c:v>-0.831646</c:v>
                </c:pt>
                <c:pt idx="111">
                  <c:v>0.19398399999999999</c:v>
                </c:pt>
                <c:pt idx="112">
                  <c:v>-0.87368999999999997</c:v>
                </c:pt>
                <c:pt idx="113">
                  <c:v>0.204343</c:v>
                </c:pt>
                <c:pt idx="114">
                  <c:v>-0.917431</c:v>
                </c:pt>
                <c:pt idx="115">
                  <c:v>0.21548400000000001</c:v>
                </c:pt>
                <c:pt idx="116">
                  <c:v>-0.96262700000000001</c:v>
                </c:pt>
                <c:pt idx="117">
                  <c:v>0.227465</c:v>
                </c:pt>
                <c:pt idx="118">
                  <c:v>-1.00962</c:v>
                </c:pt>
                <c:pt idx="119">
                  <c:v>0.240203</c:v>
                </c:pt>
                <c:pt idx="120">
                  <c:v>-1.05766</c:v>
                </c:pt>
                <c:pt idx="121">
                  <c:v>0.25386900000000001</c:v>
                </c:pt>
                <c:pt idx="122">
                  <c:v>-1.1066800000000001</c:v>
                </c:pt>
                <c:pt idx="123">
                  <c:v>0.26867200000000002</c:v>
                </c:pt>
                <c:pt idx="124">
                  <c:v>-1.1568000000000001</c:v>
                </c:pt>
                <c:pt idx="125">
                  <c:v>0.28476099999999999</c:v>
                </c:pt>
                <c:pt idx="126">
                  <c:v>-1.2083600000000001</c:v>
                </c:pt>
                <c:pt idx="127">
                  <c:v>0.30223699999999998</c:v>
                </c:pt>
                <c:pt idx="128">
                  <c:v>-1.26152</c:v>
                </c:pt>
                <c:pt idx="129">
                  <c:v>0.320907</c:v>
                </c:pt>
                <c:pt idx="130">
                  <c:v>-1.3163199999999999</c:v>
                </c:pt>
                <c:pt idx="131">
                  <c:v>0.34072999999999998</c:v>
                </c:pt>
                <c:pt idx="132">
                  <c:v>-1.37294</c:v>
                </c:pt>
                <c:pt idx="133">
                  <c:v>0.36172799999999999</c:v>
                </c:pt>
                <c:pt idx="134">
                  <c:v>-1.4313400000000001</c:v>
                </c:pt>
                <c:pt idx="135">
                  <c:v>0.383768</c:v>
                </c:pt>
                <c:pt idx="136">
                  <c:v>-1.4918100000000001</c:v>
                </c:pt>
                <c:pt idx="137">
                  <c:v>0.40685700000000002</c:v>
                </c:pt>
                <c:pt idx="138">
                  <c:v>-1.5542199999999999</c:v>
                </c:pt>
                <c:pt idx="139">
                  <c:v>0.43098199999999998</c:v>
                </c:pt>
                <c:pt idx="140">
                  <c:v>-1.6189499999999999</c:v>
                </c:pt>
                <c:pt idx="141">
                  <c:v>0.45613700000000001</c:v>
                </c:pt>
                <c:pt idx="142">
                  <c:v>-1.68598</c:v>
                </c:pt>
                <c:pt idx="143">
                  <c:v>0.48224499999999998</c:v>
                </c:pt>
                <c:pt idx="144">
                  <c:v>-1.75549</c:v>
                </c:pt>
                <c:pt idx="145">
                  <c:v>0.50923700000000005</c:v>
                </c:pt>
                <c:pt idx="146">
                  <c:v>-1.8278399999999999</c:v>
                </c:pt>
                <c:pt idx="147">
                  <c:v>0.53705800000000004</c:v>
                </c:pt>
                <c:pt idx="148">
                  <c:v>-1.9028799999999999</c:v>
                </c:pt>
                <c:pt idx="149">
                  <c:v>0.56565699999999997</c:v>
                </c:pt>
                <c:pt idx="150">
                  <c:v>-1.9810300000000001</c:v>
                </c:pt>
                <c:pt idx="151">
                  <c:v>0.59494000000000002</c:v>
                </c:pt>
                <c:pt idx="152">
                  <c:v>-2.06257</c:v>
                </c:pt>
                <c:pt idx="153">
                  <c:v>0.62482400000000005</c:v>
                </c:pt>
                <c:pt idx="154">
                  <c:v>-2.14737</c:v>
                </c:pt>
                <c:pt idx="155">
                  <c:v>0.65517199999999998</c:v>
                </c:pt>
                <c:pt idx="156">
                  <c:v>-2.2359800000000001</c:v>
                </c:pt>
                <c:pt idx="157">
                  <c:v>0.68585700000000005</c:v>
                </c:pt>
                <c:pt idx="158">
                  <c:v>-2.3285</c:v>
                </c:pt>
                <c:pt idx="159">
                  <c:v>0.71675299999999997</c:v>
                </c:pt>
                <c:pt idx="160">
                  <c:v>-2.4250799999999999</c:v>
                </c:pt>
                <c:pt idx="161">
                  <c:v>0.74779600000000002</c:v>
                </c:pt>
                <c:pt idx="162">
                  <c:v>-2.5259999999999998</c:v>
                </c:pt>
                <c:pt idx="163">
                  <c:v>0.77919000000000005</c:v>
                </c:pt>
                <c:pt idx="164">
                  <c:v>-2.6316099999999998</c:v>
                </c:pt>
                <c:pt idx="165">
                  <c:v>0.80978300000000003</c:v>
                </c:pt>
                <c:pt idx="166">
                  <c:v>-2.7418900000000002</c:v>
                </c:pt>
                <c:pt idx="167">
                  <c:v>0.83960299999999999</c:v>
                </c:pt>
                <c:pt idx="168">
                  <c:v>-2.8570199999999999</c:v>
                </c:pt>
                <c:pt idx="169">
                  <c:v>0.86851999999999996</c:v>
                </c:pt>
                <c:pt idx="170">
                  <c:v>-2.97743</c:v>
                </c:pt>
                <c:pt idx="171">
                  <c:v>0.89605800000000002</c:v>
                </c:pt>
                <c:pt idx="172">
                  <c:v>-3.1029499999999999</c:v>
                </c:pt>
                <c:pt idx="173">
                  <c:v>0.92181299999999999</c:v>
                </c:pt>
                <c:pt idx="174">
                  <c:v>-3.2336499999999999</c:v>
                </c:pt>
                <c:pt idx="175">
                  <c:v>0.94523100000000004</c:v>
                </c:pt>
                <c:pt idx="176">
                  <c:v>-3.36965</c:v>
                </c:pt>
                <c:pt idx="177">
                  <c:v>0.96573200000000003</c:v>
                </c:pt>
                <c:pt idx="178">
                  <c:v>-3.51084</c:v>
                </c:pt>
                <c:pt idx="179">
                  <c:v>0.98267400000000005</c:v>
                </c:pt>
                <c:pt idx="180">
                  <c:v>-3.6570800000000001</c:v>
                </c:pt>
                <c:pt idx="181">
                  <c:v>0.99523399999999995</c:v>
                </c:pt>
                <c:pt idx="182">
                  <c:v>-3.8077000000000001</c:v>
                </c:pt>
                <c:pt idx="183">
                  <c:v>1.00221</c:v>
                </c:pt>
                <c:pt idx="184">
                  <c:v>-3.9621400000000002</c:v>
                </c:pt>
                <c:pt idx="185">
                  <c:v>1.00691</c:v>
                </c:pt>
                <c:pt idx="186">
                  <c:v>-4.1186699999999998</c:v>
                </c:pt>
                <c:pt idx="187">
                  <c:v>1.0009300000000001</c:v>
                </c:pt>
                <c:pt idx="188">
                  <c:v>-4.2765399999999998</c:v>
                </c:pt>
                <c:pt idx="189">
                  <c:v>0.98661200000000004</c:v>
                </c:pt>
                <c:pt idx="190">
                  <c:v>-4.4360299999999997</c:v>
                </c:pt>
                <c:pt idx="191">
                  <c:v>0.96265000000000001</c:v>
                </c:pt>
                <c:pt idx="192">
                  <c:v>-4.59511</c:v>
                </c:pt>
                <c:pt idx="193">
                  <c:v>0.927759</c:v>
                </c:pt>
                <c:pt idx="194">
                  <c:v>-4.7499200000000004</c:v>
                </c:pt>
                <c:pt idx="195">
                  <c:v>0.88050499999999998</c:v>
                </c:pt>
                <c:pt idx="196">
                  <c:v>-4.9008799999999999</c:v>
                </c:pt>
                <c:pt idx="197">
                  <c:v>0.81971099999999997</c:v>
                </c:pt>
                <c:pt idx="198">
                  <c:v>-5.0463699999999996</c:v>
                </c:pt>
                <c:pt idx="199">
                  <c:v>0.74395500000000003</c:v>
                </c:pt>
                <c:pt idx="200">
                  <c:v>-5.1813399999999996</c:v>
                </c:pt>
                <c:pt idx="201">
                  <c:v>0.65209499999999998</c:v>
                </c:pt>
                <c:pt idx="202">
                  <c:v>-5.3039899999999998</c:v>
                </c:pt>
                <c:pt idx="203">
                  <c:v>0.54303500000000005</c:v>
                </c:pt>
                <c:pt idx="204">
                  <c:v>-5.4096200000000003</c:v>
                </c:pt>
                <c:pt idx="205">
                  <c:v>0.41662700000000003</c:v>
                </c:pt>
                <c:pt idx="206">
                  <c:v>-5.4952899999999998</c:v>
                </c:pt>
                <c:pt idx="207">
                  <c:v>0.27271099999999998</c:v>
                </c:pt>
                <c:pt idx="208">
                  <c:v>-5.5635899999999996</c:v>
                </c:pt>
                <c:pt idx="209">
                  <c:v>0.111772</c:v>
                </c:pt>
                <c:pt idx="210">
                  <c:v>-5.6099699999999997</c:v>
                </c:pt>
                <c:pt idx="211">
                  <c:v>-6.5146999999999997E-2</c:v>
                </c:pt>
                <c:pt idx="212">
                  <c:v>-5.6318700000000002</c:v>
                </c:pt>
                <c:pt idx="213">
                  <c:v>-0.25608599999999998</c:v>
                </c:pt>
                <c:pt idx="214">
                  <c:v>-5.6297600000000001</c:v>
                </c:pt>
                <c:pt idx="215">
                  <c:v>-0.45854200000000001</c:v>
                </c:pt>
                <c:pt idx="216">
                  <c:v>-5.6034699999999997</c:v>
                </c:pt>
                <c:pt idx="217">
                  <c:v>-0.66956499999999997</c:v>
                </c:pt>
                <c:pt idx="218">
                  <c:v>-5.5573800000000002</c:v>
                </c:pt>
                <c:pt idx="219">
                  <c:v>-0.885405</c:v>
                </c:pt>
                <c:pt idx="220">
                  <c:v>-5.49458</c:v>
                </c:pt>
                <c:pt idx="221">
                  <c:v>-1.1061000000000001</c:v>
                </c:pt>
                <c:pt idx="222">
                  <c:v>-5.4188900000000002</c:v>
                </c:pt>
                <c:pt idx="223">
                  <c:v>-1.3278099999999999</c:v>
                </c:pt>
                <c:pt idx="224">
                  <c:v>-5.3298300000000003</c:v>
                </c:pt>
                <c:pt idx="225">
                  <c:v>-1.5458099999999999</c:v>
                </c:pt>
                <c:pt idx="226">
                  <c:v>-5.2292800000000002</c:v>
                </c:pt>
                <c:pt idx="227">
                  <c:v>-1.7579499999999999</c:v>
                </c:pt>
                <c:pt idx="228">
                  <c:v>-5.1188500000000001</c:v>
                </c:pt>
                <c:pt idx="229">
                  <c:v>-1.9622299999999999</c:v>
                </c:pt>
                <c:pt idx="230">
                  <c:v>-5.0013199999999998</c:v>
                </c:pt>
                <c:pt idx="231">
                  <c:v>-2.1592099999999999</c:v>
                </c:pt>
                <c:pt idx="232">
                  <c:v>-4.8818700000000002</c:v>
                </c:pt>
                <c:pt idx="233">
                  <c:v>-2.3471000000000002</c:v>
                </c:pt>
                <c:pt idx="234">
                  <c:v>-4.7595099999999997</c:v>
                </c:pt>
                <c:pt idx="235">
                  <c:v>-2.5259</c:v>
                </c:pt>
                <c:pt idx="236">
                  <c:v>-4.6372999999999998</c:v>
                </c:pt>
                <c:pt idx="237">
                  <c:v>-2.6949800000000002</c:v>
                </c:pt>
                <c:pt idx="238">
                  <c:v>-4.5136799999999999</c:v>
                </c:pt>
                <c:pt idx="239">
                  <c:v>-2.8548200000000001</c:v>
                </c:pt>
                <c:pt idx="240">
                  <c:v>-4.3901399999999997</c:v>
                </c:pt>
                <c:pt idx="241">
                  <c:v>-3.0064099999999998</c:v>
                </c:pt>
                <c:pt idx="242">
                  <c:v>-4.2687299999999997</c:v>
                </c:pt>
                <c:pt idx="243">
                  <c:v>-3.1499600000000001</c:v>
                </c:pt>
                <c:pt idx="244">
                  <c:v>-4.1538500000000003</c:v>
                </c:pt>
                <c:pt idx="245">
                  <c:v>-3.2848199999999999</c:v>
                </c:pt>
                <c:pt idx="246">
                  <c:v>-4.0548099999999998</c:v>
                </c:pt>
                <c:pt idx="247">
                  <c:v>-3.4067599999999998</c:v>
                </c:pt>
                <c:pt idx="248">
                  <c:v>-3.9764300000000001</c:v>
                </c:pt>
                <c:pt idx="249">
                  <c:v>-3.5099499999999999</c:v>
                </c:pt>
                <c:pt idx="250">
                  <c:v>-3.9142600000000001</c:v>
                </c:pt>
                <c:pt idx="251">
                  <c:v>-3.5937600000000001</c:v>
                </c:pt>
                <c:pt idx="252">
                  <c:v>-3.86171</c:v>
                </c:pt>
                <c:pt idx="253">
                  <c:v>-3.66276</c:v>
                </c:pt>
                <c:pt idx="254">
                  <c:v>-3.79373</c:v>
                </c:pt>
                <c:pt idx="255">
                  <c:v>-3.72356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FC-4B4D-B104-8D70CDF111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3648015"/>
        <c:axId val="1043648495"/>
      </c:scatterChart>
      <c:valAx>
        <c:axId val="1043648015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3648495"/>
        <c:crosses val="autoZero"/>
        <c:crossBetween val="midCat"/>
      </c:valAx>
      <c:valAx>
        <c:axId val="1043648495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Cp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3648015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/>
              <a:t>naca0012</a:t>
            </a:r>
            <a:r>
              <a:rPr lang="en-US" altLang="ko-KR" baseline="0"/>
              <a:t> at deg=0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 alt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Experimental Cp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7.1799999999999997E-5</c:v>
                </c:pt>
                <c:pt idx="243">
                  <c:v>1.0594000000000001E-4</c:v>
                </c:pt>
                <c:pt idx="244" formatCode="0.00E+00">
                  <c:v>4.6E-5</c:v>
                </c:pt>
                <c:pt idx="245" formatCode="0.00E+00">
                  <c:v>7.1799999999999997E-5</c:v>
                </c:pt>
                <c:pt idx="246" formatCode="0.00E+00">
                  <c:v>2.72E-5</c:v>
                </c:pt>
                <c:pt idx="247" formatCode="0.00E+00">
                  <c:v>4.6E-5</c:v>
                </c:pt>
                <c:pt idx="248" formatCode="0.00E+00">
                  <c:v>1.42E-5</c:v>
                </c:pt>
                <c:pt idx="249" formatCode="0.00E+00">
                  <c:v>2.72E-5</c:v>
                </c:pt>
                <c:pt idx="250" formatCode="0.00E+00">
                  <c:v>5.8200000000000002E-6</c:v>
                </c:pt>
                <c:pt idx="251" formatCode="0.00E+00">
                  <c:v>1.42E-5</c:v>
                </c:pt>
                <c:pt idx="252" formatCode="0.00E+00">
                  <c:v>1.35E-6</c:v>
                </c:pt>
                <c:pt idx="253" formatCode="0.00E+00">
                  <c:v>5.8200000000000002E-6</c:v>
                </c:pt>
                <c:pt idx="254">
                  <c:v>0</c:v>
                </c:pt>
                <c:pt idx="255" formatCode="0.00E+00">
                  <c:v>1.35E-6</c:v>
                </c:pt>
              </c:numCache>
            </c:numRef>
          </c:xVal>
          <c:yVal>
            <c:numRef>
              <c:f>CP!$B$2:$B$257</c:f>
              <c:numCache>
                <c:formatCode>General</c:formatCode>
                <c:ptCount val="256"/>
                <c:pt idx="0">
                  <c:v>0.23807900000000001</c:v>
                </c:pt>
                <c:pt idx="1">
                  <c:v>0.22250900000000001</c:v>
                </c:pt>
                <c:pt idx="2">
                  <c:v>0.214203</c:v>
                </c:pt>
                <c:pt idx="3">
                  <c:v>0.222551</c:v>
                </c:pt>
                <c:pt idx="4">
                  <c:v>0.20486299999999999</c:v>
                </c:pt>
                <c:pt idx="5">
                  <c:v>0.214196</c:v>
                </c:pt>
                <c:pt idx="6">
                  <c:v>0.195107</c:v>
                </c:pt>
                <c:pt idx="7">
                  <c:v>0.20485500000000001</c:v>
                </c:pt>
                <c:pt idx="8">
                  <c:v>0.185582</c:v>
                </c:pt>
                <c:pt idx="9">
                  <c:v>0.19509799999999999</c:v>
                </c:pt>
                <c:pt idx="10">
                  <c:v>0.17646700000000001</c:v>
                </c:pt>
                <c:pt idx="11">
                  <c:v>0.18557299999999999</c:v>
                </c:pt>
                <c:pt idx="12">
                  <c:v>0.167683</c:v>
                </c:pt>
                <c:pt idx="13">
                  <c:v>0.17646100000000001</c:v>
                </c:pt>
                <c:pt idx="14">
                  <c:v>0.159108</c:v>
                </c:pt>
                <c:pt idx="15">
                  <c:v>0.16767699999999999</c:v>
                </c:pt>
                <c:pt idx="16">
                  <c:v>0.15065400000000001</c:v>
                </c:pt>
                <c:pt idx="17">
                  <c:v>0.15910199999999999</c:v>
                </c:pt>
                <c:pt idx="18">
                  <c:v>0.14227999999999999</c:v>
                </c:pt>
                <c:pt idx="19">
                  <c:v>0.150648</c:v>
                </c:pt>
                <c:pt idx="20">
                  <c:v>0.13397899999999999</c:v>
                </c:pt>
                <c:pt idx="21">
                  <c:v>0.14227400000000001</c:v>
                </c:pt>
                <c:pt idx="22">
                  <c:v>0.12575900000000001</c:v>
                </c:pt>
                <c:pt idx="23">
                  <c:v>0.13397400000000001</c:v>
                </c:pt>
                <c:pt idx="24">
                  <c:v>0.117532</c:v>
                </c:pt>
                <c:pt idx="25">
                  <c:v>0.12575500000000001</c:v>
                </c:pt>
                <c:pt idx="26">
                  <c:v>0.109372</c:v>
                </c:pt>
                <c:pt idx="27">
                  <c:v>0.11752799999999999</c:v>
                </c:pt>
                <c:pt idx="28">
                  <c:v>0.10126499999999999</c:v>
                </c:pt>
                <c:pt idx="29">
                  <c:v>0.10936700000000001</c:v>
                </c:pt>
                <c:pt idx="30">
                  <c:v>9.3158400000000002E-2</c:v>
                </c:pt>
                <c:pt idx="31">
                  <c:v>0.10126</c:v>
                </c:pt>
                <c:pt idx="32">
                  <c:v>8.5029800000000003E-2</c:v>
                </c:pt>
                <c:pt idx="33">
                  <c:v>9.3154200000000006E-2</c:v>
                </c:pt>
                <c:pt idx="34">
                  <c:v>7.6842199999999999E-2</c:v>
                </c:pt>
                <c:pt idx="35">
                  <c:v>8.5025799999999999E-2</c:v>
                </c:pt>
                <c:pt idx="36">
                  <c:v>6.8567500000000003E-2</c:v>
                </c:pt>
                <c:pt idx="37">
                  <c:v>7.6838299999999998E-2</c:v>
                </c:pt>
                <c:pt idx="38">
                  <c:v>6.0191399999999999E-2</c:v>
                </c:pt>
                <c:pt idx="39">
                  <c:v>6.8563899999999997E-2</c:v>
                </c:pt>
                <c:pt idx="40">
                  <c:v>5.1706299999999997E-2</c:v>
                </c:pt>
                <c:pt idx="41">
                  <c:v>6.0187900000000003E-2</c:v>
                </c:pt>
                <c:pt idx="42">
                  <c:v>4.31116E-2</c:v>
                </c:pt>
                <c:pt idx="43">
                  <c:v>5.1702999999999999E-2</c:v>
                </c:pt>
                <c:pt idx="44">
                  <c:v>3.4411799999999999E-2</c:v>
                </c:pt>
                <c:pt idx="45">
                  <c:v>4.3108399999999998E-2</c:v>
                </c:pt>
                <c:pt idx="46">
                  <c:v>2.56143E-2</c:v>
                </c:pt>
                <c:pt idx="47">
                  <c:v>3.44087E-2</c:v>
                </c:pt>
                <c:pt idx="48">
                  <c:v>1.6725E-2</c:v>
                </c:pt>
                <c:pt idx="49">
                  <c:v>2.5611399999999999E-2</c:v>
                </c:pt>
                <c:pt idx="50">
                  <c:v>7.7518600000000002E-3</c:v>
                </c:pt>
                <c:pt idx="51">
                  <c:v>1.67222E-2</c:v>
                </c:pt>
                <c:pt idx="52">
                  <c:v>-1.3009E-3</c:v>
                </c:pt>
                <c:pt idx="53">
                  <c:v>7.7491799999999996E-3</c:v>
                </c:pt>
                <c:pt idx="54">
                  <c:v>-1.04221E-2</c:v>
                </c:pt>
                <c:pt idx="55">
                  <c:v>-1.30346E-3</c:v>
                </c:pt>
                <c:pt idx="56">
                  <c:v>-1.9626600000000001E-2</c:v>
                </c:pt>
                <c:pt idx="57">
                  <c:v>-1.0424599999999999E-2</c:v>
                </c:pt>
                <c:pt idx="58">
                  <c:v>-2.89138E-2</c:v>
                </c:pt>
                <c:pt idx="59">
                  <c:v>-1.9628900000000001E-2</c:v>
                </c:pt>
                <c:pt idx="60">
                  <c:v>-3.8286199999999999E-2</c:v>
                </c:pt>
                <c:pt idx="61">
                  <c:v>-2.8916000000000001E-2</c:v>
                </c:pt>
                <c:pt idx="62">
                  <c:v>-4.7729500000000001E-2</c:v>
                </c:pt>
                <c:pt idx="63">
                  <c:v>-3.8288299999999997E-2</c:v>
                </c:pt>
                <c:pt idx="64">
                  <c:v>-5.7259200000000003E-2</c:v>
                </c:pt>
                <c:pt idx="65">
                  <c:v>-4.7731500000000003E-2</c:v>
                </c:pt>
                <c:pt idx="66">
                  <c:v>-6.6882899999999995E-2</c:v>
                </c:pt>
                <c:pt idx="67">
                  <c:v>-5.7261100000000002E-2</c:v>
                </c:pt>
                <c:pt idx="68">
                  <c:v>-7.6606400000000005E-2</c:v>
                </c:pt>
                <c:pt idx="69">
                  <c:v>-6.6884700000000005E-2</c:v>
                </c:pt>
                <c:pt idx="70">
                  <c:v>-8.6437899999999998E-2</c:v>
                </c:pt>
                <c:pt idx="71">
                  <c:v>-7.6608099999999998E-2</c:v>
                </c:pt>
                <c:pt idx="72">
                  <c:v>-9.6385999999999999E-2</c:v>
                </c:pt>
                <c:pt idx="73">
                  <c:v>-8.6439500000000002E-2</c:v>
                </c:pt>
                <c:pt idx="74">
                  <c:v>-0.10646</c:v>
                </c:pt>
                <c:pt idx="75">
                  <c:v>-9.6387600000000004E-2</c:v>
                </c:pt>
                <c:pt idx="76">
                  <c:v>-0.11666700000000001</c:v>
                </c:pt>
                <c:pt idx="77">
                  <c:v>-0.106462</c:v>
                </c:pt>
                <c:pt idx="78">
                  <c:v>-0.127026</c:v>
                </c:pt>
                <c:pt idx="79">
                  <c:v>-0.11666899999999999</c:v>
                </c:pt>
                <c:pt idx="80">
                  <c:v>-0.13753199999999999</c:v>
                </c:pt>
                <c:pt idx="81">
                  <c:v>-0.127027</c:v>
                </c:pt>
                <c:pt idx="82">
                  <c:v>-0.14807699999999999</c:v>
                </c:pt>
                <c:pt idx="83">
                  <c:v>-0.13753299999999999</c:v>
                </c:pt>
                <c:pt idx="84">
                  <c:v>-0.15876599999999999</c:v>
                </c:pt>
                <c:pt idx="85">
                  <c:v>-0.14807799999999999</c:v>
                </c:pt>
                <c:pt idx="86">
                  <c:v>-0.16961399999999999</c:v>
                </c:pt>
                <c:pt idx="87">
                  <c:v>-0.15876699999999999</c:v>
                </c:pt>
                <c:pt idx="88">
                  <c:v>-0.18063100000000001</c:v>
                </c:pt>
                <c:pt idx="89">
                  <c:v>-0.16961499999999999</c:v>
                </c:pt>
                <c:pt idx="90">
                  <c:v>-0.191744</c:v>
                </c:pt>
                <c:pt idx="91">
                  <c:v>-0.18063199999999999</c:v>
                </c:pt>
                <c:pt idx="92">
                  <c:v>-0.20288500000000001</c:v>
                </c:pt>
                <c:pt idx="93">
                  <c:v>-0.191745</c:v>
                </c:pt>
                <c:pt idx="94">
                  <c:v>-0.21413699999999999</c:v>
                </c:pt>
                <c:pt idx="95">
                  <c:v>-0.20288600000000001</c:v>
                </c:pt>
                <c:pt idx="96">
                  <c:v>-0.22552900000000001</c:v>
                </c:pt>
                <c:pt idx="97">
                  <c:v>-0.214138</c:v>
                </c:pt>
                <c:pt idx="98">
                  <c:v>-0.23686299999999999</c:v>
                </c:pt>
                <c:pt idx="99">
                  <c:v>-0.22553000000000001</c:v>
                </c:pt>
                <c:pt idx="100">
                  <c:v>-0.248193</c:v>
                </c:pt>
                <c:pt idx="101">
                  <c:v>-0.23686299999999999</c:v>
                </c:pt>
                <c:pt idx="102">
                  <c:v>-0.25956600000000002</c:v>
                </c:pt>
                <c:pt idx="103">
                  <c:v>-0.248194</c:v>
                </c:pt>
                <c:pt idx="104">
                  <c:v>-0.27079399999999998</c:v>
                </c:pt>
                <c:pt idx="105">
                  <c:v>-0.25956699999999999</c:v>
                </c:pt>
                <c:pt idx="106">
                  <c:v>-0.28190300000000001</c:v>
                </c:pt>
                <c:pt idx="107">
                  <c:v>-0.27079399999999998</c:v>
                </c:pt>
                <c:pt idx="108">
                  <c:v>-0.29291499999999998</c:v>
                </c:pt>
                <c:pt idx="109">
                  <c:v>-0.28190300000000001</c:v>
                </c:pt>
                <c:pt idx="110">
                  <c:v>-0.30367300000000003</c:v>
                </c:pt>
                <c:pt idx="111">
                  <c:v>-0.29291600000000001</c:v>
                </c:pt>
                <c:pt idx="112">
                  <c:v>-0.31427899999999998</c:v>
                </c:pt>
                <c:pt idx="113">
                  <c:v>-0.30367300000000003</c:v>
                </c:pt>
                <c:pt idx="114">
                  <c:v>-0.32478000000000001</c:v>
                </c:pt>
                <c:pt idx="115">
                  <c:v>-0.31427899999999998</c:v>
                </c:pt>
                <c:pt idx="116">
                  <c:v>-0.33526400000000001</c:v>
                </c:pt>
                <c:pt idx="117">
                  <c:v>-0.32478000000000001</c:v>
                </c:pt>
                <c:pt idx="118">
                  <c:v>-0.34566799999999998</c:v>
                </c:pt>
                <c:pt idx="119">
                  <c:v>-0.33526400000000001</c:v>
                </c:pt>
                <c:pt idx="120">
                  <c:v>-0.35537099999999999</c:v>
                </c:pt>
                <c:pt idx="121">
                  <c:v>-0.34566799999999998</c:v>
                </c:pt>
                <c:pt idx="122">
                  <c:v>-0.36410900000000002</c:v>
                </c:pt>
                <c:pt idx="123">
                  <c:v>-0.35537099999999999</c:v>
                </c:pt>
                <c:pt idx="124">
                  <c:v>-0.37198599999999998</c:v>
                </c:pt>
                <c:pt idx="125">
                  <c:v>-0.36410900000000002</c:v>
                </c:pt>
                <c:pt idx="126">
                  <c:v>-0.37922299999999998</c:v>
                </c:pt>
                <c:pt idx="127">
                  <c:v>-0.37198599999999998</c:v>
                </c:pt>
                <c:pt idx="128">
                  <c:v>-0.385849</c:v>
                </c:pt>
                <c:pt idx="129">
                  <c:v>-0.37922299999999998</c:v>
                </c:pt>
                <c:pt idx="130">
                  <c:v>-0.39186399999999999</c:v>
                </c:pt>
                <c:pt idx="131">
                  <c:v>-0.38584800000000002</c:v>
                </c:pt>
                <c:pt idx="132">
                  <c:v>-0.39724300000000001</c:v>
                </c:pt>
                <c:pt idx="133">
                  <c:v>-0.39186399999999999</c:v>
                </c:pt>
                <c:pt idx="134">
                  <c:v>-0.401945</c:v>
                </c:pt>
                <c:pt idx="135">
                  <c:v>-0.39724300000000001</c:v>
                </c:pt>
                <c:pt idx="136">
                  <c:v>-0.40595100000000001</c:v>
                </c:pt>
                <c:pt idx="137">
                  <c:v>-0.40194400000000002</c:v>
                </c:pt>
                <c:pt idx="138">
                  <c:v>-0.40922799999999998</c:v>
                </c:pt>
                <c:pt idx="139">
                  <c:v>-0.40595100000000001</c:v>
                </c:pt>
                <c:pt idx="140">
                  <c:v>-0.41174500000000003</c:v>
                </c:pt>
                <c:pt idx="141">
                  <c:v>-0.40922700000000001</c:v>
                </c:pt>
                <c:pt idx="142">
                  <c:v>-0.41345599999999999</c:v>
                </c:pt>
                <c:pt idx="143">
                  <c:v>-0.411744</c:v>
                </c:pt>
                <c:pt idx="144">
                  <c:v>-0.414358</c:v>
                </c:pt>
                <c:pt idx="145">
                  <c:v>-0.41345500000000002</c:v>
                </c:pt>
                <c:pt idx="146">
                  <c:v>-0.41444599999999998</c:v>
                </c:pt>
                <c:pt idx="147">
                  <c:v>-0.414358</c:v>
                </c:pt>
                <c:pt idx="148">
                  <c:v>-0.41367300000000001</c:v>
                </c:pt>
                <c:pt idx="149">
                  <c:v>-0.41444500000000001</c:v>
                </c:pt>
                <c:pt idx="150">
                  <c:v>-0.41198600000000002</c:v>
                </c:pt>
                <c:pt idx="151">
                  <c:v>-0.41367199999999998</c:v>
                </c:pt>
                <c:pt idx="152">
                  <c:v>-0.40936699999999998</c:v>
                </c:pt>
                <c:pt idx="153">
                  <c:v>-0.41198499999999999</c:v>
                </c:pt>
                <c:pt idx="154">
                  <c:v>-0.40579599999999999</c:v>
                </c:pt>
                <c:pt idx="155">
                  <c:v>-0.40936600000000001</c:v>
                </c:pt>
                <c:pt idx="156">
                  <c:v>-0.40113500000000002</c:v>
                </c:pt>
                <c:pt idx="157">
                  <c:v>-0.40579500000000002</c:v>
                </c:pt>
                <c:pt idx="158">
                  <c:v>-0.39539200000000002</c:v>
                </c:pt>
                <c:pt idx="159">
                  <c:v>-0.40113399999999999</c:v>
                </c:pt>
                <c:pt idx="160">
                  <c:v>-0.38850099999999999</c:v>
                </c:pt>
                <c:pt idx="161">
                  <c:v>-0.39539099999999999</c:v>
                </c:pt>
                <c:pt idx="162">
                  <c:v>-0.38040299999999999</c:v>
                </c:pt>
                <c:pt idx="163">
                  <c:v>-0.38849899999999998</c:v>
                </c:pt>
                <c:pt idx="164">
                  <c:v>-0.37083199999999999</c:v>
                </c:pt>
                <c:pt idx="165">
                  <c:v>-0.38040200000000002</c:v>
                </c:pt>
                <c:pt idx="166">
                  <c:v>-0.35987200000000003</c:v>
                </c:pt>
                <c:pt idx="167">
                  <c:v>-0.37083100000000002</c:v>
                </c:pt>
                <c:pt idx="168">
                  <c:v>-0.347383</c:v>
                </c:pt>
                <c:pt idx="169">
                  <c:v>-0.35987000000000002</c:v>
                </c:pt>
                <c:pt idx="170">
                  <c:v>-0.33322800000000002</c:v>
                </c:pt>
                <c:pt idx="171">
                  <c:v>-0.34738200000000002</c:v>
                </c:pt>
                <c:pt idx="172">
                  <c:v>-0.31722299999999998</c:v>
                </c:pt>
                <c:pt idx="173">
                  <c:v>-0.333227</c:v>
                </c:pt>
                <c:pt idx="174">
                  <c:v>-0.299016</c:v>
                </c:pt>
                <c:pt idx="175">
                  <c:v>-0.31722099999999998</c:v>
                </c:pt>
                <c:pt idx="176">
                  <c:v>-0.278808</c:v>
                </c:pt>
                <c:pt idx="177">
                  <c:v>-0.299014</c:v>
                </c:pt>
                <c:pt idx="178">
                  <c:v>-0.25634699999999999</c:v>
                </c:pt>
                <c:pt idx="179">
                  <c:v>-0.278806</c:v>
                </c:pt>
                <c:pt idx="180">
                  <c:v>-0.23141</c:v>
                </c:pt>
                <c:pt idx="181">
                  <c:v>-0.25634499999999999</c:v>
                </c:pt>
                <c:pt idx="182">
                  <c:v>-0.203792</c:v>
                </c:pt>
                <c:pt idx="183">
                  <c:v>-0.231408</c:v>
                </c:pt>
                <c:pt idx="184">
                  <c:v>-0.173373</c:v>
                </c:pt>
                <c:pt idx="185">
                  <c:v>-0.20379</c:v>
                </c:pt>
                <c:pt idx="186">
                  <c:v>-0.139767</c:v>
                </c:pt>
                <c:pt idx="187">
                  <c:v>-0.17337</c:v>
                </c:pt>
                <c:pt idx="188">
                  <c:v>-0.10284500000000001</c:v>
                </c:pt>
                <c:pt idx="189">
                  <c:v>-0.139765</c:v>
                </c:pt>
                <c:pt idx="190">
                  <c:v>-6.2732499999999997E-2</c:v>
                </c:pt>
                <c:pt idx="191">
                  <c:v>-0.102843</c:v>
                </c:pt>
                <c:pt idx="192">
                  <c:v>-1.94498E-2</c:v>
                </c:pt>
                <c:pt idx="193">
                  <c:v>-6.2729900000000005E-2</c:v>
                </c:pt>
                <c:pt idx="194">
                  <c:v>2.7201099999999999E-2</c:v>
                </c:pt>
                <c:pt idx="195">
                  <c:v>-1.9447200000000001E-2</c:v>
                </c:pt>
                <c:pt idx="196">
                  <c:v>7.7245099999999997E-2</c:v>
                </c:pt>
                <c:pt idx="197">
                  <c:v>2.7203700000000001E-2</c:v>
                </c:pt>
                <c:pt idx="198">
                  <c:v>0.13035099999999999</c:v>
                </c:pt>
                <c:pt idx="199">
                  <c:v>7.7247800000000005E-2</c:v>
                </c:pt>
                <c:pt idx="200">
                  <c:v>0.18603500000000001</c:v>
                </c:pt>
                <c:pt idx="201">
                  <c:v>0.130354</c:v>
                </c:pt>
                <c:pt idx="202">
                  <c:v>0.24424499999999999</c:v>
                </c:pt>
                <c:pt idx="203">
                  <c:v>0.18603800000000001</c:v>
                </c:pt>
                <c:pt idx="204">
                  <c:v>0.30666900000000002</c:v>
                </c:pt>
                <c:pt idx="205">
                  <c:v>0.24424799999999999</c:v>
                </c:pt>
                <c:pt idx="206">
                  <c:v>0.36818499999999998</c:v>
                </c:pt>
                <c:pt idx="207">
                  <c:v>0.306672</c:v>
                </c:pt>
                <c:pt idx="208">
                  <c:v>0.42905799999999999</c:v>
                </c:pt>
                <c:pt idx="209">
                  <c:v>0.36818800000000002</c:v>
                </c:pt>
                <c:pt idx="210">
                  <c:v>0.48980299999999999</c:v>
                </c:pt>
                <c:pt idx="211">
                  <c:v>0.42906100000000003</c:v>
                </c:pt>
                <c:pt idx="212">
                  <c:v>0.54885600000000001</c:v>
                </c:pt>
                <c:pt idx="213">
                  <c:v>0.48980600000000002</c:v>
                </c:pt>
                <c:pt idx="214">
                  <c:v>0.60609199999999996</c:v>
                </c:pt>
                <c:pt idx="215">
                  <c:v>0.54885899999999999</c:v>
                </c:pt>
                <c:pt idx="216">
                  <c:v>0.66003599999999996</c:v>
                </c:pt>
                <c:pt idx="217">
                  <c:v>0.60609500000000005</c:v>
                </c:pt>
                <c:pt idx="218">
                  <c:v>0.71072800000000003</c:v>
                </c:pt>
                <c:pt idx="219">
                  <c:v>0.66003800000000001</c:v>
                </c:pt>
                <c:pt idx="220">
                  <c:v>0.75782400000000005</c:v>
                </c:pt>
                <c:pt idx="221">
                  <c:v>0.71072999999999997</c:v>
                </c:pt>
                <c:pt idx="222">
                  <c:v>0.80084500000000003</c:v>
                </c:pt>
                <c:pt idx="223">
                  <c:v>0.757826</c:v>
                </c:pt>
                <c:pt idx="224">
                  <c:v>0.840395</c:v>
                </c:pt>
                <c:pt idx="225">
                  <c:v>0.80084699999999998</c:v>
                </c:pt>
                <c:pt idx="226">
                  <c:v>0.87628600000000001</c:v>
                </c:pt>
                <c:pt idx="227">
                  <c:v>0.84039600000000003</c:v>
                </c:pt>
                <c:pt idx="228">
                  <c:v>0.90759500000000004</c:v>
                </c:pt>
                <c:pt idx="229">
                  <c:v>0.87628700000000004</c:v>
                </c:pt>
                <c:pt idx="230">
                  <c:v>0.93368799999999996</c:v>
                </c:pt>
                <c:pt idx="231">
                  <c:v>0.90759599999999996</c:v>
                </c:pt>
                <c:pt idx="232">
                  <c:v>0.95377100000000004</c:v>
                </c:pt>
                <c:pt idx="233">
                  <c:v>0.93368899999999999</c:v>
                </c:pt>
                <c:pt idx="234">
                  <c:v>0.96828499999999995</c:v>
                </c:pt>
                <c:pt idx="235">
                  <c:v>0.95377299999999998</c:v>
                </c:pt>
                <c:pt idx="236">
                  <c:v>0.97885299999999997</c:v>
                </c:pt>
                <c:pt idx="237">
                  <c:v>0.96828700000000001</c:v>
                </c:pt>
                <c:pt idx="238">
                  <c:v>0.98717699999999997</c:v>
                </c:pt>
                <c:pt idx="239">
                  <c:v>0.978854</c:v>
                </c:pt>
                <c:pt idx="240">
                  <c:v>0.994035</c:v>
                </c:pt>
                <c:pt idx="241">
                  <c:v>0.987178</c:v>
                </c:pt>
                <c:pt idx="242">
                  <c:v>0.99974099999999999</c:v>
                </c:pt>
                <c:pt idx="243">
                  <c:v>0.99403600000000003</c:v>
                </c:pt>
                <c:pt idx="244">
                  <c:v>1.0044900000000001</c:v>
                </c:pt>
                <c:pt idx="245">
                  <c:v>0.99974200000000002</c:v>
                </c:pt>
                <c:pt idx="246">
                  <c:v>1.0083200000000001</c:v>
                </c:pt>
                <c:pt idx="247">
                  <c:v>1.0044900000000001</c:v>
                </c:pt>
                <c:pt idx="248">
                  <c:v>1.01105</c:v>
                </c:pt>
                <c:pt idx="249">
                  <c:v>1.0083200000000001</c:v>
                </c:pt>
                <c:pt idx="250">
                  <c:v>1.01284</c:v>
                </c:pt>
                <c:pt idx="251">
                  <c:v>1.01105</c:v>
                </c:pt>
                <c:pt idx="252">
                  <c:v>1.01389</c:v>
                </c:pt>
                <c:pt idx="253">
                  <c:v>1.01284</c:v>
                </c:pt>
                <c:pt idx="254">
                  <c:v>1.01433</c:v>
                </c:pt>
                <c:pt idx="255">
                  <c:v>1.01389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8B-4922-961D-5DF7D1856537}"/>
            </c:ext>
          </c:extLst>
        </c:ser>
        <c:ser>
          <c:idx val="0"/>
          <c:order val="1"/>
          <c:tx>
            <c:v>Computed Cp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noFill/>
              <a:ln w="15875">
                <a:solidFill>
                  <a:schemeClr val="accent1"/>
                </a:solidFill>
                <a:round/>
              </a:ln>
              <a:effectLst/>
            </c:spPr>
          </c:marker>
          <c:dPt>
            <c:idx val="107"/>
            <c:marker>
              <c:symbol val="diamond"/>
              <c:size val="6"/>
              <c:spPr>
                <a:noFill/>
                <a:ln w="1587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78B-4922-961D-5DF7D1856537}"/>
              </c:ext>
            </c:extLst>
          </c:dPt>
          <c:xVal>
            <c:numRef>
              <c:f>[1]log0!$A$2:$A$158</c:f>
              <c:numCache>
                <c:formatCode>General</c:formatCode>
                <c:ptCount val="157"/>
                <c:pt idx="0">
                  <c:v>5.2468000000000002E-3</c:v>
                </c:pt>
                <c:pt idx="1">
                  <c:v>5.2468000000000002E-3</c:v>
                </c:pt>
                <c:pt idx="2">
                  <c:v>1</c:v>
                </c:pt>
                <c:pt idx="3">
                  <c:v>4.9703500000000001E-3</c:v>
                </c:pt>
                <c:pt idx="4">
                  <c:v>4.6889399999999999E-3</c:v>
                </c:pt>
                <c:pt idx="5">
                  <c:v>4.4045400000000002E-3</c:v>
                </c:pt>
                <c:pt idx="6">
                  <c:v>4.11905E-3</c:v>
                </c:pt>
                <c:pt idx="7">
                  <c:v>3.8342900000000002E-3</c:v>
                </c:pt>
                <c:pt idx="8">
                  <c:v>3.5521099999999998E-3</c:v>
                </c:pt>
                <c:pt idx="9">
                  <c:v>3.2744900000000001E-3</c:v>
                </c:pt>
                <c:pt idx="10">
                  <c:v>3.00359E-3</c:v>
                </c:pt>
                <c:pt idx="11">
                  <c:v>2.7418799999999999E-3</c:v>
                </c:pt>
                <c:pt idx="12">
                  <c:v>2.4922500000000001E-3</c:v>
                </c:pt>
                <c:pt idx="13">
                  <c:v>2.2576300000000001E-3</c:v>
                </c:pt>
                <c:pt idx="14">
                  <c:v>2.03403E-3</c:v>
                </c:pt>
                <c:pt idx="15">
                  <c:v>1.8200200000000001E-3</c:v>
                </c:pt>
                <c:pt idx="16">
                  <c:v>1.616E-3</c:v>
                </c:pt>
                <c:pt idx="17">
                  <c:v>1.4223899999999999E-3</c:v>
                </c:pt>
                <c:pt idx="18">
                  <c:v>1.2395799999999999E-3</c:v>
                </c:pt>
                <c:pt idx="19">
                  <c:v>1.0679699999999999E-3</c:v>
                </c:pt>
                <c:pt idx="20">
                  <c:v>9.0795999999999997E-4</c:v>
                </c:pt>
                <c:pt idx="21">
                  <c:v>7.5993299999999996E-4</c:v>
                </c:pt>
                <c:pt idx="22">
                  <c:v>6.2425299999999996E-4</c:v>
                </c:pt>
                <c:pt idx="23">
                  <c:v>5.0130900000000002E-4</c:v>
                </c:pt>
                <c:pt idx="24">
                  <c:v>3.9147900000000002E-4</c:v>
                </c:pt>
                <c:pt idx="25">
                  <c:v>2.9492E-4</c:v>
                </c:pt>
                <c:pt idx="26">
                  <c:v>2.1177199999999999E-4</c:v>
                </c:pt>
                <c:pt idx="27">
                  <c:v>1.4216899999999999E-4</c:v>
                </c:pt>
                <c:pt idx="28" formatCode="0.00E+00">
                  <c:v>8.6199999999999995E-5</c:v>
                </c:pt>
                <c:pt idx="29" formatCode="0.00E+00">
                  <c:v>4.4100000000000001E-5</c:v>
                </c:pt>
                <c:pt idx="30" formatCode="0.00E+00">
                  <c:v>1.59E-5</c:v>
                </c:pt>
                <c:pt idx="31" formatCode="0.00E+00">
                  <c:v>1.77E-6</c:v>
                </c:pt>
                <c:pt idx="32" formatCode="0.00E+00">
                  <c:v>1.77E-6</c:v>
                </c:pt>
                <c:pt idx="33" formatCode="0.00E+00">
                  <c:v>1.59E-5</c:v>
                </c:pt>
                <c:pt idx="34" formatCode="0.00E+00">
                  <c:v>4.4100000000000001E-5</c:v>
                </c:pt>
                <c:pt idx="35" formatCode="0.00E+00">
                  <c:v>8.6199999999999995E-5</c:v>
                </c:pt>
                <c:pt idx="36">
                  <c:v>1.4216899999999999E-4</c:v>
                </c:pt>
                <c:pt idx="37">
                  <c:v>2.1177199999999999E-4</c:v>
                </c:pt>
                <c:pt idx="38">
                  <c:v>2.9492E-4</c:v>
                </c:pt>
                <c:pt idx="39">
                  <c:v>3.9147900000000002E-4</c:v>
                </c:pt>
                <c:pt idx="40">
                  <c:v>5.0130900000000002E-4</c:v>
                </c:pt>
                <c:pt idx="41">
                  <c:v>6.2425299999999996E-4</c:v>
                </c:pt>
                <c:pt idx="42">
                  <c:v>7.5993299999999996E-4</c:v>
                </c:pt>
                <c:pt idx="43">
                  <c:v>9.0795999999999997E-4</c:v>
                </c:pt>
                <c:pt idx="44">
                  <c:v>1.0679699999999999E-3</c:v>
                </c:pt>
                <c:pt idx="45">
                  <c:v>1.2395799999999999E-3</c:v>
                </c:pt>
                <c:pt idx="46">
                  <c:v>1.4223899999999999E-3</c:v>
                </c:pt>
                <c:pt idx="47">
                  <c:v>1.616E-3</c:v>
                </c:pt>
                <c:pt idx="48">
                  <c:v>1.8200200000000001E-3</c:v>
                </c:pt>
                <c:pt idx="49">
                  <c:v>2.03403E-3</c:v>
                </c:pt>
                <c:pt idx="50">
                  <c:v>2.2576300000000001E-3</c:v>
                </c:pt>
                <c:pt idx="51">
                  <c:v>2.4922500000000001E-3</c:v>
                </c:pt>
                <c:pt idx="52">
                  <c:v>2.7418799999999999E-3</c:v>
                </c:pt>
                <c:pt idx="53">
                  <c:v>3.00359E-3</c:v>
                </c:pt>
                <c:pt idx="54">
                  <c:v>3.2744900000000001E-3</c:v>
                </c:pt>
                <c:pt idx="55">
                  <c:v>3.5521099999999998E-3</c:v>
                </c:pt>
                <c:pt idx="56">
                  <c:v>3.8342900000000002E-3</c:v>
                </c:pt>
                <c:pt idx="57">
                  <c:v>4.11905E-3</c:v>
                </c:pt>
                <c:pt idx="58">
                  <c:v>4.4045400000000002E-3</c:v>
                </c:pt>
                <c:pt idx="59">
                  <c:v>4.6889399999999999E-3</c:v>
                </c:pt>
                <c:pt idx="60">
                  <c:v>4.9703500000000001E-3</c:v>
                </c:pt>
                <c:pt idx="61">
                  <c:v>7.6176000000000004E-3</c:v>
                </c:pt>
                <c:pt idx="62">
                  <c:v>1.102E-2</c:v>
                </c:pt>
                <c:pt idx="63">
                  <c:v>1.57827E-2</c:v>
                </c:pt>
                <c:pt idx="64">
                  <c:v>2.2056900000000001E-2</c:v>
                </c:pt>
                <c:pt idx="65">
                  <c:v>2.9947700000000001E-2</c:v>
                </c:pt>
                <c:pt idx="66">
                  <c:v>3.94966E-2</c:v>
                </c:pt>
                <c:pt idx="67">
                  <c:v>5.0698699999999999E-2</c:v>
                </c:pt>
                <c:pt idx="68">
                  <c:v>6.3518400000000003E-2</c:v>
                </c:pt>
                <c:pt idx="69">
                  <c:v>7.79001E-2</c:v>
                </c:pt>
                <c:pt idx="70">
                  <c:v>9.3776100000000001E-2</c:v>
                </c:pt>
                <c:pt idx="71">
                  <c:v>0.111071</c:v>
                </c:pt>
                <c:pt idx="72">
                  <c:v>0.12970400000000001</c:v>
                </c:pt>
                <c:pt idx="73">
                  <c:v>0.149594</c:v>
                </c:pt>
                <c:pt idx="74">
                  <c:v>0.170655</c:v>
                </c:pt>
                <c:pt idx="75">
                  <c:v>0.192803</c:v>
                </c:pt>
                <c:pt idx="76">
                  <c:v>0.21595400000000001</c:v>
                </c:pt>
                <c:pt idx="77">
                  <c:v>0.24002399999999999</c:v>
                </c:pt>
                <c:pt idx="78">
                  <c:v>0.26493</c:v>
                </c:pt>
                <c:pt idx="79">
                  <c:v>0.29059000000000001</c:v>
                </c:pt>
                <c:pt idx="80">
                  <c:v>0.31692300000000001</c:v>
                </c:pt>
                <c:pt idx="81">
                  <c:v>0.34384900000000002</c:v>
                </c:pt>
                <c:pt idx="82">
                  <c:v>0.37128800000000001</c:v>
                </c:pt>
                <c:pt idx="83">
                  <c:v>0.39916299999999999</c:v>
                </c:pt>
                <c:pt idx="84">
                  <c:v>0.42739500000000002</c:v>
                </c:pt>
                <c:pt idx="85">
                  <c:v>0.45590799999999998</c:v>
                </c:pt>
                <c:pt idx="86">
                  <c:v>0.48462499999999997</c:v>
                </c:pt>
                <c:pt idx="87">
                  <c:v>0.51346800000000004</c:v>
                </c:pt>
                <c:pt idx="88">
                  <c:v>0.54235999999999995</c:v>
                </c:pt>
                <c:pt idx="89">
                  <c:v>0.57122399999999995</c:v>
                </c:pt>
                <c:pt idx="90">
                  <c:v>0.59998200000000002</c:v>
                </c:pt>
                <c:pt idx="91">
                  <c:v>0.62855399999999995</c:v>
                </c:pt>
                <c:pt idx="92">
                  <c:v>0.65686</c:v>
                </c:pt>
                <c:pt idx="93">
                  <c:v>0.68481599999999998</c:v>
                </c:pt>
                <c:pt idx="94">
                  <c:v>0.71233900000000006</c:v>
                </c:pt>
                <c:pt idx="95">
                  <c:v>0.73934200000000005</c:v>
                </c:pt>
                <c:pt idx="96">
                  <c:v>0.76573500000000005</c:v>
                </c:pt>
                <c:pt idx="97">
                  <c:v>0.79142500000000005</c:v>
                </c:pt>
                <c:pt idx="98">
                  <c:v>0.81631500000000001</c:v>
                </c:pt>
                <c:pt idx="99">
                  <c:v>0.84030199999999999</c:v>
                </c:pt>
                <c:pt idx="100">
                  <c:v>0.86328000000000005</c:v>
                </c:pt>
                <c:pt idx="101">
                  <c:v>0.88513299999999995</c:v>
                </c:pt>
                <c:pt idx="102">
                  <c:v>0.90573800000000004</c:v>
                </c:pt>
                <c:pt idx="103">
                  <c:v>0.92495899999999998</c:v>
                </c:pt>
                <c:pt idx="104">
                  <c:v>0.94264800000000004</c:v>
                </c:pt>
                <c:pt idx="105">
                  <c:v>0.95863399999999999</c:v>
                </c:pt>
                <c:pt idx="106">
                  <c:v>0.97271399999999997</c:v>
                </c:pt>
                <c:pt idx="107">
                  <c:v>0.98463199999999995</c:v>
                </c:pt>
                <c:pt idx="108">
                  <c:v>0.99401600000000001</c:v>
                </c:pt>
                <c:pt idx="109">
                  <c:v>0.99808699999999995</c:v>
                </c:pt>
                <c:pt idx="110">
                  <c:v>0.99037799999999998</c:v>
                </c:pt>
                <c:pt idx="111">
                  <c:v>0.97971600000000003</c:v>
                </c:pt>
                <c:pt idx="112">
                  <c:v>0.96664700000000003</c:v>
                </c:pt>
                <c:pt idx="113">
                  <c:v>0.95148999999999995</c:v>
                </c:pt>
                <c:pt idx="114">
                  <c:v>0.93447999999999998</c:v>
                </c:pt>
                <c:pt idx="115">
                  <c:v>0.91581100000000004</c:v>
                </c:pt>
                <c:pt idx="116">
                  <c:v>0.89564699999999997</c:v>
                </c:pt>
                <c:pt idx="117">
                  <c:v>0.87413700000000005</c:v>
                </c:pt>
                <c:pt idx="118">
                  <c:v>0.851414</c:v>
                </c:pt>
                <c:pt idx="119">
                  <c:v>0.82760100000000003</c:v>
                </c:pt>
                <c:pt idx="120">
                  <c:v>0.802813</c:v>
                </c:pt>
                <c:pt idx="121">
                  <c:v>0.77715800000000002</c:v>
                </c:pt>
                <c:pt idx="122">
                  <c:v>0.75073999999999996</c:v>
                </c:pt>
                <c:pt idx="123">
                  <c:v>0.72365599999999997</c:v>
                </c:pt>
                <c:pt idx="124">
                  <c:v>0.69600099999999998</c:v>
                </c:pt>
                <c:pt idx="125">
                  <c:v>0.66786699999999999</c:v>
                </c:pt>
                <c:pt idx="126">
                  <c:v>0.63934100000000005</c:v>
                </c:pt>
                <c:pt idx="127">
                  <c:v>0.61051</c:v>
                </c:pt>
                <c:pt idx="128">
                  <c:v>0.58145899999999995</c:v>
                </c:pt>
                <c:pt idx="129">
                  <c:v>0.55226900000000001</c:v>
                </c:pt>
                <c:pt idx="130">
                  <c:v>0.52302400000000004</c:v>
                </c:pt>
                <c:pt idx="131">
                  <c:v>0.49380200000000002</c:v>
                </c:pt>
                <c:pt idx="132">
                  <c:v>0.46468599999999999</c:v>
                </c:pt>
                <c:pt idx="133">
                  <c:v>0.43575399999999997</c:v>
                </c:pt>
                <c:pt idx="134">
                  <c:v>0.407086</c:v>
                </c:pt>
                <c:pt idx="135">
                  <c:v>0.37876199999999999</c:v>
                </c:pt>
                <c:pt idx="136">
                  <c:v>0.35086299999999998</c:v>
                </c:pt>
                <c:pt idx="137">
                  <c:v>0.32346900000000001</c:v>
                </c:pt>
                <c:pt idx="138">
                  <c:v>0.29666300000000001</c:v>
                </c:pt>
                <c:pt idx="139">
                  <c:v>0.27052700000000002</c:v>
                </c:pt>
                <c:pt idx="140">
                  <c:v>0.245145</c:v>
                </c:pt>
                <c:pt idx="141">
                  <c:v>0.22060299999999999</c:v>
                </c:pt>
                <c:pt idx="142">
                  <c:v>0.19698499999999999</c:v>
                </c:pt>
                <c:pt idx="143">
                  <c:v>0.17437900000000001</c:v>
                </c:pt>
                <c:pt idx="144">
                  <c:v>0.15287200000000001</c:v>
                </c:pt>
                <c:pt idx="145">
                  <c:v>0.132552</c:v>
                </c:pt>
                <c:pt idx="146">
                  <c:v>0.113506</c:v>
                </c:pt>
                <c:pt idx="147">
                  <c:v>9.58204E-2</c:v>
                </c:pt>
                <c:pt idx="148">
                  <c:v>7.9578700000000002E-2</c:v>
                </c:pt>
                <c:pt idx="149">
                  <c:v>6.4860000000000001E-2</c:v>
                </c:pt>
                <c:pt idx="150">
                  <c:v>5.1735499999999997E-2</c:v>
                </c:pt>
                <c:pt idx="151">
                  <c:v>4.0264099999999997E-2</c:v>
                </c:pt>
                <c:pt idx="152">
                  <c:v>3.0484899999999999E-2</c:v>
                </c:pt>
                <c:pt idx="153">
                  <c:v>2.2405399999999999E-2</c:v>
                </c:pt>
                <c:pt idx="154">
                  <c:v>1.5985699999999999E-2</c:v>
                </c:pt>
                <c:pt idx="155">
                  <c:v>1.11199E-2</c:v>
                </c:pt>
                <c:pt idx="156">
                  <c:v>7.6515899999999998E-3</c:v>
                </c:pt>
              </c:numCache>
            </c:numRef>
          </c:xVal>
          <c:yVal>
            <c:numRef>
              <c:f>[1]log0!$B$2:$B$158</c:f>
              <c:numCache>
                <c:formatCode>General</c:formatCode>
                <c:ptCount val="157"/>
                <c:pt idx="0">
                  <c:v>0.16968900000000001</c:v>
                </c:pt>
                <c:pt idx="1">
                  <c:v>0.102771</c:v>
                </c:pt>
                <c:pt idx="2">
                  <c:v>0.16131499999999999</c:v>
                </c:pt>
                <c:pt idx="3">
                  <c:v>0.157413</c:v>
                </c:pt>
                <c:pt idx="4">
                  <c:v>0.39868300000000001</c:v>
                </c:pt>
                <c:pt idx="5">
                  <c:v>0.33311600000000002</c:v>
                </c:pt>
                <c:pt idx="6">
                  <c:v>0.423759</c:v>
                </c:pt>
                <c:pt idx="7">
                  <c:v>0.438309</c:v>
                </c:pt>
                <c:pt idx="8">
                  <c:v>0.47046500000000002</c:v>
                </c:pt>
                <c:pt idx="9">
                  <c:v>0.48765999999999998</c:v>
                </c:pt>
                <c:pt idx="10">
                  <c:v>0.50885000000000002</c:v>
                </c:pt>
                <c:pt idx="11">
                  <c:v>0.52399399999999996</c:v>
                </c:pt>
                <c:pt idx="12">
                  <c:v>0.54492300000000005</c:v>
                </c:pt>
                <c:pt idx="13">
                  <c:v>0.57181300000000002</c:v>
                </c:pt>
                <c:pt idx="14">
                  <c:v>0.59928000000000003</c:v>
                </c:pt>
                <c:pt idx="15">
                  <c:v>0.62641800000000003</c:v>
                </c:pt>
                <c:pt idx="16">
                  <c:v>0.65426899999999999</c:v>
                </c:pt>
                <c:pt idx="17">
                  <c:v>0.68121799999999999</c:v>
                </c:pt>
                <c:pt idx="18">
                  <c:v>0.70752400000000004</c:v>
                </c:pt>
                <c:pt idx="19">
                  <c:v>0.73282599999999998</c:v>
                </c:pt>
                <c:pt idx="20">
                  <c:v>0.75707899999999995</c:v>
                </c:pt>
                <c:pt idx="21">
                  <c:v>0.78002800000000005</c:v>
                </c:pt>
                <c:pt idx="22">
                  <c:v>0.80151300000000003</c:v>
                </c:pt>
                <c:pt idx="23">
                  <c:v>0.82136399999999998</c:v>
                </c:pt>
                <c:pt idx="24">
                  <c:v>0.83940300000000001</c:v>
                </c:pt>
                <c:pt idx="25">
                  <c:v>0.85539500000000002</c:v>
                </c:pt>
                <c:pt idx="26">
                  <c:v>0.86919000000000002</c:v>
                </c:pt>
                <c:pt idx="27">
                  <c:v>0.88062499999999999</c:v>
                </c:pt>
                <c:pt idx="28">
                  <c:v>0.88957600000000003</c:v>
                </c:pt>
                <c:pt idx="29">
                  <c:v>0.89593500000000004</c:v>
                </c:pt>
                <c:pt idx="30">
                  <c:v>0.89962600000000004</c:v>
                </c:pt>
                <c:pt idx="31">
                  <c:v>0.90059999999999996</c:v>
                </c:pt>
                <c:pt idx="32">
                  <c:v>0.89883500000000005</c:v>
                </c:pt>
                <c:pt idx="33">
                  <c:v>0.894339</c:v>
                </c:pt>
                <c:pt idx="34">
                  <c:v>0.88715200000000005</c:v>
                </c:pt>
                <c:pt idx="35">
                  <c:v>0.87733899999999998</c:v>
                </c:pt>
                <c:pt idx="36">
                  <c:v>0.86499000000000004</c:v>
                </c:pt>
                <c:pt idx="37">
                  <c:v>0.85022600000000004</c:v>
                </c:pt>
                <c:pt idx="38">
                  <c:v>0.83318700000000001</c:v>
                </c:pt>
                <c:pt idx="39">
                  <c:v>0.81405000000000005</c:v>
                </c:pt>
                <c:pt idx="40">
                  <c:v>0.79297700000000004</c:v>
                </c:pt>
                <c:pt idx="41">
                  <c:v>0.77021799999999996</c:v>
                </c:pt>
                <c:pt idx="42">
                  <c:v>0.74595800000000001</c:v>
                </c:pt>
                <c:pt idx="43">
                  <c:v>0.72036599999999995</c:v>
                </c:pt>
                <c:pt idx="44">
                  <c:v>0.693608</c:v>
                </c:pt>
                <c:pt idx="45">
                  <c:v>0.66593999999999998</c:v>
                </c:pt>
                <c:pt idx="46">
                  <c:v>0.63740600000000003</c:v>
                </c:pt>
                <c:pt idx="47">
                  <c:v>0.60836299999999999</c:v>
                </c:pt>
                <c:pt idx="48">
                  <c:v>0.57854700000000003</c:v>
                </c:pt>
                <c:pt idx="49">
                  <c:v>0.54962599999999995</c:v>
                </c:pt>
                <c:pt idx="50">
                  <c:v>0.52058199999999999</c:v>
                </c:pt>
                <c:pt idx="51">
                  <c:v>0.49246000000000001</c:v>
                </c:pt>
                <c:pt idx="52">
                  <c:v>0.47115200000000002</c:v>
                </c:pt>
                <c:pt idx="53">
                  <c:v>0.45596799999999998</c:v>
                </c:pt>
                <c:pt idx="54">
                  <c:v>0.43456099999999998</c:v>
                </c:pt>
                <c:pt idx="55">
                  <c:v>0.41698800000000003</c:v>
                </c:pt>
                <c:pt idx="56">
                  <c:v>0.38406800000000002</c:v>
                </c:pt>
                <c:pt idx="57">
                  <c:v>0.36843500000000001</c:v>
                </c:pt>
                <c:pt idx="58">
                  <c:v>0.27489599999999997</c:v>
                </c:pt>
                <c:pt idx="59">
                  <c:v>0.33851100000000001</c:v>
                </c:pt>
                <c:pt idx="60">
                  <c:v>9.4111500000000001E-2</c:v>
                </c:pt>
                <c:pt idx="61">
                  <c:v>0.21922</c:v>
                </c:pt>
                <c:pt idx="62">
                  <c:v>-3.0477199999999999E-2</c:v>
                </c:pt>
                <c:pt idx="63">
                  <c:v>-0.14331099999999999</c:v>
                </c:pt>
                <c:pt idx="64">
                  <c:v>-0.230217</c:v>
                </c:pt>
                <c:pt idx="65">
                  <c:v>-0.30209200000000003</c:v>
                </c:pt>
                <c:pt idx="66">
                  <c:v>-0.35271999999999998</c:v>
                </c:pt>
                <c:pt idx="67">
                  <c:v>-0.387318</c:v>
                </c:pt>
                <c:pt idx="68">
                  <c:v>-0.41009200000000001</c:v>
                </c:pt>
                <c:pt idx="69">
                  <c:v>-0.42405799999999999</c:v>
                </c:pt>
                <c:pt idx="70">
                  <c:v>-0.43145600000000001</c:v>
                </c:pt>
                <c:pt idx="71">
                  <c:v>-0.43384200000000001</c:v>
                </c:pt>
                <c:pt idx="72">
                  <c:v>-0.43230099999999999</c:v>
                </c:pt>
                <c:pt idx="73">
                  <c:v>-0.42760999999999999</c:v>
                </c:pt>
                <c:pt idx="74">
                  <c:v>-0.42034899999999997</c:v>
                </c:pt>
                <c:pt idx="75">
                  <c:v>-0.41095900000000002</c:v>
                </c:pt>
                <c:pt idx="76">
                  <c:v>-0.39980199999999999</c:v>
                </c:pt>
                <c:pt idx="77">
                  <c:v>-0.38717200000000002</c:v>
                </c:pt>
                <c:pt idx="78">
                  <c:v>-0.37335499999999999</c:v>
                </c:pt>
                <c:pt idx="79">
                  <c:v>-0.35855100000000001</c:v>
                </c:pt>
                <c:pt idx="80">
                  <c:v>-0.34299600000000002</c:v>
                </c:pt>
                <c:pt idx="81">
                  <c:v>-0.32687699999999997</c:v>
                </c:pt>
                <c:pt idx="82">
                  <c:v>-0.310361</c:v>
                </c:pt>
                <c:pt idx="83">
                  <c:v>-0.29359499999999999</c:v>
                </c:pt>
                <c:pt idx="84">
                  <c:v>-0.276667</c:v>
                </c:pt>
                <c:pt idx="85">
                  <c:v>-0.25970500000000002</c:v>
                </c:pt>
                <c:pt idx="86">
                  <c:v>-0.24279800000000001</c:v>
                </c:pt>
                <c:pt idx="87">
                  <c:v>-0.226023</c:v>
                </c:pt>
                <c:pt idx="88">
                  <c:v>-0.20940700000000001</c:v>
                </c:pt>
                <c:pt idx="89">
                  <c:v>-0.19293199999999999</c:v>
                </c:pt>
                <c:pt idx="90">
                  <c:v>-0.17663799999999999</c:v>
                </c:pt>
                <c:pt idx="91">
                  <c:v>-0.160498</c:v>
                </c:pt>
                <c:pt idx="92">
                  <c:v>-0.14448900000000001</c:v>
                </c:pt>
                <c:pt idx="93">
                  <c:v>-0.12854099999999999</c:v>
                </c:pt>
                <c:pt idx="94">
                  <c:v>-0.11256099999999999</c:v>
                </c:pt>
                <c:pt idx="95">
                  <c:v>-9.6479200000000001E-2</c:v>
                </c:pt>
                <c:pt idx="96">
                  <c:v>-8.0177100000000001E-2</c:v>
                </c:pt>
                <c:pt idx="97">
                  <c:v>-6.3558100000000006E-2</c:v>
                </c:pt>
                <c:pt idx="98">
                  <c:v>-4.6386999999999998E-2</c:v>
                </c:pt>
                <c:pt idx="99">
                  <c:v>-2.8584399999999999E-2</c:v>
                </c:pt>
                <c:pt idx="100">
                  <c:v>-9.7760199999999998E-3</c:v>
                </c:pt>
                <c:pt idx="101">
                  <c:v>9.9113799999999991E-3</c:v>
                </c:pt>
                <c:pt idx="102">
                  <c:v>3.1946099999999998E-2</c:v>
                </c:pt>
                <c:pt idx="103">
                  <c:v>5.4343599999999999E-2</c:v>
                </c:pt>
                <c:pt idx="104">
                  <c:v>8.5914199999999996E-2</c:v>
                </c:pt>
                <c:pt idx="105">
                  <c:v>0.116643</c:v>
                </c:pt>
                <c:pt idx="106">
                  <c:v>0.19919200000000001</c:v>
                </c:pt>
                <c:pt idx="107">
                  <c:v>0.22872600000000001</c:v>
                </c:pt>
                <c:pt idx="108">
                  <c:v>0.58780200000000005</c:v>
                </c:pt>
                <c:pt idx="109">
                  <c:v>0.19359899999999999</c:v>
                </c:pt>
                <c:pt idx="110">
                  <c:v>0.502332</c:v>
                </c:pt>
                <c:pt idx="111">
                  <c:v>0.16567999999999999</c:v>
                </c:pt>
                <c:pt idx="112">
                  <c:v>0.19348299999999999</c:v>
                </c:pt>
                <c:pt idx="113">
                  <c:v>0.122254</c:v>
                </c:pt>
                <c:pt idx="114">
                  <c:v>9.98478E-2</c:v>
                </c:pt>
                <c:pt idx="115">
                  <c:v>6.8639199999999997E-2</c:v>
                </c:pt>
                <c:pt idx="116">
                  <c:v>4.59841E-2</c:v>
                </c:pt>
                <c:pt idx="117">
                  <c:v>2.3047000000000002E-2</c:v>
                </c:pt>
                <c:pt idx="118">
                  <c:v>2.6659700000000001E-3</c:v>
                </c:pt>
                <c:pt idx="119">
                  <c:v>-1.6883499999999999E-2</c:v>
                </c:pt>
                <c:pt idx="120">
                  <c:v>-3.5241099999999997E-2</c:v>
                </c:pt>
                <c:pt idx="121">
                  <c:v>-5.2978600000000001E-2</c:v>
                </c:pt>
                <c:pt idx="122">
                  <c:v>-7.01542E-2</c:v>
                </c:pt>
                <c:pt idx="123">
                  <c:v>-8.6924500000000002E-2</c:v>
                </c:pt>
                <c:pt idx="124">
                  <c:v>-0.103448</c:v>
                </c:pt>
                <c:pt idx="125">
                  <c:v>-0.119868</c:v>
                </c:pt>
                <c:pt idx="126">
                  <c:v>-0.13625000000000001</c:v>
                </c:pt>
                <c:pt idx="127">
                  <c:v>-0.15263399999999999</c:v>
                </c:pt>
                <c:pt idx="128">
                  <c:v>-0.16909299999999999</c:v>
                </c:pt>
                <c:pt idx="129">
                  <c:v>-0.18569099999999999</c:v>
                </c:pt>
                <c:pt idx="130">
                  <c:v>-0.20241200000000001</c:v>
                </c:pt>
                <c:pt idx="131">
                  <c:v>-0.21922800000000001</c:v>
                </c:pt>
                <c:pt idx="132">
                  <c:v>-0.23608799999999999</c:v>
                </c:pt>
                <c:pt idx="133">
                  <c:v>-0.25297500000000001</c:v>
                </c:pt>
                <c:pt idx="134">
                  <c:v>-0.26980799999999999</c:v>
                </c:pt>
                <c:pt idx="135">
                  <c:v>-0.28646100000000002</c:v>
                </c:pt>
                <c:pt idx="136">
                  <c:v>-0.30281999999999998</c:v>
                </c:pt>
                <c:pt idx="137">
                  <c:v>-0.31869900000000001</c:v>
                </c:pt>
                <c:pt idx="138">
                  <c:v>-0.33396100000000001</c:v>
                </c:pt>
                <c:pt idx="139">
                  <c:v>-0.34842600000000001</c:v>
                </c:pt>
                <c:pt idx="140">
                  <c:v>-0.36182999999999998</c:v>
                </c:pt>
                <c:pt idx="141">
                  <c:v>-0.37395099999999998</c:v>
                </c:pt>
                <c:pt idx="142">
                  <c:v>-0.38447900000000002</c:v>
                </c:pt>
                <c:pt idx="143">
                  <c:v>-0.39309899999999998</c:v>
                </c:pt>
                <c:pt idx="144">
                  <c:v>-0.39943499999999998</c:v>
                </c:pt>
                <c:pt idx="145">
                  <c:v>-0.402999</c:v>
                </c:pt>
                <c:pt idx="146">
                  <c:v>-0.40316999999999997</c:v>
                </c:pt>
                <c:pt idx="147">
                  <c:v>-0.399169</c:v>
                </c:pt>
                <c:pt idx="148">
                  <c:v>-0.38983899999999999</c:v>
                </c:pt>
                <c:pt idx="149">
                  <c:v>-0.37357699999999999</c:v>
                </c:pt>
                <c:pt idx="150">
                  <c:v>-0.348111</c:v>
                </c:pt>
                <c:pt idx="151">
                  <c:v>-0.310392</c:v>
                </c:pt>
                <c:pt idx="152">
                  <c:v>-0.25617600000000001</c:v>
                </c:pt>
                <c:pt idx="153">
                  <c:v>-0.180594</c:v>
                </c:pt>
                <c:pt idx="154">
                  <c:v>-8.8516700000000004E-2</c:v>
                </c:pt>
                <c:pt idx="155">
                  <c:v>2.6627100000000001E-2</c:v>
                </c:pt>
                <c:pt idx="156">
                  <c:v>0.27596999999999999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78B-4922-961D-5DF7D1856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781791"/>
        <c:axId val="1345784191"/>
      </c:scatterChart>
      <c:valAx>
        <c:axId val="134578179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5784191"/>
        <c:crosses val="autoZero"/>
        <c:crossBetween val="midCat"/>
      </c:valAx>
      <c:valAx>
        <c:axId val="134578419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Cp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5781791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ko-KR"/>
              <a:t>naca0012 at deg=15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 alt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Experimental Cp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7.1803299999999997E-5</c:v>
                </c:pt>
                <c:pt idx="243">
                  <c:v>1.0594000000000001E-4</c:v>
                </c:pt>
                <c:pt idx="244" formatCode="0.00E+00">
                  <c:v>4.6029300000000003E-5</c:v>
                </c:pt>
                <c:pt idx="245" formatCode="0.00E+00">
                  <c:v>7.1803299999999997E-5</c:v>
                </c:pt>
                <c:pt idx="246" formatCode="0.00E+00">
                  <c:v>2.7212800000000001E-5</c:v>
                </c:pt>
                <c:pt idx="247" formatCode="0.00E+00">
                  <c:v>4.6029300000000003E-5</c:v>
                </c:pt>
                <c:pt idx="248" formatCode="0.00E+00">
                  <c:v>1.41506E-5</c:v>
                </c:pt>
                <c:pt idx="249" formatCode="0.00E+00">
                  <c:v>2.7212800000000001E-5</c:v>
                </c:pt>
                <c:pt idx="250" formatCode="0.00E+00">
                  <c:v>5.8186100000000004E-6</c:v>
                </c:pt>
                <c:pt idx="251" formatCode="0.00E+00">
                  <c:v>1.41506E-5</c:v>
                </c:pt>
                <c:pt idx="252" formatCode="0.00E+00">
                  <c:v>1.3469200000000001E-6</c:v>
                </c:pt>
                <c:pt idx="253" formatCode="0.00E+00">
                  <c:v>5.8186100000000004E-6</c:v>
                </c:pt>
                <c:pt idx="254">
                  <c:v>0</c:v>
                </c:pt>
                <c:pt idx="255" formatCode="0.00E+00">
                  <c:v>1.3469200000000001E-6</c:v>
                </c:pt>
              </c:numCache>
            </c:numRef>
          </c:xVal>
          <c:yVal>
            <c:numRef>
              <c:f>Cp!$B$2:$B$257</c:f>
              <c:numCache>
                <c:formatCode>General</c:formatCode>
                <c:ptCount val="256"/>
                <c:pt idx="0">
                  <c:v>0.100367</c:v>
                </c:pt>
                <c:pt idx="1">
                  <c:v>4.4776799999999999E-2</c:v>
                </c:pt>
                <c:pt idx="2">
                  <c:v>4.5474899999999999E-2</c:v>
                </c:pt>
                <c:pt idx="3">
                  <c:v>0.129774</c:v>
                </c:pt>
                <c:pt idx="4">
                  <c:v>4.4054200000000002E-2</c:v>
                </c:pt>
                <c:pt idx="5">
                  <c:v>0.12717600000000001</c:v>
                </c:pt>
                <c:pt idx="6">
                  <c:v>4.2243900000000001E-2</c:v>
                </c:pt>
                <c:pt idx="7">
                  <c:v>0.123109</c:v>
                </c:pt>
                <c:pt idx="8">
                  <c:v>4.0345300000000001E-2</c:v>
                </c:pt>
                <c:pt idx="9">
                  <c:v>0.12109300000000001</c:v>
                </c:pt>
                <c:pt idx="10">
                  <c:v>3.8369899999999998E-2</c:v>
                </c:pt>
                <c:pt idx="11">
                  <c:v>0.120368</c:v>
                </c:pt>
                <c:pt idx="12">
                  <c:v>3.6340499999999998E-2</c:v>
                </c:pt>
                <c:pt idx="13">
                  <c:v>0.120606</c:v>
                </c:pt>
                <c:pt idx="14">
                  <c:v>3.4249399999999999E-2</c:v>
                </c:pt>
                <c:pt idx="15">
                  <c:v>0.12141</c:v>
                </c:pt>
                <c:pt idx="16">
                  <c:v>3.2071700000000002E-2</c:v>
                </c:pt>
                <c:pt idx="17">
                  <c:v>0.12253799999999999</c:v>
                </c:pt>
                <c:pt idx="18">
                  <c:v>2.9779300000000002E-2</c:v>
                </c:pt>
                <c:pt idx="19">
                  <c:v>0.12386900000000001</c:v>
                </c:pt>
                <c:pt idx="20">
                  <c:v>2.7343200000000002E-2</c:v>
                </c:pt>
                <c:pt idx="21">
                  <c:v>0.125356</c:v>
                </c:pt>
                <c:pt idx="22">
                  <c:v>2.4722500000000001E-2</c:v>
                </c:pt>
                <c:pt idx="23">
                  <c:v>0.126969</c:v>
                </c:pt>
                <c:pt idx="24">
                  <c:v>2.1892999999999999E-2</c:v>
                </c:pt>
                <c:pt idx="25">
                  <c:v>0.12867999999999999</c:v>
                </c:pt>
                <c:pt idx="26">
                  <c:v>1.88346E-2</c:v>
                </c:pt>
                <c:pt idx="27">
                  <c:v>0.13034200000000001</c:v>
                </c:pt>
                <c:pt idx="28">
                  <c:v>1.54815E-2</c:v>
                </c:pt>
                <c:pt idx="29">
                  <c:v>0.13198199999999999</c:v>
                </c:pt>
                <c:pt idx="30">
                  <c:v>1.1794499999999999E-2</c:v>
                </c:pt>
                <c:pt idx="31">
                  <c:v>0.13368099999999999</c:v>
                </c:pt>
                <c:pt idx="32">
                  <c:v>7.7324100000000003E-3</c:v>
                </c:pt>
                <c:pt idx="33">
                  <c:v>0.13538700000000001</c:v>
                </c:pt>
                <c:pt idx="34">
                  <c:v>3.2248300000000001E-3</c:v>
                </c:pt>
                <c:pt idx="35">
                  <c:v>0.13711200000000001</c:v>
                </c:pt>
                <c:pt idx="36">
                  <c:v>-1.8160100000000001E-3</c:v>
                </c:pt>
                <c:pt idx="37">
                  <c:v>0.138872</c:v>
                </c:pt>
                <c:pt idx="38">
                  <c:v>-7.43409E-3</c:v>
                </c:pt>
                <c:pt idx="39">
                  <c:v>0.14068700000000001</c:v>
                </c:pt>
                <c:pt idx="40">
                  <c:v>-1.37132E-2</c:v>
                </c:pt>
                <c:pt idx="41">
                  <c:v>0.142571</c:v>
                </c:pt>
                <c:pt idx="42">
                  <c:v>-2.0728099999999999E-2</c:v>
                </c:pt>
                <c:pt idx="43">
                  <c:v>0.144541</c:v>
                </c:pt>
                <c:pt idx="44">
                  <c:v>-2.8572699999999999E-2</c:v>
                </c:pt>
                <c:pt idx="45">
                  <c:v>0.146615</c:v>
                </c:pt>
                <c:pt idx="46">
                  <c:v>-3.73053E-2</c:v>
                </c:pt>
                <c:pt idx="47">
                  <c:v>0.148813</c:v>
                </c:pt>
                <c:pt idx="48">
                  <c:v>-4.7017499999999997E-2</c:v>
                </c:pt>
                <c:pt idx="49">
                  <c:v>0.15115000000000001</c:v>
                </c:pt>
                <c:pt idx="50">
                  <c:v>-5.7754399999999997E-2</c:v>
                </c:pt>
                <c:pt idx="51">
                  <c:v>0.15364700000000001</c:v>
                </c:pt>
                <c:pt idx="52">
                  <c:v>-6.9579199999999994E-2</c:v>
                </c:pt>
                <c:pt idx="53">
                  <c:v>0.15631900000000001</c:v>
                </c:pt>
                <c:pt idx="54">
                  <c:v>-8.2503800000000002E-2</c:v>
                </c:pt>
                <c:pt idx="55">
                  <c:v>0.15918299999999999</c:v>
                </c:pt>
                <c:pt idx="56">
                  <c:v>-9.6595100000000003E-2</c:v>
                </c:pt>
                <c:pt idx="57">
                  <c:v>0.16225500000000001</c:v>
                </c:pt>
                <c:pt idx="58">
                  <c:v>-0.111882</c:v>
                </c:pt>
                <c:pt idx="59">
                  <c:v>0.165551</c:v>
                </c:pt>
                <c:pt idx="60">
                  <c:v>-0.128357</c:v>
                </c:pt>
                <c:pt idx="61">
                  <c:v>0.16908599999999999</c:v>
                </c:pt>
                <c:pt idx="62">
                  <c:v>-0.14609800000000001</c:v>
                </c:pt>
                <c:pt idx="63">
                  <c:v>0.172877</c:v>
                </c:pt>
                <c:pt idx="64">
                  <c:v>-0.16514899999999999</c:v>
                </c:pt>
                <c:pt idx="65">
                  <c:v>0.17693600000000001</c:v>
                </c:pt>
                <c:pt idx="66">
                  <c:v>-0.18554699999999999</c:v>
                </c:pt>
                <c:pt idx="67">
                  <c:v>0.18127799999999999</c:v>
                </c:pt>
                <c:pt idx="68">
                  <c:v>-0.207339</c:v>
                </c:pt>
                <c:pt idx="69">
                  <c:v>0.185916</c:v>
                </c:pt>
                <c:pt idx="70">
                  <c:v>-0.23052400000000001</c:v>
                </c:pt>
                <c:pt idx="71">
                  <c:v>0.19086600000000001</c:v>
                </c:pt>
                <c:pt idx="72">
                  <c:v>-0.25494899999999998</c:v>
                </c:pt>
                <c:pt idx="73">
                  <c:v>0.196134</c:v>
                </c:pt>
                <c:pt idx="74">
                  <c:v>-0.28088299999999999</c:v>
                </c:pt>
                <c:pt idx="75">
                  <c:v>0.201737</c:v>
                </c:pt>
                <c:pt idx="76">
                  <c:v>-0.30834</c:v>
                </c:pt>
                <c:pt idx="77">
                  <c:v>0.20769099999999999</c:v>
                </c:pt>
                <c:pt idx="78">
                  <c:v>-0.33735700000000002</c:v>
                </c:pt>
                <c:pt idx="79">
                  <c:v>0.21401300000000001</c:v>
                </c:pt>
                <c:pt idx="80">
                  <c:v>-0.367504</c:v>
                </c:pt>
                <c:pt idx="81">
                  <c:v>0.22072900000000001</c:v>
                </c:pt>
                <c:pt idx="82">
                  <c:v>-0.39922200000000002</c:v>
                </c:pt>
                <c:pt idx="83">
                  <c:v>0.22786200000000001</c:v>
                </c:pt>
                <c:pt idx="84">
                  <c:v>-0.43266900000000003</c:v>
                </c:pt>
                <c:pt idx="85">
                  <c:v>0.235432</c:v>
                </c:pt>
                <c:pt idx="86">
                  <c:v>-0.46759400000000001</c:v>
                </c:pt>
                <c:pt idx="87">
                  <c:v>0.24343100000000001</c:v>
                </c:pt>
                <c:pt idx="88">
                  <c:v>-0.50372700000000004</c:v>
                </c:pt>
                <c:pt idx="89">
                  <c:v>0.25190000000000001</c:v>
                </c:pt>
                <c:pt idx="90">
                  <c:v>-0.54180099999999998</c:v>
                </c:pt>
                <c:pt idx="91">
                  <c:v>0.26090099999999999</c:v>
                </c:pt>
                <c:pt idx="92">
                  <c:v>-0.58160599999999996</c:v>
                </c:pt>
                <c:pt idx="93">
                  <c:v>0.27046100000000001</c:v>
                </c:pt>
                <c:pt idx="94">
                  <c:v>-0.62265300000000001</c:v>
                </c:pt>
                <c:pt idx="95">
                  <c:v>0.28054899999999999</c:v>
                </c:pt>
                <c:pt idx="96">
                  <c:v>-0.66583499999999995</c:v>
                </c:pt>
                <c:pt idx="97">
                  <c:v>0.29124800000000001</c:v>
                </c:pt>
                <c:pt idx="98">
                  <c:v>-0.71063699999999996</c:v>
                </c:pt>
                <c:pt idx="99">
                  <c:v>0.302622</c:v>
                </c:pt>
                <c:pt idx="100">
                  <c:v>-0.75711200000000001</c:v>
                </c:pt>
                <c:pt idx="101">
                  <c:v>0.31462000000000001</c:v>
                </c:pt>
                <c:pt idx="102">
                  <c:v>-0.80588800000000005</c:v>
                </c:pt>
                <c:pt idx="103">
                  <c:v>0.32735599999999998</c:v>
                </c:pt>
                <c:pt idx="104">
                  <c:v>-0.85604800000000003</c:v>
                </c:pt>
                <c:pt idx="105">
                  <c:v>0.34083999999999998</c:v>
                </c:pt>
                <c:pt idx="106">
                  <c:v>-0.90862100000000001</c:v>
                </c:pt>
                <c:pt idx="107">
                  <c:v>0.35506599999999999</c:v>
                </c:pt>
                <c:pt idx="108">
                  <c:v>-0.96299900000000005</c:v>
                </c:pt>
                <c:pt idx="109">
                  <c:v>0.37012800000000001</c:v>
                </c:pt>
                <c:pt idx="110">
                  <c:v>-1.0195799999999999</c:v>
                </c:pt>
                <c:pt idx="111">
                  <c:v>0.38594899999999999</c:v>
                </c:pt>
                <c:pt idx="112">
                  <c:v>-1.07853</c:v>
                </c:pt>
                <c:pt idx="113">
                  <c:v>0.40262100000000001</c:v>
                </c:pt>
                <c:pt idx="114">
                  <c:v>-1.1396999999999999</c:v>
                </c:pt>
                <c:pt idx="115">
                  <c:v>0.42005300000000001</c:v>
                </c:pt>
                <c:pt idx="116">
                  <c:v>-1.2034400000000001</c:v>
                </c:pt>
                <c:pt idx="117">
                  <c:v>0.43826900000000002</c:v>
                </c:pt>
                <c:pt idx="118">
                  <c:v>-1.26976</c:v>
                </c:pt>
                <c:pt idx="119">
                  <c:v>0.45728600000000003</c:v>
                </c:pt>
                <c:pt idx="120">
                  <c:v>-1.3388</c:v>
                </c:pt>
                <c:pt idx="121">
                  <c:v>0.47711500000000001</c:v>
                </c:pt>
                <c:pt idx="122">
                  <c:v>-1.4097599999999999</c:v>
                </c:pt>
                <c:pt idx="123">
                  <c:v>0.49790200000000001</c:v>
                </c:pt>
                <c:pt idx="124">
                  <c:v>-1.48332</c:v>
                </c:pt>
                <c:pt idx="125">
                  <c:v>0.51970499999999997</c:v>
                </c:pt>
                <c:pt idx="126">
                  <c:v>-1.55959</c:v>
                </c:pt>
                <c:pt idx="127">
                  <c:v>0.54246700000000003</c:v>
                </c:pt>
                <c:pt idx="128">
                  <c:v>-1.63883</c:v>
                </c:pt>
                <c:pt idx="129">
                  <c:v>0.566137</c:v>
                </c:pt>
                <c:pt idx="130">
                  <c:v>-1.7212000000000001</c:v>
                </c:pt>
                <c:pt idx="131">
                  <c:v>0.59062199999999998</c:v>
                </c:pt>
                <c:pt idx="132">
                  <c:v>-1.80708</c:v>
                </c:pt>
                <c:pt idx="133">
                  <c:v>0.61581699999999995</c:v>
                </c:pt>
                <c:pt idx="134">
                  <c:v>-1.8963699999999999</c:v>
                </c:pt>
                <c:pt idx="135">
                  <c:v>0.64161900000000005</c:v>
                </c:pt>
                <c:pt idx="136">
                  <c:v>-1.9896</c:v>
                </c:pt>
                <c:pt idx="137">
                  <c:v>0.66793800000000003</c:v>
                </c:pt>
                <c:pt idx="138">
                  <c:v>-2.0868099999999998</c:v>
                </c:pt>
                <c:pt idx="139">
                  <c:v>0.69464499999999996</c:v>
                </c:pt>
                <c:pt idx="140">
                  <c:v>-2.1882999999999999</c:v>
                </c:pt>
                <c:pt idx="141">
                  <c:v>0.721607</c:v>
                </c:pt>
                <c:pt idx="142">
                  <c:v>-2.2945600000000002</c:v>
                </c:pt>
                <c:pt idx="143">
                  <c:v>0.748664</c:v>
                </c:pt>
                <c:pt idx="144">
                  <c:v>-2.4055599999999999</c:v>
                </c:pt>
                <c:pt idx="145">
                  <c:v>0.77566599999999997</c:v>
                </c:pt>
                <c:pt idx="146">
                  <c:v>-2.52182</c:v>
                </c:pt>
                <c:pt idx="147">
                  <c:v>0.80243799999999998</c:v>
                </c:pt>
                <c:pt idx="148">
                  <c:v>-2.6438799999999998</c:v>
                </c:pt>
                <c:pt idx="149">
                  <c:v>0.82883600000000002</c:v>
                </c:pt>
                <c:pt idx="150">
                  <c:v>-2.7719999999999998</c:v>
                </c:pt>
                <c:pt idx="151">
                  <c:v>0.85486700000000004</c:v>
                </c:pt>
                <c:pt idx="152">
                  <c:v>-2.90632</c:v>
                </c:pt>
                <c:pt idx="153">
                  <c:v>0.88036400000000004</c:v>
                </c:pt>
                <c:pt idx="154">
                  <c:v>-3.04786</c:v>
                </c:pt>
                <c:pt idx="155">
                  <c:v>0.90412999999999999</c:v>
                </c:pt>
                <c:pt idx="156">
                  <c:v>-3.1967400000000001</c:v>
                </c:pt>
                <c:pt idx="157">
                  <c:v>0.92638699999999996</c:v>
                </c:pt>
                <c:pt idx="158">
                  <c:v>-3.3535699999999999</c:v>
                </c:pt>
                <c:pt idx="159">
                  <c:v>0.94678499999999999</c:v>
                </c:pt>
                <c:pt idx="160">
                  <c:v>-3.51878</c:v>
                </c:pt>
                <c:pt idx="161">
                  <c:v>0.96485600000000005</c:v>
                </c:pt>
                <c:pt idx="162">
                  <c:v>-3.6933600000000002</c:v>
                </c:pt>
                <c:pt idx="163">
                  <c:v>0.98008899999999999</c:v>
                </c:pt>
                <c:pt idx="164">
                  <c:v>-3.8772899999999999</c:v>
                </c:pt>
                <c:pt idx="165">
                  <c:v>0.99192999999999998</c:v>
                </c:pt>
                <c:pt idx="166">
                  <c:v>-4.0714899999999998</c:v>
                </c:pt>
                <c:pt idx="167">
                  <c:v>0.99961699999999998</c:v>
                </c:pt>
                <c:pt idx="168">
                  <c:v>-4.2765599999999999</c:v>
                </c:pt>
                <c:pt idx="169">
                  <c:v>1.0059800000000001</c:v>
                </c:pt>
                <c:pt idx="170">
                  <c:v>-4.4930700000000003</c:v>
                </c:pt>
                <c:pt idx="171">
                  <c:v>1.0041599999999999</c:v>
                </c:pt>
                <c:pt idx="172">
                  <c:v>-4.7214799999999997</c:v>
                </c:pt>
                <c:pt idx="173">
                  <c:v>0.99521300000000001</c:v>
                </c:pt>
                <c:pt idx="174">
                  <c:v>-4.9624199999999998</c:v>
                </c:pt>
                <c:pt idx="175">
                  <c:v>0.97856900000000002</c:v>
                </c:pt>
                <c:pt idx="176">
                  <c:v>-5.21652</c:v>
                </c:pt>
                <c:pt idx="177">
                  <c:v>0.95319799999999999</c:v>
                </c:pt>
                <c:pt idx="178">
                  <c:v>-5.4836200000000002</c:v>
                </c:pt>
                <c:pt idx="179">
                  <c:v>0.91787300000000005</c:v>
                </c:pt>
                <c:pt idx="180">
                  <c:v>-5.7642499999999997</c:v>
                </c:pt>
                <c:pt idx="181">
                  <c:v>0.87111899999999998</c:v>
                </c:pt>
                <c:pt idx="182">
                  <c:v>-6.0581500000000004</c:v>
                </c:pt>
                <c:pt idx="183">
                  <c:v>0.81136200000000003</c:v>
                </c:pt>
                <c:pt idx="184">
                  <c:v>-6.3652800000000003</c:v>
                </c:pt>
                <c:pt idx="185">
                  <c:v>0.73683299999999996</c:v>
                </c:pt>
                <c:pt idx="186">
                  <c:v>-6.6844000000000001</c:v>
                </c:pt>
                <c:pt idx="187">
                  <c:v>0.64566100000000004</c:v>
                </c:pt>
                <c:pt idx="188">
                  <c:v>-7.0149100000000004</c:v>
                </c:pt>
                <c:pt idx="189">
                  <c:v>0.53586900000000004</c:v>
                </c:pt>
                <c:pt idx="190">
                  <c:v>-7.3554000000000004</c:v>
                </c:pt>
                <c:pt idx="191">
                  <c:v>0.40532600000000002</c:v>
                </c:pt>
                <c:pt idx="192">
                  <c:v>-7.7000799999999998</c:v>
                </c:pt>
                <c:pt idx="193">
                  <c:v>0.25218800000000002</c:v>
                </c:pt>
                <c:pt idx="194">
                  <c:v>-8.0495699999999992</c:v>
                </c:pt>
                <c:pt idx="195">
                  <c:v>7.4593400000000004E-2</c:v>
                </c:pt>
                <c:pt idx="196">
                  <c:v>-8.4000500000000002</c:v>
                </c:pt>
                <c:pt idx="197">
                  <c:v>-0.12976499999999999</c:v>
                </c:pt>
                <c:pt idx="198">
                  <c:v>-8.7507400000000004</c:v>
                </c:pt>
                <c:pt idx="199">
                  <c:v>-0.36200399999999999</c:v>
                </c:pt>
                <c:pt idx="200">
                  <c:v>-9.0935000000000006</c:v>
                </c:pt>
                <c:pt idx="201">
                  <c:v>-0.62343700000000002</c:v>
                </c:pt>
                <c:pt idx="202">
                  <c:v>-9.4232300000000002</c:v>
                </c:pt>
                <c:pt idx="203">
                  <c:v>-0.91440900000000003</c:v>
                </c:pt>
                <c:pt idx="204">
                  <c:v>-9.73109</c:v>
                </c:pt>
                <c:pt idx="205">
                  <c:v>-1.2342200000000001</c:v>
                </c:pt>
                <c:pt idx="206">
                  <c:v>-10.018800000000001</c:v>
                </c:pt>
                <c:pt idx="207">
                  <c:v>-1.58195</c:v>
                </c:pt>
                <c:pt idx="208">
                  <c:v>-10.276400000000001</c:v>
                </c:pt>
                <c:pt idx="209">
                  <c:v>-1.95509</c:v>
                </c:pt>
                <c:pt idx="210">
                  <c:v>-10.4978</c:v>
                </c:pt>
                <c:pt idx="211">
                  <c:v>-2.3502299999999998</c:v>
                </c:pt>
                <c:pt idx="212">
                  <c:v>-10.681900000000001</c:v>
                </c:pt>
                <c:pt idx="213">
                  <c:v>-2.7618499999999999</c:v>
                </c:pt>
                <c:pt idx="214">
                  <c:v>-10.823600000000001</c:v>
                </c:pt>
                <c:pt idx="215">
                  <c:v>-3.1837399999999998</c:v>
                </c:pt>
                <c:pt idx="216">
                  <c:v>-10.921099999999999</c:v>
                </c:pt>
                <c:pt idx="217">
                  <c:v>-3.6160600000000001</c:v>
                </c:pt>
                <c:pt idx="218">
                  <c:v>-10.973699999999999</c:v>
                </c:pt>
                <c:pt idx="219">
                  <c:v>-4.0508800000000003</c:v>
                </c:pt>
                <c:pt idx="220">
                  <c:v>-10.9918</c:v>
                </c:pt>
                <c:pt idx="221">
                  <c:v>-4.4809599999999996</c:v>
                </c:pt>
                <c:pt idx="222">
                  <c:v>-10.9763</c:v>
                </c:pt>
                <c:pt idx="223">
                  <c:v>-4.9018600000000001</c:v>
                </c:pt>
                <c:pt idx="224">
                  <c:v>-10.933199999999999</c:v>
                </c:pt>
                <c:pt idx="225">
                  <c:v>-5.3097300000000001</c:v>
                </c:pt>
                <c:pt idx="226">
                  <c:v>-10.861599999999999</c:v>
                </c:pt>
                <c:pt idx="227">
                  <c:v>-5.6999599999999999</c:v>
                </c:pt>
                <c:pt idx="228">
                  <c:v>-10.764799999999999</c:v>
                </c:pt>
                <c:pt idx="229">
                  <c:v>-6.0680399999999999</c:v>
                </c:pt>
                <c:pt idx="230">
                  <c:v>-10.6494</c:v>
                </c:pt>
                <c:pt idx="231">
                  <c:v>-6.4138799999999998</c:v>
                </c:pt>
                <c:pt idx="232">
                  <c:v>-10.518800000000001</c:v>
                </c:pt>
                <c:pt idx="233">
                  <c:v>-6.7373799999999999</c:v>
                </c:pt>
                <c:pt idx="234">
                  <c:v>-10.376799999999999</c:v>
                </c:pt>
                <c:pt idx="235">
                  <c:v>-7.0378999999999996</c:v>
                </c:pt>
                <c:pt idx="236">
                  <c:v>-10.2285</c:v>
                </c:pt>
                <c:pt idx="237">
                  <c:v>-7.3160100000000003</c:v>
                </c:pt>
                <c:pt idx="238">
                  <c:v>-10.0769</c:v>
                </c:pt>
                <c:pt idx="239">
                  <c:v>-7.5722100000000001</c:v>
                </c:pt>
                <c:pt idx="240">
                  <c:v>-9.9232300000000002</c:v>
                </c:pt>
                <c:pt idx="241">
                  <c:v>-7.8092300000000003</c:v>
                </c:pt>
                <c:pt idx="242">
                  <c:v>-9.7656700000000001</c:v>
                </c:pt>
                <c:pt idx="243">
                  <c:v>-8.0288500000000003</c:v>
                </c:pt>
                <c:pt idx="244">
                  <c:v>-9.6062799999999999</c:v>
                </c:pt>
                <c:pt idx="245">
                  <c:v>-8.2326999999999995</c:v>
                </c:pt>
                <c:pt idx="246">
                  <c:v>-9.4540199999999999</c:v>
                </c:pt>
                <c:pt idx="247">
                  <c:v>-8.4233499999999992</c:v>
                </c:pt>
                <c:pt idx="248">
                  <c:v>-9.3201099999999997</c:v>
                </c:pt>
                <c:pt idx="249">
                  <c:v>-8.5964500000000008</c:v>
                </c:pt>
                <c:pt idx="250">
                  <c:v>-9.2139299999999995</c:v>
                </c:pt>
                <c:pt idx="251">
                  <c:v>-8.7430400000000006</c:v>
                </c:pt>
                <c:pt idx="252">
                  <c:v>-9.1335499999999996</c:v>
                </c:pt>
                <c:pt idx="253">
                  <c:v>-8.8580299999999994</c:v>
                </c:pt>
                <c:pt idx="254">
                  <c:v>-9.0462600000000002</c:v>
                </c:pt>
                <c:pt idx="255">
                  <c:v>-8.9502699999999997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95-4EFA-ABA5-EC8BBDA3ECC7}"/>
            </c:ext>
          </c:extLst>
        </c:ser>
        <c:ser>
          <c:idx val="0"/>
          <c:order val="1"/>
          <c:tx>
            <c:v>Computed Cp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[1]log15!$A$2:$A$158</c:f>
              <c:numCache>
                <c:formatCode>General</c:formatCode>
                <c:ptCount val="157"/>
                <c:pt idx="0">
                  <c:v>5.2468000000000002E-3</c:v>
                </c:pt>
                <c:pt idx="1">
                  <c:v>5.2468000000000002E-3</c:v>
                </c:pt>
                <c:pt idx="2">
                  <c:v>1</c:v>
                </c:pt>
                <c:pt idx="3">
                  <c:v>4.9703500000000001E-3</c:v>
                </c:pt>
                <c:pt idx="4">
                  <c:v>4.6889399999999999E-3</c:v>
                </c:pt>
                <c:pt idx="5">
                  <c:v>4.4045400000000002E-3</c:v>
                </c:pt>
                <c:pt idx="6">
                  <c:v>4.11905E-3</c:v>
                </c:pt>
                <c:pt idx="7">
                  <c:v>3.8342900000000002E-3</c:v>
                </c:pt>
                <c:pt idx="8">
                  <c:v>3.5521099999999998E-3</c:v>
                </c:pt>
                <c:pt idx="9">
                  <c:v>3.2744900000000001E-3</c:v>
                </c:pt>
                <c:pt idx="10">
                  <c:v>3.00359E-3</c:v>
                </c:pt>
                <c:pt idx="11">
                  <c:v>2.7418799999999999E-3</c:v>
                </c:pt>
                <c:pt idx="12">
                  <c:v>2.4922500000000001E-3</c:v>
                </c:pt>
                <c:pt idx="13">
                  <c:v>2.2576300000000001E-3</c:v>
                </c:pt>
                <c:pt idx="14">
                  <c:v>2.03403E-3</c:v>
                </c:pt>
                <c:pt idx="15">
                  <c:v>1.8200200000000001E-3</c:v>
                </c:pt>
                <c:pt idx="16">
                  <c:v>1.616E-3</c:v>
                </c:pt>
                <c:pt idx="17">
                  <c:v>1.4223899999999999E-3</c:v>
                </c:pt>
                <c:pt idx="18">
                  <c:v>1.2395799999999999E-3</c:v>
                </c:pt>
                <c:pt idx="19">
                  <c:v>1.0679699999999999E-3</c:v>
                </c:pt>
                <c:pt idx="20">
                  <c:v>9.0795999999999997E-4</c:v>
                </c:pt>
                <c:pt idx="21">
                  <c:v>7.5993299999999996E-4</c:v>
                </c:pt>
                <c:pt idx="22">
                  <c:v>6.2425299999999996E-4</c:v>
                </c:pt>
                <c:pt idx="23">
                  <c:v>5.0130900000000002E-4</c:v>
                </c:pt>
                <c:pt idx="24">
                  <c:v>3.9147900000000002E-4</c:v>
                </c:pt>
                <c:pt idx="25">
                  <c:v>2.9492E-4</c:v>
                </c:pt>
                <c:pt idx="26">
                  <c:v>2.1177199999999999E-4</c:v>
                </c:pt>
                <c:pt idx="27">
                  <c:v>1.4216899999999999E-4</c:v>
                </c:pt>
                <c:pt idx="28" formatCode="0.00E+00">
                  <c:v>8.6199999999999995E-5</c:v>
                </c:pt>
                <c:pt idx="29" formatCode="0.00E+00">
                  <c:v>4.4100000000000001E-5</c:v>
                </c:pt>
                <c:pt idx="30" formatCode="0.00E+00">
                  <c:v>1.59E-5</c:v>
                </c:pt>
                <c:pt idx="31" formatCode="0.00E+00">
                  <c:v>1.77E-6</c:v>
                </c:pt>
                <c:pt idx="32" formatCode="0.00E+00">
                  <c:v>1.77E-6</c:v>
                </c:pt>
                <c:pt idx="33" formatCode="0.00E+00">
                  <c:v>1.59E-5</c:v>
                </c:pt>
                <c:pt idx="34" formatCode="0.00E+00">
                  <c:v>4.4100000000000001E-5</c:v>
                </c:pt>
                <c:pt idx="35" formatCode="0.00E+00">
                  <c:v>8.6199999999999995E-5</c:v>
                </c:pt>
                <c:pt idx="36">
                  <c:v>1.4216899999999999E-4</c:v>
                </c:pt>
                <c:pt idx="37">
                  <c:v>2.1177199999999999E-4</c:v>
                </c:pt>
                <c:pt idx="38">
                  <c:v>2.9492E-4</c:v>
                </c:pt>
                <c:pt idx="39">
                  <c:v>3.9147900000000002E-4</c:v>
                </c:pt>
                <c:pt idx="40">
                  <c:v>5.0130900000000002E-4</c:v>
                </c:pt>
                <c:pt idx="41">
                  <c:v>6.2425299999999996E-4</c:v>
                </c:pt>
                <c:pt idx="42">
                  <c:v>7.5993299999999996E-4</c:v>
                </c:pt>
                <c:pt idx="43">
                  <c:v>9.0795999999999997E-4</c:v>
                </c:pt>
                <c:pt idx="44">
                  <c:v>1.0679699999999999E-3</c:v>
                </c:pt>
                <c:pt idx="45">
                  <c:v>1.2395799999999999E-3</c:v>
                </c:pt>
                <c:pt idx="46">
                  <c:v>1.4223899999999999E-3</c:v>
                </c:pt>
                <c:pt idx="47">
                  <c:v>1.616E-3</c:v>
                </c:pt>
                <c:pt idx="48">
                  <c:v>1.8200200000000001E-3</c:v>
                </c:pt>
                <c:pt idx="49">
                  <c:v>2.03403E-3</c:v>
                </c:pt>
                <c:pt idx="50">
                  <c:v>2.2576300000000001E-3</c:v>
                </c:pt>
                <c:pt idx="51">
                  <c:v>2.4922500000000001E-3</c:v>
                </c:pt>
                <c:pt idx="52">
                  <c:v>2.7418799999999999E-3</c:v>
                </c:pt>
                <c:pt idx="53">
                  <c:v>3.00359E-3</c:v>
                </c:pt>
                <c:pt idx="54">
                  <c:v>3.2744900000000001E-3</c:v>
                </c:pt>
                <c:pt idx="55">
                  <c:v>3.5521099999999998E-3</c:v>
                </c:pt>
                <c:pt idx="56">
                  <c:v>3.8342900000000002E-3</c:v>
                </c:pt>
                <c:pt idx="57">
                  <c:v>4.11905E-3</c:v>
                </c:pt>
                <c:pt idx="58">
                  <c:v>4.4045400000000002E-3</c:v>
                </c:pt>
                <c:pt idx="59">
                  <c:v>4.6889399999999999E-3</c:v>
                </c:pt>
                <c:pt idx="60">
                  <c:v>4.9703500000000001E-3</c:v>
                </c:pt>
                <c:pt idx="61">
                  <c:v>7.6176000000000004E-3</c:v>
                </c:pt>
                <c:pt idx="62">
                  <c:v>1.102E-2</c:v>
                </c:pt>
                <c:pt idx="63">
                  <c:v>1.57827E-2</c:v>
                </c:pt>
                <c:pt idx="64">
                  <c:v>2.2056900000000001E-2</c:v>
                </c:pt>
                <c:pt idx="65">
                  <c:v>2.9947700000000001E-2</c:v>
                </c:pt>
                <c:pt idx="66">
                  <c:v>3.94966E-2</c:v>
                </c:pt>
                <c:pt idx="67">
                  <c:v>5.0698699999999999E-2</c:v>
                </c:pt>
                <c:pt idx="68">
                  <c:v>6.3518400000000003E-2</c:v>
                </c:pt>
                <c:pt idx="69">
                  <c:v>7.79001E-2</c:v>
                </c:pt>
                <c:pt idx="70">
                  <c:v>9.3776100000000001E-2</c:v>
                </c:pt>
                <c:pt idx="71">
                  <c:v>0.111071</c:v>
                </c:pt>
                <c:pt idx="72">
                  <c:v>0.12970400000000001</c:v>
                </c:pt>
                <c:pt idx="73">
                  <c:v>0.149594</c:v>
                </c:pt>
                <c:pt idx="74">
                  <c:v>0.170655</c:v>
                </c:pt>
                <c:pt idx="75">
                  <c:v>0.192803</c:v>
                </c:pt>
                <c:pt idx="76">
                  <c:v>0.21595400000000001</c:v>
                </c:pt>
                <c:pt idx="77">
                  <c:v>0.24002399999999999</c:v>
                </c:pt>
                <c:pt idx="78">
                  <c:v>0.26493</c:v>
                </c:pt>
                <c:pt idx="79">
                  <c:v>0.29059000000000001</c:v>
                </c:pt>
                <c:pt idx="80">
                  <c:v>0.31692300000000001</c:v>
                </c:pt>
                <c:pt idx="81">
                  <c:v>0.34384900000000002</c:v>
                </c:pt>
                <c:pt idx="82">
                  <c:v>0.37128800000000001</c:v>
                </c:pt>
                <c:pt idx="83">
                  <c:v>0.39916299999999999</c:v>
                </c:pt>
                <c:pt idx="84">
                  <c:v>0.42739500000000002</c:v>
                </c:pt>
                <c:pt idx="85">
                  <c:v>0.45590799999999998</c:v>
                </c:pt>
                <c:pt idx="86">
                  <c:v>0.48462499999999997</c:v>
                </c:pt>
                <c:pt idx="87">
                  <c:v>0.51346800000000004</c:v>
                </c:pt>
                <c:pt idx="88">
                  <c:v>0.54235999999999995</c:v>
                </c:pt>
                <c:pt idx="89">
                  <c:v>0.57122399999999995</c:v>
                </c:pt>
                <c:pt idx="90">
                  <c:v>0.59998200000000002</c:v>
                </c:pt>
                <c:pt idx="91">
                  <c:v>0.62855399999999995</c:v>
                </c:pt>
                <c:pt idx="92">
                  <c:v>0.65686</c:v>
                </c:pt>
                <c:pt idx="93">
                  <c:v>0.68481599999999998</c:v>
                </c:pt>
                <c:pt idx="94">
                  <c:v>0.71233900000000006</c:v>
                </c:pt>
                <c:pt idx="95">
                  <c:v>0.73934200000000005</c:v>
                </c:pt>
                <c:pt idx="96">
                  <c:v>0.76573500000000005</c:v>
                </c:pt>
                <c:pt idx="97">
                  <c:v>0.79142500000000005</c:v>
                </c:pt>
                <c:pt idx="98">
                  <c:v>0.81631500000000001</c:v>
                </c:pt>
                <c:pt idx="99">
                  <c:v>0.84030199999999999</c:v>
                </c:pt>
                <c:pt idx="100">
                  <c:v>0.86328000000000005</c:v>
                </c:pt>
                <c:pt idx="101">
                  <c:v>0.88513299999999995</c:v>
                </c:pt>
                <c:pt idx="102">
                  <c:v>0.90573800000000004</c:v>
                </c:pt>
                <c:pt idx="103">
                  <c:v>0.92495899999999998</c:v>
                </c:pt>
                <c:pt idx="104">
                  <c:v>0.94264800000000004</c:v>
                </c:pt>
                <c:pt idx="105">
                  <c:v>0.95863399999999999</c:v>
                </c:pt>
                <c:pt idx="106">
                  <c:v>0.97271399999999997</c:v>
                </c:pt>
                <c:pt idx="107">
                  <c:v>0.98463199999999995</c:v>
                </c:pt>
                <c:pt idx="108">
                  <c:v>0.99401600000000001</c:v>
                </c:pt>
                <c:pt idx="109">
                  <c:v>0.99808699999999995</c:v>
                </c:pt>
                <c:pt idx="110">
                  <c:v>0.99037799999999998</c:v>
                </c:pt>
                <c:pt idx="111">
                  <c:v>0.97971600000000003</c:v>
                </c:pt>
                <c:pt idx="112">
                  <c:v>0.96664700000000003</c:v>
                </c:pt>
                <c:pt idx="113">
                  <c:v>0.95148999999999995</c:v>
                </c:pt>
                <c:pt idx="114">
                  <c:v>0.93447999999999998</c:v>
                </c:pt>
                <c:pt idx="115">
                  <c:v>0.91581100000000004</c:v>
                </c:pt>
                <c:pt idx="116">
                  <c:v>0.89564699999999997</c:v>
                </c:pt>
                <c:pt idx="117">
                  <c:v>0.87413700000000005</c:v>
                </c:pt>
                <c:pt idx="118">
                  <c:v>0.851414</c:v>
                </c:pt>
                <c:pt idx="119">
                  <c:v>0.82760100000000003</c:v>
                </c:pt>
                <c:pt idx="120">
                  <c:v>0.802813</c:v>
                </c:pt>
                <c:pt idx="121">
                  <c:v>0.77715800000000002</c:v>
                </c:pt>
                <c:pt idx="122">
                  <c:v>0.75073999999999996</c:v>
                </c:pt>
                <c:pt idx="123">
                  <c:v>0.72365599999999997</c:v>
                </c:pt>
                <c:pt idx="124">
                  <c:v>0.69600099999999998</c:v>
                </c:pt>
                <c:pt idx="125">
                  <c:v>0.66786699999999999</c:v>
                </c:pt>
                <c:pt idx="126">
                  <c:v>0.63934100000000005</c:v>
                </c:pt>
                <c:pt idx="127">
                  <c:v>0.61051</c:v>
                </c:pt>
                <c:pt idx="128">
                  <c:v>0.58145899999999995</c:v>
                </c:pt>
                <c:pt idx="129">
                  <c:v>0.55226900000000001</c:v>
                </c:pt>
                <c:pt idx="130">
                  <c:v>0.52302400000000004</c:v>
                </c:pt>
                <c:pt idx="131">
                  <c:v>0.49380200000000002</c:v>
                </c:pt>
                <c:pt idx="132">
                  <c:v>0.46468599999999999</c:v>
                </c:pt>
                <c:pt idx="133">
                  <c:v>0.43575399999999997</c:v>
                </c:pt>
                <c:pt idx="134">
                  <c:v>0.407086</c:v>
                </c:pt>
                <c:pt idx="135">
                  <c:v>0.37876199999999999</c:v>
                </c:pt>
                <c:pt idx="136">
                  <c:v>0.35086299999999998</c:v>
                </c:pt>
                <c:pt idx="137">
                  <c:v>0.32346900000000001</c:v>
                </c:pt>
                <c:pt idx="138">
                  <c:v>0.29666300000000001</c:v>
                </c:pt>
                <c:pt idx="139">
                  <c:v>0.27052700000000002</c:v>
                </c:pt>
                <c:pt idx="140">
                  <c:v>0.245145</c:v>
                </c:pt>
                <c:pt idx="141">
                  <c:v>0.22060299999999999</c:v>
                </c:pt>
                <c:pt idx="142">
                  <c:v>0.19698499999999999</c:v>
                </c:pt>
                <c:pt idx="143">
                  <c:v>0.17437900000000001</c:v>
                </c:pt>
                <c:pt idx="144">
                  <c:v>0.15287200000000001</c:v>
                </c:pt>
                <c:pt idx="145">
                  <c:v>0.132552</c:v>
                </c:pt>
                <c:pt idx="146">
                  <c:v>0.113506</c:v>
                </c:pt>
                <c:pt idx="147">
                  <c:v>9.58204E-2</c:v>
                </c:pt>
                <c:pt idx="148">
                  <c:v>7.9578700000000002E-2</c:v>
                </c:pt>
                <c:pt idx="149">
                  <c:v>6.4860000000000001E-2</c:v>
                </c:pt>
                <c:pt idx="150">
                  <c:v>5.1735499999999997E-2</c:v>
                </c:pt>
                <c:pt idx="151">
                  <c:v>4.0264099999999997E-2</c:v>
                </c:pt>
                <c:pt idx="152">
                  <c:v>3.0484899999999999E-2</c:v>
                </c:pt>
                <c:pt idx="153">
                  <c:v>2.2405399999999999E-2</c:v>
                </c:pt>
                <c:pt idx="154">
                  <c:v>1.5985699999999999E-2</c:v>
                </c:pt>
                <c:pt idx="155">
                  <c:v>1.11199E-2</c:v>
                </c:pt>
                <c:pt idx="156">
                  <c:v>7.6515899999999998E-3</c:v>
                </c:pt>
              </c:numCache>
            </c:numRef>
          </c:xVal>
          <c:yVal>
            <c:numRef>
              <c:f>[1]log15!$B$2:$B$158</c:f>
              <c:numCache>
                <c:formatCode>General</c:formatCode>
                <c:ptCount val="157"/>
                <c:pt idx="0">
                  <c:v>-11.4526</c:v>
                </c:pt>
                <c:pt idx="1">
                  <c:v>-1.8730800000000001</c:v>
                </c:pt>
                <c:pt idx="2">
                  <c:v>0.16467100000000001</c:v>
                </c:pt>
                <c:pt idx="3">
                  <c:v>-12.1126</c:v>
                </c:pt>
                <c:pt idx="4">
                  <c:v>-11.2622</c:v>
                </c:pt>
                <c:pt idx="5">
                  <c:v>-10.9358</c:v>
                </c:pt>
                <c:pt idx="6">
                  <c:v>-10.629799999999999</c:v>
                </c:pt>
                <c:pt idx="7">
                  <c:v>-10.659000000000001</c:v>
                </c:pt>
                <c:pt idx="8">
                  <c:v>-10.7851</c:v>
                </c:pt>
                <c:pt idx="9">
                  <c:v>-11.0327</c:v>
                </c:pt>
                <c:pt idx="10">
                  <c:v>-11.3474</c:v>
                </c:pt>
                <c:pt idx="11">
                  <c:v>-11.7239</c:v>
                </c:pt>
                <c:pt idx="12">
                  <c:v>-12.0229</c:v>
                </c:pt>
                <c:pt idx="13">
                  <c:v>-12.1561</c:v>
                </c:pt>
                <c:pt idx="14">
                  <c:v>-12.1868</c:v>
                </c:pt>
                <c:pt idx="15">
                  <c:v>-12.1845</c:v>
                </c:pt>
                <c:pt idx="16">
                  <c:v>-12.169</c:v>
                </c:pt>
                <c:pt idx="17">
                  <c:v>-12.1455</c:v>
                </c:pt>
                <c:pt idx="18">
                  <c:v>-12.110799999999999</c:v>
                </c:pt>
                <c:pt idx="19">
                  <c:v>-12.0627</c:v>
                </c:pt>
                <c:pt idx="20">
                  <c:v>-11.998900000000001</c:v>
                </c:pt>
                <c:pt idx="21">
                  <c:v>-11.917999999999999</c:v>
                </c:pt>
                <c:pt idx="22">
                  <c:v>-11.8187</c:v>
                </c:pt>
                <c:pt idx="23">
                  <c:v>-11.698600000000001</c:v>
                </c:pt>
                <c:pt idx="24">
                  <c:v>-11.5562</c:v>
                </c:pt>
                <c:pt idx="25">
                  <c:v>-11.3926</c:v>
                </c:pt>
                <c:pt idx="26">
                  <c:v>-11.2097</c:v>
                </c:pt>
                <c:pt idx="27">
                  <c:v>-11.0091</c:v>
                </c:pt>
                <c:pt idx="28">
                  <c:v>-10.792299999999999</c:v>
                </c:pt>
                <c:pt idx="29">
                  <c:v>-10.560499999999999</c:v>
                </c:pt>
                <c:pt idx="30">
                  <c:v>-10.314500000000001</c:v>
                </c:pt>
                <c:pt idx="31">
                  <c:v>-10.0549</c:v>
                </c:pt>
                <c:pt idx="32">
                  <c:v>-9.7822899999999997</c:v>
                </c:pt>
                <c:pt idx="33">
                  <c:v>-9.4985300000000006</c:v>
                </c:pt>
                <c:pt idx="34">
                  <c:v>-9.2057699999999993</c:v>
                </c:pt>
                <c:pt idx="35">
                  <c:v>-8.9060000000000006</c:v>
                </c:pt>
                <c:pt idx="36">
                  <c:v>-8.6008800000000001</c:v>
                </c:pt>
                <c:pt idx="37">
                  <c:v>-8.2918000000000003</c:v>
                </c:pt>
                <c:pt idx="38">
                  <c:v>-7.97987</c:v>
                </c:pt>
                <c:pt idx="39">
                  <c:v>-7.6657000000000002</c:v>
                </c:pt>
                <c:pt idx="40">
                  <c:v>-7.34985</c:v>
                </c:pt>
                <c:pt idx="41">
                  <c:v>-7.0343400000000003</c:v>
                </c:pt>
                <c:pt idx="42">
                  <c:v>-6.7214700000000001</c:v>
                </c:pt>
                <c:pt idx="43">
                  <c:v>-6.4126799999999999</c:v>
                </c:pt>
                <c:pt idx="44">
                  <c:v>-6.1094900000000001</c:v>
                </c:pt>
                <c:pt idx="45">
                  <c:v>-5.8133400000000002</c:v>
                </c:pt>
                <c:pt idx="46">
                  <c:v>-5.5254300000000001</c:v>
                </c:pt>
                <c:pt idx="47">
                  <c:v>-5.2457700000000003</c:v>
                </c:pt>
                <c:pt idx="48">
                  <c:v>-4.9783099999999996</c:v>
                </c:pt>
                <c:pt idx="49">
                  <c:v>-4.7289000000000003</c:v>
                </c:pt>
                <c:pt idx="50">
                  <c:v>-4.4678199999999997</c:v>
                </c:pt>
                <c:pt idx="51">
                  <c:v>-4.1642599999999996</c:v>
                </c:pt>
                <c:pt idx="52">
                  <c:v>-3.8583099999999999</c:v>
                </c:pt>
                <c:pt idx="53">
                  <c:v>-3.5761799999999999</c:v>
                </c:pt>
                <c:pt idx="54">
                  <c:v>-3.3178700000000001</c:v>
                </c:pt>
                <c:pt idx="55">
                  <c:v>-3.0932200000000001</c:v>
                </c:pt>
                <c:pt idx="56">
                  <c:v>-2.9159600000000001</c:v>
                </c:pt>
                <c:pt idx="57">
                  <c:v>-2.75576</c:v>
                </c:pt>
                <c:pt idx="58">
                  <c:v>-2.6469800000000001</c:v>
                </c:pt>
                <c:pt idx="59">
                  <c:v>-2.8678599999999999</c:v>
                </c:pt>
                <c:pt idx="60">
                  <c:v>-2.6358999999999999</c:v>
                </c:pt>
                <c:pt idx="61">
                  <c:v>-1.09057</c:v>
                </c:pt>
                <c:pt idx="62">
                  <c:v>-0.31211100000000003</c:v>
                </c:pt>
                <c:pt idx="63">
                  <c:v>0.25594899999999998</c:v>
                </c:pt>
                <c:pt idx="64">
                  <c:v>0.63077700000000003</c:v>
                </c:pt>
                <c:pt idx="65">
                  <c:v>0.85507299999999997</c:v>
                </c:pt>
                <c:pt idx="66">
                  <c:v>0.96384700000000001</c:v>
                </c:pt>
                <c:pt idx="67">
                  <c:v>1.00074</c:v>
                </c:pt>
                <c:pt idx="68">
                  <c:v>0.99330600000000002</c:v>
                </c:pt>
                <c:pt idx="69">
                  <c:v>0.96114200000000005</c:v>
                </c:pt>
                <c:pt idx="70">
                  <c:v>0.91577399999999998</c:v>
                </c:pt>
                <c:pt idx="71">
                  <c:v>0.86450099999999996</c:v>
                </c:pt>
                <c:pt idx="72">
                  <c:v>0.811496</c:v>
                </c:pt>
                <c:pt idx="73">
                  <c:v>0.75927199999999995</c:v>
                </c:pt>
                <c:pt idx="74">
                  <c:v>0.70921000000000001</c:v>
                </c:pt>
                <c:pt idx="75">
                  <c:v>0.66206799999999999</c:v>
                </c:pt>
                <c:pt idx="76">
                  <c:v>0.61819500000000005</c:v>
                </c:pt>
                <c:pt idx="77">
                  <c:v>0.57770200000000005</c:v>
                </c:pt>
                <c:pt idx="78">
                  <c:v>0.54053099999999998</c:v>
                </c:pt>
                <c:pt idx="79">
                  <c:v>0.50656599999999996</c:v>
                </c:pt>
                <c:pt idx="80">
                  <c:v>0.47560599999999997</c:v>
                </c:pt>
                <c:pt idx="81">
                  <c:v>0.447436</c:v>
                </c:pt>
                <c:pt idx="82">
                  <c:v>0.42182599999999998</c:v>
                </c:pt>
                <c:pt idx="83">
                  <c:v>0.39854099999999998</c:v>
                </c:pt>
                <c:pt idx="84">
                  <c:v>0.37738100000000002</c:v>
                </c:pt>
                <c:pt idx="85">
                  <c:v>0.358122</c:v>
                </c:pt>
                <c:pt idx="86">
                  <c:v>0.34056500000000001</c:v>
                </c:pt>
                <c:pt idx="87">
                  <c:v>0.324519</c:v>
                </c:pt>
                <c:pt idx="88">
                  <c:v>0.30982799999999999</c:v>
                </c:pt>
                <c:pt idx="89">
                  <c:v>0.29637999999999998</c:v>
                </c:pt>
                <c:pt idx="90">
                  <c:v>0.28402899999999998</c:v>
                </c:pt>
                <c:pt idx="91">
                  <c:v>0.27268500000000001</c:v>
                </c:pt>
                <c:pt idx="92">
                  <c:v>0.26225700000000002</c:v>
                </c:pt>
                <c:pt idx="93">
                  <c:v>0.25269799999999998</c:v>
                </c:pt>
                <c:pt idx="94">
                  <c:v>0.24398800000000001</c:v>
                </c:pt>
                <c:pt idx="95">
                  <c:v>0.236098</c:v>
                </c:pt>
                <c:pt idx="96">
                  <c:v>0.229044</c:v>
                </c:pt>
                <c:pt idx="97">
                  <c:v>0.22282099999999999</c:v>
                </c:pt>
                <c:pt idx="98">
                  <c:v>0.21756200000000001</c:v>
                </c:pt>
                <c:pt idx="99">
                  <c:v>0.21324899999999999</c:v>
                </c:pt>
                <c:pt idx="100">
                  <c:v>0.21016199999999999</c:v>
                </c:pt>
                <c:pt idx="101">
                  <c:v>0.20804700000000001</c:v>
                </c:pt>
                <c:pt idx="102">
                  <c:v>0.20827200000000001</c:v>
                </c:pt>
                <c:pt idx="103">
                  <c:v>0.208672</c:v>
                </c:pt>
                <c:pt idx="104">
                  <c:v>0.217776</c:v>
                </c:pt>
                <c:pt idx="105">
                  <c:v>0.22484599999999999</c:v>
                </c:pt>
                <c:pt idx="106">
                  <c:v>0.282642</c:v>
                </c:pt>
                <c:pt idx="107">
                  <c:v>0.28703600000000001</c:v>
                </c:pt>
                <c:pt idx="108">
                  <c:v>0.647841</c:v>
                </c:pt>
                <c:pt idx="109">
                  <c:v>3.9723000000000001E-2</c:v>
                </c:pt>
                <c:pt idx="110">
                  <c:v>0.43596200000000002</c:v>
                </c:pt>
                <c:pt idx="111">
                  <c:v>0.168798</c:v>
                </c:pt>
                <c:pt idx="112">
                  <c:v>0.19208800000000001</c:v>
                </c:pt>
                <c:pt idx="113">
                  <c:v>0.11132599999999999</c:v>
                </c:pt>
                <c:pt idx="114">
                  <c:v>7.0317699999999997E-2</c:v>
                </c:pt>
                <c:pt idx="115">
                  <c:v>1.8710399999999999E-2</c:v>
                </c:pt>
                <c:pt idx="116">
                  <c:v>-2.5700000000000001E-2</c:v>
                </c:pt>
                <c:pt idx="117">
                  <c:v>-7.1266499999999997E-2</c:v>
                </c:pt>
                <c:pt idx="118">
                  <c:v>-0.11519</c:v>
                </c:pt>
                <c:pt idx="119">
                  <c:v>-0.15912899999999999</c:v>
                </c:pt>
                <c:pt idx="120">
                  <c:v>-0.202788</c:v>
                </c:pt>
                <c:pt idx="121">
                  <c:v>-0.246839</c:v>
                </c:pt>
                <c:pt idx="122">
                  <c:v>-0.29148000000000002</c:v>
                </c:pt>
                <c:pt idx="123">
                  <c:v>-0.33701799999999998</c:v>
                </c:pt>
                <c:pt idx="124">
                  <c:v>-0.383793</c:v>
                </c:pt>
                <c:pt idx="125">
                  <c:v>-0.43214900000000001</c:v>
                </c:pt>
                <c:pt idx="126">
                  <c:v>-0.48237099999999999</c:v>
                </c:pt>
                <c:pt idx="127">
                  <c:v>-0.53473999999999999</c:v>
                </c:pt>
                <c:pt idx="128">
                  <c:v>-0.589611</c:v>
                </c:pt>
                <c:pt idx="129">
                  <c:v>-0.64736700000000003</c:v>
                </c:pt>
                <c:pt idx="130">
                  <c:v>-0.70834200000000003</c:v>
                </c:pt>
                <c:pt idx="131">
                  <c:v>-0.77290300000000001</c:v>
                </c:pt>
                <c:pt idx="132">
                  <c:v>-0.84144200000000002</c:v>
                </c:pt>
                <c:pt idx="133">
                  <c:v>-0.91447500000000004</c:v>
                </c:pt>
                <c:pt idx="134">
                  <c:v>-0.99252300000000004</c:v>
                </c:pt>
                <c:pt idx="135">
                  <c:v>-1.0761499999999999</c:v>
                </c:pt>
                <c:pt idx="136">
                  <c:v>-1.16605</c:v>
                </c:pt>
                <c:pt idx="137">
                  <c:v>-1.2629999999999999</c:v>
                </c:pt>
                <c:pt idx="138">
                  <c:v>-1.3680099999999999</c:v>
                </c:pt>
                <c:pt idx="139">
                  <c:v>-1.4823299999999999</c:v>
                </c:pt>
                <c:pt idx="140">
                  <c:v>-1.60737</c:v>
                </c:pt>
                <c:pt idx="141">
                  <c:v>-1.7450300000000001</c:v>
                </c:pt>
                <c:pt idx="142">
                  <c:v>-1.8976500000000001</c:v>
                </c:pt>
                <c:pt idx="143">
                  <c:v>-2.0682700000000001</c:v>
                </c:pt>
                <c:pt idx="144">
                  <c:v>-2.26084</c:v>
                </c:pt>
                <c:pt idx="145">
                  <c:v>-2.48047</c:v>
                </c:pt>
                <c:pt idx="146">
                  <c:v>-2.7338100000000001</c:v>
                </c:pt>
                <c:pt idx="147">
                  <c:v>-3.0297100000000001</c:v>
                </c:pt>
                <c:pt idx="148">
                  <c:v>-3.3796200000000001</c:v>
                </c:pt>
                <c:pt idx="149">
                  <c:v>-3.7982399999999998</c:v>
                </c:pt>
                <c:pt idx="150">
                  <c:v>-4.3039199999999997</c:v>
                </c:pt>
                <c:pt idx="151">
                  <c:v>-4.9190199999999997</c:v>
                </c:pt>
                <c:pt idx="152">
                  <c:v>-5.6622399999999997</c:v>
                </c:pt>
                <c:pt idx="153">
                  <c:v>-6.5429700000000004</c:v>
                </c:pt>
                <c:pt idx="154">
                  <c:v>-7.6257999999999999</c:v>
                </c:pt>
                <c:pt idx="155">
                  <c:v>-8.6326900000000002</c:v>
                </c:pt>
                <c:pt idx="156">
                  <c:v>-9.3375900000000005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95-4EFA-ABA5-EC8BBDA3E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689248"/>
        <c:axId val="940673888"/>
      </c:scatterChart>
      <c:valAx>
        <c:axId val="940689248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x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0673888"/>
        <c:crosses val="autoZero"/>
        <c:crossBetween val="midCat"/>
      </c:valAx>
      <c:valAx>
        <c:axId val="940673888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068924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Experimental_Cl</c:v>
          </c:tx>
          <c:spPr>
            <a:ln w="38100">
              <a:solidFill>
                <a:schemeClr val="accent2"/>
              </a:solidFill>
            </a:ln>
          </c:spPr>
          <c:marker>
            <c:symbol val="none"/>
          </c:marker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00-DE4A-4014-AD16-44D641EEF052}"/>
              </c:ext>
            </c:extLst>
          </c:dPt>
          <c:xVal>
            <c:numRef>
              <c:f>Sheet1!$B:$B</c:f>
              <c:numCache>
                <c:formatCode>General</c:formatCode>
                <c:ptCount val="1048576"/>
                <c:pt idx="0">
                  <c:v>-17.279399999999999</c:v>
                </c:pt>
                <c:pt idx="1">
                  <c:v>-16.229600000000001</c:v>
                </c:pt>
                <c:pt idx="2">
                  <c:v>-15.861599999999999</c:v>
                </c:pt>
                <c:pt idx="3">
                  <c:v>-15.1713</c:v>
                </c:pt>
                <c:pt idx="4">
                  <c:v>-14.3133</c:v>
                </c:pt>
                <c:pt idx="5">
                  <c:v>-13.2811</c:v>
                </c:pt>
                <c:pt idx="6">
                  <c:v>-12.253500000000001</c:v>
                </c:pt>
                <c:pt idx="7">
                  <c:v>-11.222200000000001</c:v>
                </c:pt>
                <c:pt idx="8">
                  <c:v>-10.194699999999999</c:v>
                </c:pt>
                <c:pt idx="9">
                  <c:v>-8.1413799999999998</c:v>
                </c:pt>
                <c:pt idx="10">
                  <c:v>-6.2557900000000002</c:v>
                </c:pt>
                <c:pt idx="11">
                  <c:v>-5.2282200000000003</c:v>
                </c:pt>
                <c:pt idx="12">
                  <c:v>-4.1997200000000001</c:v>
                </c:pt>
                <c:pt idx="13">
                  <c:v>-1.9694400000000001</c:v>
                </c:pt>
                <c:pt idx="14">
                  <c:v>0</c:v>
                </c:pt>
                <c:pt idx="15">
                  <c:v>0.94000600000000001</c:v>
                </c:pt>
                <c:pt idx="16">
                  <c:v>1.9694400000000001</c:v>
                </c:pt>
                <c:pt idx="17">
                  <c:v>2.9951500000000002</c:v>
                </c:pt>
                <c:pt idx="18">
                  <c:v>3.8513099999999998</c:v>
                </c:pt>
                <c:pt idx="19">
                  <c:v>4.8788799999999997</c:v>
                </c:pt>
                <c:pt idx="20">
                  <c:v>5.9083100000000002</c:v>
                </c:pt>
                <c:pt idx="21">
                  <c:v>7.9634600000000004</c:v>
                </c:pt>
                <c:pt idx="22">
                  <c:v>10.1891</c:v>
                </c:pt>
                <c:pt idx="23">
                  <c:v>11.0471</c:v>
                </c:pt>
                <c:pt idx="24">
                  <c:v>13.1088</c:v>
                </c:pt>
                <c:pt idx="25">
                  <c:v>16.375900000000001</c:v>
                </c:pt>
                <c:pt idx="26">
                  <c:v>16.567799999999998</c:v>
                </c:pt>
                <c:pt idx="27">
                  <c:v>17.2971</c:v>
                </c:pt>
              </c:numCache>
            </c:numRef>
          </c:xVal>
          <c:yVal>
            <c:numRef>
              <c:f>Sheet1!$A:$A</c:f>
              <c:numCache>
                <c:formatCode>General</c:formatCode>
                <c:ptCount val="1048576"/>
                <c:pt idx="0">
                  <c:v>-1.2532300000000001</c:v>
                </c:pt>
                <c:pt idx="1">
                  <c:v>-1.34704</c:v>
                </c:pt>
                <c:pt idx="2">
                  <c:v>-1.54416</c:v>
                </c:pt>
                <c:pt idx="3">
                  <c:v>-1.5180499999999999</c:v>
                </c:pt>
                <c:pt idx="4">
                  <c:v>-1.44038</c:v>
                </c:pt>
                <c:pt idx="5">
                  <c:v>-1.3712</c:v>
                </c:pt>
                <c:pt idx="6">
                  <c:v>-1.25912</c:v>
                </c:pt>
                <c:pt idx="7">
                  <c:v>-1.1813499999999999</c:v>
                </c:pt>
                <c:pt idx="8">
                  <c:v>-1.0692699999999999</c:v>
                </c:pt>
                <c:pt idx="9">
                  <c:v>-0.82795799999999997</c:v>
                </c:pt>
                <c:pt idx="10">
                  <c:v>-0.63820699999999997</c:v>
                </c:pt>
                <c:pt idx="11">
                  <c:v>-0.52612800000000004</c:v>
                </c:pt>
                <c:pt idx="12">
                  <c:v>-0.42262699999999997</c:v>
                </c:pt>
                <c:pt idx="13">
                  <c:v>-0.215533</c:v>
                </c:pt>
                <c:pt idx="14">
                  <c:v>0</c:v>
                </c:pt>
                <c:pt idx="15">
                  <c:v>0.120611</c:v>
                </c:pt>
                <c:pt idx="16">
                  <c:v>0.215533</c:v>
                </c:pt>
                <c:pt idx="17">
                  <c:v>0.34477000000000002</c:v>
                </c:pt>
                <c:pt idx="18">
                  <c:v>0.43959900000000002</c:v>
                </c:pt>
                <c:pt idx="19">
                  <c:v>0.551678</c:v>
                </c:pt>
                <c:pt idx="20">
                  <c:v>0.64659999999999995</c:v>
                </c:pt>
                <c:pt idx="21">
                  <c:v>0.87075800000000003</c:v>
                </c:pt>
                <c:pt idx="22">
                  <c:v>1.1207400000000001</c:v>
                </c:pt>
                <c:pt idx="23">
                  <c:v>1.19842</c:v>
                </c:pt>
                <c:pt idx="24">
                  <c:v>1.36252</c:v>
                </c:pt>
                <c:pt idx="25">
                  <c:v>1.5959099999999999</c:v>
                </c:pt>
                <c:pt idx="26">
                  <c:v>1.4244300000000001</c:v>
                </c:pt>
                <c:pt idx="27">
                  <c:v>1.0902400000000001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4A-4014-AD16-44D641EEF052}"/>
            </c:ext>
          </c:extLst>
        </c:ser>
        <c:ser>
          <c:idx val="0"/>
          <c:order val="1"/>
          <c:tx>
            <c:v>computed_Cl</c:v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Sheet1!$I$20:$I$22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Sheet1!$H$20:$H$22</c:f>
              <c:numCache>
                <c:formatCode>General</c:formatCode>
                <c:ptCount val="3"/>
                <c:pt idx="0">
                  <c:v>-2.1515425000000001E-2</c:v>
                </c:pt>
                <c:pt idx="1">
                  <c:v>1.0075947270000001</c:v>
                </c:pt>
                <c:pt idx="2">
                  <c:v>1.6208971969999999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4A-4014-AD16-44D641EEF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698527"/>
        <c:axId val="617695647"/>
      </c:scatterChart>
      <c:valAx>
        <c:axId val="617698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Cl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695647"/>
        <c:crosses val="autoZero"/>
        <c:crossBetween val="midCat"/>
      </c:valAx>
      <c:valAx>
        <c:axId val="61769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Alpha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698527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1"/>
          <c:tx>
            <c:v>Computed_cd</c:v>
          </c:tx>
          <c:spPr>
            <a:ln w="38100">
              <a:noFill/>
            </a:ln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Sheet1!$I$18:$I$20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Sheet1!$H$18:$H$20</c:f>
              <c:numCache>
                <c:formatCode>General</c:formatCode>
                <c:ptCount val="3"/>
                <c:pt idx="0">
                  <c:v>-2.1833239999999999E-3</c:v>
                </c:pt>
                <c:pt idx="1">
                  <c:v>1.4158422E-2</c:v>
                </c:pt>
                <c:pt idx="2">
                  <c:v>3.5405212999999998E-2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5B-4F7B-8AFB-D0D921852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623919"/>
        <c:axId val="2124624879"/>
      </c:scatterChart>
      <c:scatterChart>
        <c:scatterStyle val="smoothMarker"/>
        <c:varyColors val="0"/>
        <c:ser>
          <c:idx val="1"/>
          <c:order val="0"/>
          <c:tx>
            <c:v>Experimental_cd</c:v>
          </c:tx>
          <c:marker>
            <c:symbol val="none"/>
          </c:marker>
          <c:xVal>
            <c:numRef>
              <c:f>Sheet1!$A$1:$A$18</c:f>
              <c:numCache>
                <c:formatCode>General</c:formatCode>
                <c:ptCount val="18"/>
                <c:pt idx="0">
                  <c:v>-3.99</c:v>
                </c:pt>
                <c:pt idx="1">
                  <c:v>-1.98</c:v>
                </c:pt>
                <c:pt idx="2">
                  <c:v>-0.03</c:v>
                </c:pt>
                <c:pt idx="3">
                  <c:v>0.04</c:v>
                </c:pt>
                <c:pt idx="4">
                  <c:v>2</c:v>
                </c:pt>
                <c:pt idx="5">
                  <c:v>4.0599999999999996</c:v>
                </c:pt>
                <c:pt idx="6">
                  <c:v>6.09</c:v>
                </c:pt>
                <c:pt idx="7">
                  <c:v>8.09</c:v>
                </c:pt>
                <c:pt idx="8">
                  <c:v>10.18</c:v>
                </c:pt>
                <c:pt idx="9">
                  <c:v>11.13</c:v>
                </c:pt>
                <c:pt idx="10">
                  <c:v>12.1</c:v>
                </c:pt>
                <c:pt idx="11">
                  <c:v>13.31</c:v>
                </c:pt>
                <c:pt idx="12">
                  <c:v>14.08</c:v>
                </c:pt>
                <c:pt idx="13">
                  <c:v>15.24</c:v>
                </c:pt>
                <c:pt idx="14">
                  <c:v>16.329999999999998</c:v>
                </c:pt>
                <c:pt idx="15">
                  <c:v>17.13</c:v>
                </c:pt>
                <c:pt idx="16">
                  <c:v>18.21</c:v>
                </c:pt>
                <c:pt idx="17">
                  <c:v>19.27</c:v>
                </c:pt>
              </c:numCache>
            </c:numRef>
          </c:xVal>
          <c:yVal>
            <c:numRef>
              <c:f>Sheet1!$B$1:$B$18</c:f>
              <c:numCache>
                <c:formatCode>General</c:formatCode>
                <c:ptCount val="18"/>
                <c:pt idx="0">
                  <c:v>8.7100000000000007E-3</c:v>
                </c:pt>
                <c:pt idx="1">
                  <c:v>7.92E-3</c:v>
                </c:pt>
                <c:pt idx="2">
                  <c:v>8.0300000000000007E-3</c:v>
                </c:pt>
                <c:pt idx="3">
                  <c:v>8.1099999999999992E-3</c:v>
                </c:pt>
                <c:pt idx="4">
                  <c:v>8.1399999999999997E-3</c:v>
                </c:pt>
                <c:pt idx="5">
                  <c:v>8.1399999999999997E-3</c:v>
                </c:pt>
                <c:pt idx="6">
                  <c:v>8.5100000000000002E-3</c:v>
                </c:pt>
                <c:pt idx="7">
                  <c:v>9.8499999999999994E-3</c:v>
                </c:pt>
                <c:pt idx="8">
                  <c:v>1.1650000000000001E-2</c:v>
                </c:pt>
                <c:pt idx="9">
                  <c:v>1.247E-2</c:v>
                </c:pt>
                <c:pt idx="10">
                  <c:v>1.299E-2</c:v>
                </c:pt>
                <c:pt idx="11">
                  <c:v>1.4080000000000001E-2</c:v>
                </c:pt>
                <c:pt idx="12">
                  <c:v>1.533E-2</c:v>
                </c:pt>
                <c:pt idx="13">
                  <c:v>1.8700000000000001E-2</c:v>
                </c:pt>
                <c:pt idx="14">
                  <c:v>2.1860000000000001E-2</c:v>
                </c:pt>
                <c:pt idx="15">
                  <c:v>2.513E-2</c:v>
                </c:pt>
                <c:pt idx="16">
                  <c:v>0.25899</c:v>
                </c:pt>
                <c:pt idx="17">
                  <c:v>0.43446000000000001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95B-4F7B-8AFB-D0D921852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623919"/>
        <c:axId val="2124624879"/>
      </c:scatterChart>
      <c:valAx>
        <c:axId val="212462391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Alpha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624879"/>
        <c:crosses val="autoZero"/>
        <c:crossBetween val="midCat"/>
      </c:valAx>
      <c:valAx>
        <c:axId val="212462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/>
                  <a:t>Cd</a:t>
                </a:r>
                <a:endParaRPr lang="ko-KR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623919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4A07-DCE1-A5C0-6842-96ABF376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64AFA-485C-07C5-CA67-DA840310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8BD24-2C25-BD93-EFFF-02BFB5D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7C72-64DE-8F84-3235-EBD6B5A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45C5-23AC-B77F-5F50-BE6445B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FF72-3B8A-DACF-5D7F-A6CE30C9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4F833-E6B8-0D40-AFF8-255BB91F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C522B-0998-65AD-E5D0-FBFB5A1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72A99-0E3F-6118-C140-A70BD291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94B2D-5333-9666-93D7-503AD81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BCC8E-A46C-6F69-C4A9-59FD188C3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6CAA5-D3BB-9EAC-0074-B35844BF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14B02-E47F-0833-32D3-BC5FCE3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B0697-BC06-411D-8769-CE4102D2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5E22F-CE54-61F2-6E2E-166B75FE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F95F-54C2-2B74-A3B8-6D657216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616-86EB-3254-24A5-09278495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3364-BB9F-A0DF-39EC-39FED76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E7D70-3754-59F6-F7A2-7C65C6EE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27D23-7005-56D2-57CC-403D0D0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8EC3-EDB3-11EF-2EEB-12CE0F22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7B0B4-44B6-006E-C509-7AE9D72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482C7-3919-BE4E-B48A-326A342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59B53-CC65-F351-E21F-4ECA2D1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C8CB5-1D0C-6BF2-1682-36775C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F059-C541-0833-FCE4-F935A5B3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F5C1-ABA1-622A-D706-62B6C0738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A199E-ADC8-96D0-2F3E-AE884C48C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975C7-DD83-51B3-D642-E25FEC68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BBF6E-0FE3-DE75-67DB-87DD54D1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1ED9-54D6-87B7-129E-6DD4DD6A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275CC-AF73-F000-BFF6-DEBD1158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9CA7-905B-706E-6CB8-CEE967D0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50B6D-7E75-398D-EBF5-D8AB8507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B426F-E050-5E72-9754-5013EEB9C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B8352-8EF9-2876-0B1B-8B0885E08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8D3F8-3D79-7AC5-2EDF-05E2C696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8AB440-A1CA-EEA6-4A61-23206EFE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27D20-4264-CF1F-A061-69FD352B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3C2F-4DEF-EB44-81FE-C728BBB3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92B23-54A9-84B7-4C25-3F5F597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37493-EC5E-0B18-EA74-70C56599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5C440-AFFC-589D-088F-E68302A3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A1E95-4748-13A0-2FE4-A98704B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8B8B9-E4F0-6653-04E8-BD3AF33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94CAE-89F2-52A7-ED39-0F65CD4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7B5B8-DE13-50AF-1861-95FDB442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959D5-07FF-9E48-CB97-6965184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C8D40-A401-6136-51BA-16E64890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23EC-A3FD-CB62-F43C-C82C03B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21BA5-3394-6765-E817-2514FCB1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63746-A93D-78B6-37F4-0D60A905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7593-B152-510F-FDC4-77B73DE8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CD990B-2AA8-2889-1C6A-AA21CEBEA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03855-B230-E4A8-ABEB-C6DA2623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A65C5-D72B-89AE-762D-C775FD92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B5597-EB9F-F503-B036-5882A4B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1648F-6A8E-1D88-57BE-9CD1603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4C6DC8-78A2-EC89-7885-37B02C59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720A0-0ABE-F7DA-5B83-DD879274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4626D-34DC-ED89-92C6-C1FF2B126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1B09EC3C-AC56-412B-A5CE-B48118702CF7}" type="datetimeFigureOut">
              <a:rPr lang="ko-KR" altLang="en-US" smtClean="0"/>
              <a:pPr/>
              <a:t>2025-10-22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A5CB-B9EE-1F34-7FD5-BE11BF88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DE70E-D93A-6F12-2F93-0785E3F54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DA38ACC2-323D-43E2-8758-C79A4A82DA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FE447-503F-E004-3854-F7353804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전산유체해석실습</a:t>
            </a:r>
            <a:b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b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20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en-US" altLang="ko-KR" sz="2000" dirty="0"/>
              <a:t>NACA 0012 </a:t>
            </a:r>
            <a:r>
              <a:rPr lang="ko-KR" altLang="en-US" sz="2000" dirty="0" err="1"/>
              <a:t>에어포일</a:t>
            </a:r>
            <a:r>
              <a:rPr lang="ko-KR" altLang="en-US" sz="2000" dirty="0"/>
              <a:t> 격자 생성 및 품질 비교 분석</a:t>
            </a:r>
            <a:r>
              <a:rPr lang="en-US" altLang="ko-KR" sz="2000" dirty="0"/>
              <a:t>)</a:t>
            </a:r>
            <a:endParaRPr lang="ko-KR" altLang="en-US" sz="20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3C14C-8F23-3A04-90B2-B272B1A4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54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2021010502_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왕세영</a:t>
            </a:r>
          </a:p>
        </p:txBody>
      </p:sp>
    </p:spTree>
    <p:extLst>
      <p:ext uri="{BB962C8B-B14F-4D97-AF65-F5344CB8AC3E}">
        <p14:creationId xmlns:p14="http://schemas.microsoft.com/office/powerpoint/2010/main" val="17357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F55A-82BE-4D44-9E1D-3E0E004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97C4-F242-C8A0-D9B3-1C24A676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Gmesh</a:t>
            </a:r>
            <a:r>
              <a:rPr lang="en-US" altLang="ko-KR" dirty="0"/>
              <a:t> </a:t>
            </a:r>
            <a:r>
              <a:rPr lang="ko-KR" altLang="en-US" dirty="0"/>
              <a:t>격자 생성</a:t>
            </a:r>
            <a:endParaRPr lang="en-US" altLang="ko-KR" dirty="0"/>
          </a:p>
          <a:p>
            <a:r>
              <a:rPr lang="ko-KR" altLang="en-US" dirty="0"/>
              <a:t>받음각에 따른 압력계수</a:t>
            </a:r>
            <a:endParaRPr lang="en-US" altLang="ko-KR" dirty="0"/>
          </a:p>
          <a:p>
            <a:r>
              <a:rPr lang="ko-KR" altLang="en-US" dirty="0" err="1"/>
              <a:t>양항력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en-US" altLang="ko-KR" dirty="0" err="1"/>
              <a:t>Paraview</a:t>
            </a:r>
            <a:r>
              <a:rPr lang="en-US" altLang="ko-KR" dirty="0"/>
              <a:t> </a:t>
            </a:r>
            <a:r>
              <a:rPr lang="ko-KR" altLang="en-US" dirty="0"/>
              <a:t>시각화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7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36764-BB99-EE07-1AB4-A854025A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Gmesh</a:t>
            </a:r>
            <a:r>
              <a:rPr lang="en-US" altLang="ko-KR" dirty="0"/>
              <a:t> </a:t>
            </a:r>
            <a:r>
              <a:rPr lang="ko-KR" altLang="en-US" dirty="0"/>
              <a:t>격자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69EAC-A8A6-26D5-C569-913E7DC6EF9D}"/>
              </a:ext>
            </a:extLst>
          </p:cNvPr>
          <p:cNvSpPr txBox="1"/>
          <p:nvPr/>
        </p:nvSpPr>
        <p:spPr>
          <a:xfrm>
            <a:off x="6311109" y="982920"/>
            <a:ext cx="5538158" cy="553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 준비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이번 실습에서는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격자 품질 비교 및 해석 검증을 위해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신뢰성 있는 기준 데이터를 확보해야 했다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이에 따라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기존에 수많은 실험 데이터가 축적되어 있고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공력 특성이 명확하게 검증된 표준 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에어포일인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NACA 0012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선택하였다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2) </a:t>
            </a:r>
            <a:r>
              <a:rPr lang="en-US" altLang="ko-KR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supercritical.geo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수업에서는 기본적으로 </a:t>
            </a:r>
            <a:r>
              <a:rPr lang="en-US" altLang="ko-KR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airfoil.geo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파일 내에서 직접 스크립트를 수정하여 격자를 생성하였으나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이번 프로젝트에서는 코드의 구조적 간결성과 재사용성을 높이기 위해 제어 파일인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supercritical.geo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구성하였다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파일은 내부에서 </a:t>
            </a:r>
            <a:r>
              <a:rPr lang="en-US" altLang="ko-KR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airfoil.geo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데이터를 직접 호출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(Include)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하여 사용하는 방식으로 설계되었으며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원본 기하 파일은 수정하지 않고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상위 스크립트에서 격자 조건 및 파라미터를 관리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하도록 구현하였다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이러한 방식은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기존 기하 데이터의 보존성과 코드 구조의 가독성을 동시에 확보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할 수 있다는 점에서 효율적이다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3) 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결과</a:t>
            </a:r>
            <a:endParaRPr lang="en-US" altLang="ko-KR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격자의 밀도와 분포를 정밀하게 제어하기 위해 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Transfinite Curve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명령어를 사용하였다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n_inlet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n_vertical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n_airfoil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n_wake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는 각각 입구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수직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에어포일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후류 방향의 격자 세분화 개수를 의미하며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값이 클수록 해당 영역의 격자가 세밀하게 생성된다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또한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r_vertical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과 </a:t>
            </a:r>
            <a:r>
              <a:rPr lang="en-US" altLang="ko-KR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r_wake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는 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Progression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값을 통해 격자 크기의 비율을 제어하며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1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보다 작은 값을 부여함으로써 중심부로 갈수록 격자가 점점 더 조밀해지도록 설정하였다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458DBE-39E0-7CAF-782F-123F4931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9" y="2150352"/>
            <a:ext cx="5665782" cy="32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9FAE9-0520-4840-8D87-B36D9907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55"/>
            <a:ext cx="10515600" cy="4351338"/>
          </a:xfrm>
        </p:spPr>
        <p:txBody>
          <a:bodyPr/>
          <a:lstStyle/>
          <a:p>
            <a:r>
              <a:rPr lang="en-US" altLang="ko-KR" dirty="0"/>
              <a:t>Cp each alpha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C4D0F-CCC6-3E22-EF2A-60BC2306ED01}"/>
              </a:ext>
            </a:extLst>
          </p:cNvPr>
          <p:cNvSpPr txBox="1"/>
          <p:nvPr/>
        </p:nvSpPr>
        <p:spPr>
          <a:xfrm>
            <a:off x="638354" y="3772340"/>
            <a:ext cx="10915291" cy="273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기준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NASA TMR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NACA0012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검증 페이지를 참조했으며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Ladson </a:t>
            </a:r>
            <a:r>
              <a:rPr lang="ko-KR" altLang="en-US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완전난류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데이터를 힘 계수 비교의 기준으로 사용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2)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해석 조건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물리모델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비압축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RANS+ </a:t>
            </a:r>
            <a:r>
              <a:rPr lang="en-US" altLang="ko-KR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Spalart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–Allmaras(SA).</a:t>
            </a:r>
          </a:p>
          <a:p>
            <a:r>
              <a:rPr lang="ko-KR" altLang="en-US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해석솔버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HLLC</a:t>
            </a:r>
          </a:p>
          <a:p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격자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mesh_NACA0012_turb_897x257, Mesh_0012(</a:t>
            </a:r>
            <a:r>
              <a:rPr lang="ko-KR" altLang="en-US" sz="14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흗노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_generator)</a:t>
            </a:r>
          </a:p>
          <a:p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3)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결과</a:t>
            </a:r>
            <a:endParaRPr lang="en-US" altLang="ko-KR" sz="1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전 각도에서 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분포 형상은 일관되게 실험 추세를 따르고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특히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15°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에서는 정량 오차도 매우 작다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0°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 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10°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에서 흡입 피크가 약하고 박리가 늦게 잡히는 건 </a:t>
            </a:r>
            <a:r>
              <a:rPr lang="ko-KR" altLang="en-US" sz="14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메쉬가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벽</a:t>
            </a:r>
            <a:r>
              <a:rPr lang="en-US" altLang="ko-KR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</a:t>
            </a:r>
            <a:r>
              <a:rPr lang="en-US" altLang="ko-KR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후류에 충분히 조밀하지 않아서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생길 수 있다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따라서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경계층 레이어 수</a:t>
            </a:r>
            <a:r>
              <a:rPr lang="en-US" altLang="ko-KR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성장률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앞전과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4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후전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집중도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원거리</a:t>
            </a:r>
            <a:r>
              <a:rPr lang="en-US" altLang="ko-KR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/</a:t>
            </a:r>
            <a:r>
              <a:rPr lang="ko-KR" altLang="en-US" sz="14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후류 도메인 길이</a:t>
            </a:r>
            <a:r>
              <a: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개선할 필요가 있다</a:t>
            </a:r>
            <a:r>
              <a:rPr lang="en-US" altLang="ko-KR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167B26-577F-4DCB-5AD1-81D510D5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2064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CL​≈1.1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 (≈α=10°): 계산 CD≈0.014∼0.02C_D\approx0.014\sim0.02CD​≈0.014∼0.02 →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실험의 완만 상승 추세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와 정합.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네오 Bold" panose="00000800000000000000" pitchFamily="2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94CFD137-26A2-405E-9CAD-2C58DA045E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981083"/>
              </p:ext>
            </p:extLst>
          </p:nvPr>
        </p:nvGraphicFramePr>
        <p:xfrm>
          <a:off x="3887638" y="1160019"/>
          <a:ext cx="4065915" cy="2393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017AA1B1-5D6A-703D-7100-EFEA0E4B2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882591"/>
              </p:ext>
            </p:extLst>
          </p:nvPr>
        </p:nvGraphicFramePr>
        <p:xfrm>
          <a:off x="0" y="1160019"/>
          <a:ext cx="3887638" cy="2393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C562E547-68CC-08AE-A98C-2195E852DE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507068"/>
              </p:ext>
            </p:extLst>
          </p:nvPr>
        </p:nvGraphicFramePr>
        <p:xfrm>
          <a:off x="7953553" y="1160018"/>
          <a:ext cx="4238447" cy="241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6CB03E4-8CA7-1CE7-9E4C-0F0B69D803C7}"/>
              </a:ext>
            </a:extLst>
          </p:cNvPr>
          <p:cNvSpPr txBox="1"/>
          <p:nvPr/>
        </p:nvSpPr>
        <p:spPr>
          <a:xfrm>
            <a:off x="7010400" y="6462906"/>
            <a:ext cx="6441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https://turbmodels.larc.nasa.gov/naca0012_val.html?utm_source=chatgpt.com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369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001C-BE75-F1B2-F19E-DECAE382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DF7F-A45F-D638-D627-F3184895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양항력</a:t>
            </a:r>
            <a:r>
              <a:rPr lang="ko-KR" altLang="en-US" dirty="0"/>
              <a:t>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E5AF40-7581-8F74-3577-4415A47EE758}"/>
                  </a:ext>
                </a:extLst>
              </p:cNvPr>
              <p:cNvSpPr txBox="1"/>
              <p:nvPr/>
            </p:nvSpPr>
            <p:spPr>
              <a:xfrm>
                <a:off x="6311109" y="982920"/>
                <a:ext cx="5538158" cy="5423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네오 Bold" panose="000008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네오 Bold" panose="00000800000000000000" pitchFamily="2" charset="-127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네오 Bold" panose="00000800000000000000" pitchFamily="2" charset="-127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네오 Bold" panose="00000800000000000000" pitchFamily="2" charset="-127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나눔스퀘어 네오 Bold" panose="00000800000000000000" pitchFamily="2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네오 Bold" panose="00000800000000000000" pitchFamily="2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나눔스퀘어 네오 Bold" panose="00000800000000000000" pitchFamily="2" charset="-127"/>
                      </a:rPr>
                      <m:t>곡</m:t>
                    </m:r>
                  </m:oMath>
                </a14:m>
                <a:r>
                  <a:rPr lang="ko-KR" altLang="en-US" b="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선 비교</a:t>
                </a:r>
                <a:endParaRPr lang="en-US" altLang="ko-KR" b="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전반적으로 계산된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Cl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값은 실험 데이터와 </a:t>
                </a:r>
                <a:r>
                  <a:rPr lang="ko-KR" altLang="en-US" sz="1100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유사한 증가 경향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보였다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 = 0°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에서는 거의 동일한 값을 나타냈으며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α = 10°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부근에서도 전체적인 변화 추세가 실험과 잘 맞았다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다만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 = 15°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이상에서는 계산 결과가 실험보다 </a:t>
                </a:r>
                <a:r>
                  <a:rPr lang="ko-KR" altLang="en-US" sz="1100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약간 큰 값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보였는데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이는 유동이 복잡해지고 박리가 발생하기 시작하면서 계산 격자의 해상도나 유동모델의 단순화 정도에 영향을 받은 것으로 보인다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2) Cd–α </a:t>
                </a:r>
                <a:r>
                  <a:rPr lang="ko-KR" altLang="en-US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곡선 비교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항력 계수의 경우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낮은 받음각에서는 실험과 거의 비슷한 수준으로 예측되었다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하지만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커질수록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Cd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값의 증가 폭이 실험보다 </a:t>
                </a:r>
                <a:r>
                  <a:rPr lang="ko-KR" altLang="en-US" sz="1100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조금 완만하게 나타나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실험에서 관찰되는 급격한 항력 증가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박리 발생 이후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완전히 반영되지 않은 것으로 판단된다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이는 주로 후류 영역의 격자가 충분히 세밀하지 않거나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경계층 부근에서의 해상도가 부족했기 때문일 가능성이 있다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3)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결과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전체적으로 계산된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Cl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Cd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는 </a:t>
                </a:r>
                <a:r>
                  <a:rPr lang="ko-KR" altLang="en-US" sz="1100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실험 데이터와 비슷한 경향을 잘 재현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하였으며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특히 낮은 </a:t>
                </a:r>
                <a:r>
                  <a:rPr lang="ko-KR" altLang="en-US" sz="11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받음각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구간에서는 거의 동일한 결과를 보였다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ko-KR" altLang="en-US" sz="11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고받음각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구간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(α ≥ 15°)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에서는 박리와 항력 증가를 완전히 잡아내지 못했지만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</a:t>
                </a:r>
                <a:b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</a:b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이는 </a:t>
                </a:r>
                <a:r>
                  <a:rPr lang="ko-KR" altLang="en-US" sz="1100" b="1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격자 해상도 및 경계층 근처의 세밀도 개선</a:t>
                </a:r>
                <a:r>
                  <a:rPr lang="ko-KR" altLang="en-US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통해 충분히 보완될 수 있는 부분이다</a:t>
                </a:r>
                <a:r>
                  <a:rPr lang="en-US" altLang="ko-KR" sz="11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E5AF40-7581-8F74-3577-4415A47EE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109" y="982920"/>
                <a:ext cx="5538158" cy="5423216"/>
              </a:xfrm>
              <a:prstGeom prst="rect">
                <a:avLst/>
              </a:prstGeom>
              <a:blipFill>
                <a:blip r:embed="rId2"/>
                <a:stretch>
                  <a:fillRect l="-880" t="-5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6B4C72F-4267-EF44-365A-482549A1B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534695"/>
              </p:ext>
            </p:extLst>
          </p:nvPr>
        </p:nvGraphicFramePr>
        <p:xfrm>
          <a:off x="762000" y="10090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F20F0BF4-7558-CFDD-36B6-6D13F79EB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314232"/>
              </p:ext>
            </p:extLst>
          </p:nvPr>
        </p:nvGraphicFramePr>
        <p:xfrm>
          <a:off x="762000" y="36044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9027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FD70-2AD1-3CC4-A2F2-EEF1B37E9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CD4C1-CC8F-4A88-7269-3A97F4E0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Paraview</a:t>
            </a:r>
            <a:r>
              <a:rPr lang="ko-KR" altLang="en-US" dirty="0"/>
              <a:t> 시각화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5D5FB-5E0F-8909-29D9-ECC2F1719B5F}"/>
              </a:ext>
            </a:extLst>
          </p:cNvPr>
          <p:cNvSpPr txBox="1"/>
          <p:nvPr/>
        </p:nvSpPr>
        <p:spPr>
          <a:xfrm>
            <a:off x="6311109" y="982920"/>
            <a:ext cx="5538158" cy="429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1) Mach &amp; Cp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상단의 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Mach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 분포를 보면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에어포일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(Leading Edge)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에서 유동이 가속되며 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흡입면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상단에 낮은 마하 수 영역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푸른색 영역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이 형성되었고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b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이후 후류로 갈수록 속도가 서서히 감소하며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전형적인 점성 유동의 감속 패턴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을 보인다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분포는 전반적으로 정상적인 </a:t>
            </a:r>
            <a:r>
              <a:rPr lang="ko-KR" altLang="en-US" sz="110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비압축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유동 형태를 잘 나타내며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압력 분포와의 연관성도 일관되게 확인된다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다만 흡입면의 압력 변화가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완전히 매끄럽게 이어지지 않고 일부 구간에서 불연속적으로 보이는 현상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 나타나는데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이는 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및 후류 방향의 격자 해상도가 충분히 세밀하지 않은 영향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으로 판단된다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결과적으로 전체적인 압력 및 밀도 분포는 실험과 동일한 경향을 따르며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앞전의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흡입과 후류의 압력 회복 과정이 정상적으로 재현되었다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그러나 일부 색 변화가 불규칙하게 나타나는 것은 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마커 근처의 첫 격자 높이와 후류 해상도 부족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의 영향이 크다고 보며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개선하기 위해서는 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앞전</a:t>
            </a:r>
            <a:r>
              <a:rPr lang="en-US" altLang="ko-KR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–</a:t>
            </a:r>
            <a:r>
              <a:rPr lang="ko-KR" altLang="en-US" sz="1100" b="1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후전</a:t>
            </a:r>
            <a:r>
              <a:rPr lang="ko-KR" altLang="en-US" sz="1100" b="1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구간의 격자 세분화 및 경계층 영역의 세밀화</a:t>
            </a:r>
            <a:r>
              <a:rPr lang="ko-KR" altLang="en-US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가 필요할 것으로 보인다</a:t>
            </a: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b="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A7E32C-A8D7-E335-95B1-F20644845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6" y="982920"/>
            <a:ext cx="5534907" cy="2893247"/>
          </a:xfrm>
          <a:prstGeom prst="rect">
            <a:avLst/>
          </a:prstGeom>
        </p:spPr>
      </p:pic>
      <p:pic>
        <p:nvPicPr>
          <p:cNvPr id="11" name="그림 10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02D3EA-D74B-8391-6E55-2A52C38B7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5" y="3909162"/>
            <a:ext cx="5534907" cy="29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804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네오 Bold</vt:lpstr>
      <vt:lpstr>Arial</vt:lpstr>
      <vt:lpstr>Cambria Math</vt:lpstr>
      <vt:lpstr>Office 테마</vt:lpstr>
      <vt:lpstr>전산유체해석실습  (NACA 0012 에어포일 격자 생성 및 품질 비교 분석)</vt:lpstr>
      <vt:lpstr>Table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세영 왕</dc:creator>
  <cp:lastModifiedBy>세영 왕</cp:lastModifiedBy>
  <cp:revision>6</cp:revision>
  <dcterms:created xsi:type="dcterms:W3CDTF">2025-10-05T13:46:18Z</dcterms:created>
  <dcterms:modified xsi:type="dcterms:W3CDTF">2025-10-22T15:33:25Z</dcterms:modified>
</cp:coreProperties>
</file>