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8fe85b1d06e92542/CJU/3-2/&#51204;&#49328;&#50976;&#52404;&#54644;&#49437;/Project/naca0012.deg/C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8fe85b1d06e92542/CJU/3-2/&#51204;&#49328;&#50976;&#52404;&#54644;&#49437;/Project/naca0012.deg/CD_C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8fe85b1d06e92542/CJU/3-2/&#51204;&#49328;&#50976;&#52404;&#54644;&#49437;/Project/naca0012.deg/0deg/CP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8fe85b1d06e92542/CJU/3-2/&#51204;&#49328;&#50976;&#52404;&#54644;&#49437;/Project/naca0012.deg/10deg/CP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https://d.docs.live.net/8fe85b1d06e92542/CJU/3-2/&#51204;&#49328;&#50976;&#52404;&#54644;&#49437;/Project/naca0012.deg/15deg/C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1"/>
          <c:tx>
            <c:v>Computed_cd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[1]Sheet1!$B:$B</c:f>
              <c:numCache>
                <c:formatCode>General</c:formatCode>
                <c:ptCount val="1048576"/>
                <c:pt idx="0">
                  <c:v>0</c:v>
                </c:pt>
                <c:pt idx="1">
                  <c:v>10</c:v>
                </c:pt>
                <c:pt idx="2">
                  <c:v>15</c:v>
                </c:pt>
              </c:numCache>
            </c:numRef>
          </c:xVal>
          <c:yVal>
            <c:numRef>
              <c:f>[1]Sheet1!$A:$A</c:f>
              <c:numCache>
                <c:formatCode>General</c:formatCode>
                <c:ptCount val="1048576"/>
                <c:pt idx="0">
                  <c:v>9.5807697740000006E-3</c:v>
                </c:pt>
                <c:pt idx="1">
                  <c:v>2.230207524E-2</c:v>
                </c:pt>
                <c:pt idx="2">
                  <c:v>4.9229016600000002E-2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DDF-4148-B259-889E275CD6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4623919"/>
        <c:axId val="2124624879"/>
      </c:scatterChart>
      <c:scatterChart>
        <c:scatterStyle val="smoothMarker"/>
        <c:varyColors val="0"/>
        <c:ser>
          <c:idx val="1"/>
          <c:order val="0"/>
          <c:tx>
            <c:v>Experimental_cd</c:v>
          </c:tx>
          <c:marker>
            <c:symbol val="none"/>
          </c:marker>
          <c:xVal>
            <c:numRef>
              <c:f>Sheet1!$A$1:$A$18</c:f>
              <c:numCache>
                <c:formatCode>General</c:formatCode>
                <c:ptCount val="18"/>
                <c:pt idx="0">
                  <c:v>-3.99</c:v>
                </c:pt>
                <c:pt idx="1">
                  <c:v>-1.98</c:v>
                </c:pt>
                <c:pt idx="2">
                  <c:v>-0.03</c:v>
                </c:pt>
                <c:pt idx="3">
                  <c:v>0.04</c:v>
                </c:pt>
                <c:pt idx="4">
                  <c:v>2</c:v>
                </c:pt>
                <c:pt idx="5">
                  <c:v>4.0599999999999996</c:v>
                </c:pt>
                <c:pt idx="6">
                  <c:v>6.09</c:v>
                </c:pt>
                <c:pt idx="7">
                  <c:v>8.09</c:v>
                </c:pt>
                <c:pt idx="8">
                  <c:v>10.18</c:v>
                </c:pt>
                <c:pt idx="9">
                  <c:v>11.13</c:v>
                </c:pt>
                <c:pt idx="10">
                  <c:v>12.1</c:v>
                </c:pt>
                <c:pt idx="11">
                  <c:v>13.31</c:v>
                </c:pt>
                <c:pt idx="12">
                  <c:v>14.08</c:v>
                </c:pt>
                <c:pt idx="13">
                  <c:v>15.24</c:v>
                </c:pt>
                <c:pt idx="14">
                  <c:v>16.329999999999998</c:v>
                </c:pt>
                <c:pt idx="15">
                  <c:v>17.13</c:v>
                </c:pt>
                <c:pt idx="16">
                  <c:v>18.21</c:v>
                </c:pt>
                <c:pt idx="17">
                  <c:v>19.27</c:v>
                </c:pt>
              </c:numCache>
            </c:numRef>
          </c:xVal>
          <c:yVal>
            <c:numRef>
              <c:f>Sheet1!$B$1:$B$18</c:f>
              <c:numCache>
                <c:formatCode>General</c:formatCode>
                <c:ptCount val="18"/>
                <c:pt idx="0">
                  <c:v>8.7100000000000007E-3</c:v>
                </c:pt>
                <c:pt idx="1">
                  <c:v>7.92E-3</c:v>
                </c:pt>
                <c:pt idx="2">
                  <c:v>8.0300000000000007E-3</c:v>
                </c:pt>
                <c:pt idx="3">
                  <c:v>8.1099999999999992E-3</c:v>
                </c:pt>
                <c:pt idx="4">
                  <c:v>8.1399999999999997E-3</c:v>
                </c:pt>
                <c:pt idx="5">
                  <c:v>8.1399999999999997E-3</c:v>
                </c:pt>
                <c:pt idx="6">
                  <c:v>8.5100000000000002E-3</c:v>
                </c:pt>
                <c:pt idx="7">
                  <c:v>9.8499999999999994E-3</c:v>
                </c:pt>
                <c:pt idx="8">
                  <c:v>1.1650000000000001E-2</c:v>
                </c:pt>
                <c:pt idx="9">
                  <c:v>1.247E-2</c:v>
                </c:pt>
                <c:pt idx="10">
                  <c:v>1.299E-2</c:v>
                </c:pt>
                <c:pt idx="11">
                  <c:v>1.4080000000000001E-2</c:v>
                </c:pt>
                <c:pt idx="12">
                  <c:v>1.533E-2</c:v>
                </c:pt>
                <c:pt idx="13">
                  <c:v>1.8700000000000001E-2</c:v>
                </c:pt>
                <c:pt idx="14">
                  <c:v>2.1860000000000001E-2</c:v>
                </c:pt>
                <c:pt idx="15">
                  <c:v>2.513E-2</c:v>
                </c:pt>
                <c:pt idx="16">
                  <c:v>0.25899</c:v>
                </c:pt>
                <c:pt idx="17">
                  <c:v>0.43446000000000001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DDF-4148-B259-889E275CD6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4623919"/>
        <c:axId val="2124624879"/>
      </c:scatterChart>
      <c:valAx>
        <c:axId val="2124623919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Alpha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4624879"/>
        <c:crosses val="autoZero"/>
        <c:crossBetween val="midCat"/>
      </c:valAx>
      <c:valAx>
        <c:axId val="2124624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Cd</a:t>
                </a:r>
                <a:endParaRPr lang="ko-KR" altLang="en-US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4623919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Experimental_Cl</c:v>
          </c:tx>
          <c:marker>
            <c:symbol val="none"/>
          </c:marker>
          <c:xVal>
            <c:numRef>
              <c:f>Sheet1!$F$1:$F$55</c:f>
              <c:numCache>
                <c:formatCode>General</c:formatCode>
                <c:ptCount val="55"/>
                <c:pt idx="0">
                  <c:v>-0.4466</c:v>
                </c:pt>
                <c:pt idx="1">
                  <c:v>-0.24249999999999999</c:v>
                </c:pt>
                <c:pt idx="2">
                  <c:v>-1.2E-2</c:v>
                </c:pt>
                <c:pt idx="3">
                  <c:v>-1.2200000000000001E-2</c:v>
                </c:pt>
                <c:pt idx="4">
                  <c:v>0.22359999999999999</c:v>
                </c:pt>
                <c:pt idx="5">
                  <c:v>0.43969999999999998</c:v>
                </c:pt>
                <c:pt idx="6">
                  <c:v>0.64870000000000005</c:v>
                </c:pt>
                <c:pt idx="7">
                  <c:v>0.87009999999999998</c:v>
                </c:pt>
                <c:pt idx="8">
                  <c:v>1.0774999999999999</c:v>
                </c:pt>
                <c:pt idx="9">
                  <c:v>1.1849000000000001</c:v>
                </c:pt>
                <c:pt idx="10">
                  <c:v>1.272</c:v>
                </c:pt>
                <c:pt idx="11">
                  <c:v>1.3698999999999999</c:v>
                </c:pt>
                <c:pt idx="12">
                  <c:v>1.4571000000000001</c:v>
                </c:pt>
                <c:pt idx="13">
                  <c:v>1.528</c:v>
                </c:pt>
                <c:pt idx="14">
                  <c:v>1.5838000000000001</c:v>
                </c:pt>
                <c:pt idx="15">
                  <c:v>1.6347</c:v>
                </c:pt>
                <c:pt idx="16">
                  <c:v>1.1886000000000001</c:v>
                </c:pt>
                <c:pt idx="17">
                  <c:v>1.1888000000000001</c:v>
                </c:pt>
              </c:numCache>
            </c:numRef>
          </c:xVal>
          <c:yVal>
            <c:numRef>
              <c:f>Sheet1!$G$1:$G$55</c:f>
              <c:numCache>
                <c:formatCode>General</c:formatCode>
                <c:ptCount val="55"/>
                <c:pt idx="0">
                  <c:v>8.43E-3</c:v>
                </c:pt>
                <c:pt idx="1">
                  <c:v>7.8899999999999994E-3</c:v>
                </c:pt>
                <c:pt idx="2">
                  <c:v>8.1099999999999992E-3</c:v>
                </c:pt>
                <c:pt idx="3">
                  <c:v>8.0400000000000003E-3</c:v>
                </c:pt>
                <c:pt idx="4">
                  <c:v>8.2299999999999995E-3</c:v>
                </c:pt>
                <c:pt idx="5">
                  <c:v>8.7899999999999992E-3</c:v>
                </c:pt>
                <c:pt idx="6">
                  <c:v>8.4200000000000004E-3</c:v>
                </c:pt>
                <c:pt idx="7">
                  <c:v>9.9500000000000005E-3</c:v>
                </c:pt>
                <c:pt idx="8">
                  <c:v>1.175E-2</c:v>
                </c:pt>
                <c:pt idx="9">
                  <c:v>1.248E-2</c:v>
                </c:pt>
                <c:pt idx="10">
                  <c:v>1.282E-2</c:v>
                </c:pt>
                <c:pt idx="11">
                  <c:v>1.4080000000000001E-2</c:v>
                </c:pt>
                <c:pt idx="12">
                  <c:v>1.6279999999999999E-2</c:v>
                </c:pt>
                <c:pt idx="13">
                  <c:v>1.7899999999999999E-2</c:v>
                </c:pt>
                <c:pt idx="14">
                  <c:v>2.0930000000000001E-2</c:v>
                </c:pt>
                <c:pt idx="15">
                  <c:v>2.5190000000000001E-2</c:v>
                </c:pt>
                <c:pt idx="16">
                  <c:v>0.25194</c:v>
                </c:pt>
                <c:pt idx="17">
                  <c:v>0.28015000000000001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97C-46BA-92AE-BD19B1465467}"/>
            </c:ext>
          </c:extLst>
        </c:ser>
        <c:ser>
          <c:idx val="0"/>
          <c:order val="1"/>
          <c:tx>
            <c:v>Computed_Cl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Sheet1!$D:$D</c:f>
              <c:numCache>
                <c:formatCode>General</c:formatCode>
                <c:ptCount val="1048576"/>
                <c:pt idx="0" formatCode="0.00E+00">
                  <c:v>-8.9064955550000003E-7</c:v>
                </c:pt>
                <c:pt idx="1">
                  <c:v>1.098697297</c:v>
                </c:pt>
                <c:pt idx="2">
                  <c:v>1.547750366</c:v>
                </c:pt>
              </c:numCache>
            </c:numRef>
          </c:xVal>
          <c:yVal>
            <c:numRef>
              <c:f>Sheet1!$C:$C</c:f>
              <c:numCache>
                <c:formatCode>General</c:formatCode>
                <c:ptCount val="1048576"/>
                <c:pt idx="0">
                  <c:v>8.2311484890000008E-3</c:v>
                </c:pt>
                <c:pt idx="1">
                  <c:v>1.4385464000000001E-2</c:v>
                </c:pt>
                <c:pt idx="2">
                  <c:v>2.7161540620000001E-2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97C-46BA-92AE-BD19B14654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0525103"/>
        <c:axId val="1440528943"/>
      </c:scatterChart>
      <c:valAx>
        <c:axId val="1440525103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Cl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0528943"/>
        <c:crosses val="autoZero"/>
        <c:crossBetween val="midCat"/>
      </c:valAx>
      <c:valAx>
        <c:axId val="144052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Cd</a:t>
                </a:r>
                <a:endParaRPr lang="ko-KR" altLang="en-US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0525103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alpha</a:t>
            </a:r>
            <a:r>
              <a:rPr lang="en-US" altLang="ko-KR" baseline="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= 0 deg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1"/>
          <c:tx>
            <c:v>Computed_Cp</c:v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CP!$A$2:$A$257</c:f>
              <c:numCache>
                <c:formatCode>General</c:formatCode>
                <c:ptCount val="256"/>
                <c:pt idx="0">
                  <c:v>1</c:v>
                </c:pt>
                <c:pt idx="1">
                  <c:v>0.99796600000000002</c:v>
                </c:pt>
                <c:pt idx="2">
                  <c:v>0.99578199999999994</c:v>
                </c:pt>
                <c:pt idx="3">
                  <c:v>0.99796600000000002</c:v>
                </c:pt>
                <c:pt idx="4">
                  <c:v>0.99343800000000004</c:v>
                </c:pt>
                <c:pt idx="5">
                  <c:v>0.99578199999999994</c:v>
                </c:pt>
                <c:pt idx="6">
                  <c:v>0.99092400000000003</c:v>
                </c:pt>
                <c:pt idx="7">
                  <c:v>0.99343800000000004</c:v>
                </c:pt>
                <c:pt idx="8">
                  <c:v>0.988228</c:v>
                </c:pt>
                <c:pt idx="9">
                  <c:v>0.99092400000000003</c:v>
                </c:pt>
                <c:pt idx="10">
                  <c:v>0.98533700000000002</c:v>
                </c:pt>
                <c:pt idx="11">
                  <c:v>0.988228</c:v>
                </c:pt>
                <c:pt idx="12">
                  <c:v>0.98223899999999997</c:v>
                </c:pt>
                <c:pt idx="13">
                  <c:v>0.98533700000000002</c:v>
                </c:pt>
                <c:pt idx="14">
                  <c:v>0.97892100000000004</c:v>
                </c:pt>
                <c:pt idx="15">
                  <c:v>0.98223899999999997</c:v>
                </c:pt>
                <c:pt idx="16">
                  <c:v>0.97536900000000004</c:v>
                </c:pt>
                <c:pt idx="17">
                  <c:v>0.97892100000000004</c:v>
                </c:pt>
                <c:pt idx="18">
                  <c:v>0.97156799999999999</c:v>
                </c:pt>
                <c:pt idx="19">
                  <c:v>0.97536900000000004</c:v>
                </c:pt>
                <c:pt idx="20">
                  <c:v>0.96750199999999997</c:v>
                </c:pt>
                <c:pt idx="21">
                  <c:v>0.97156799999999999</c:v>
                </c:pt>
                <c:pt idx="22">
                  <c:v>0.96315700000000004</c:v>
                </c:pt>
                <c:pt idx="23">
                  <c:v>0.96750199999999997</c:v>
                </c:pt>
                <c:pt idx="24">
                  <c:v>0.95851500000000001</c:v>
                </c:pt>
                <c:pt idx="25">
                  <c:v>0.96315700000000004</c:v>
                </c:pt>
                <c:pt idx="26">
                  <c:v>0.95355999999999996</c:v>
                </c:pt>
                <c:pt idx="27">
                  <c:v>0.95851500000000001</c:v>
                </c:pt>
                <c:pt idx="28">
                  <c:v>0.94827499999999998</c:v>
                </c:pt>
                <c:pt idx="29">
                  <c:v>0.95355999999999996</c:v>
                </c:pt>
                <c:pt idx="30">
                  <c:v>0.94264099999999995</c:v>
                </c:pt>
                <c:pt idx="31">
                  <c:v>0.94827499999999998</c:v>
                </c:pt>
                <c:pt idx="32">
                  <c:v>0.93664000000000003</c:v>
                </c:pt>
                <c:pt idx="33">
                  <c:v>0.94264099999999995</c:v>
                </c:pt>
                <c:pt idx="34">
                  <c:v>0.93025500000000005</c:v>
                </c:pt>
                <c:pt idx="35">
                  <c:v>0.93664000000000003</c:v>
                </c:pt>
                <c:pt idx="36">
                  <c:v>0.92346600000000001</c:v>
                </c:pt>
                <c:pt idx="37">
                  <c:v>0.93025500000000005</c:v>
                </c:pt>
                <c:pt idx="38">
                  <c:v>0.91625599999999996</c:v>
                </c:pt>
                <c:pt idx="39">
                  <c:v>0.92346600000000001</c:v>
                </c:pt>
                <c:pt idx="40">
                  <c:v>0.908605</c:v>
                </c:pt>
                <c:pt idx="41">
                  <c:v>0.91625599999999996</c:v>
                </c:pt>
                <c:pt idx="42">
                  <c:v>0.90049599999999996</c:v>
                </c:pt>
                <c:pt idx="43">
                  <c:v>0.908605</c:v>
                </c:pt>
                <c:pt idx="44">
                  <c:v>0.89191200000000004</c:v>
                </c:pt>
                <c:pt idx="45">
                  <c:v>0.90049599999999996</c:v>
                </c:pt>
                <c:pt idx="46">
                  <c:v>0.88283599999999995</c:v>
                </c:pt>
                <c:pt idx="47">
                  <c:v>0.89191200000000004</c:v>
                </c:pt>
                <c:pt idx="48">
                  <c:v>0.87325200000000003</c:v>
                </c:pt>
                <c:pt idx="49">
                  <c:v>0.88283599999999995</c:v>
                </c:pt>
                <c:pt idx="50">
                  <c:v>0.86314599999999997</c:v>
                </c:pt>
                <c:pt idx="51">
                  <c:v>0.87325200000000003</c:v>
                </c:pt>
                <c:pt idx="52">
                  <c:v>0.85250400000000004</c:v>
                </c:pt>
                <c:pt idx="53">
                  <c:v>0.86314599999999997</c:v>
                </c:pt>
                <c:pt idx="54">
                  <c:v>0.84131599999999995</c:v>
                </c:pt>
                <c:pt idx="55">
                  <c:v>0.85250400000000004</c:v>
                </c:pt>
                <c:pt idx="56">
                  <c:v>0.82957199999999998</c:v>
                </c:pt>
                <c:pt idx="57">
                  <c:v>0.84131599999999995</c:v>
                </c:pt>
                <c:pt idx="58">
                  <c:v>0.81726600000000005</c:v>
                </c:pt>
                <c:pt idx="59">
                  <c:v>0.82957199999999998</c:v>
                </c:pt>
                <c:pt idx="60">
                  <c:v>0.80439300000000002</c:v>
                </c:pt>
                <c:pt idx="61">
                  <c:v>0.81726600000000005</c:v>
                </c:pt>
                <c:pt idx="62">
                  <c:v>0.79095199999999999</c:v>
                </c:pt>
                <c:pt idx="63">
                  <c:v>0.80439300000000002</c:v>
                </c:pt>
                <c:pt idx="64">
                  <c:v>0.776945</c:v>
                </c:pt>
                <c:pt idx="65">
                  <c:v>0.79095199999999999</c:v>
                </c:pt>
                <c:pt idx="66">
                  <c:v>0.762378</c:v>
                </c:pt>
                <c:pt idx="67">
                  <c:v>0.776945</c:v>
                </c:pt>
                <c:pt idx="68">
                  <c:v>0.74725900000000001</c:v>
                </c:pt>
                <c:pt idx="69">
                  <c:v>0.762378</c:v>
                </c:pt>
                <c:pt idx="70">
                  <c:v>0.731603</c:v>
                </c:pt>
                <c:pt idx="71">
                  <c:v>0.74725900000000001</c:v>
                </c:pt>
                <c:pt idx="72">
                  <c:v>0.71542600000000001</c:v>
                </c:pt>
                <c:pt idx="73">
                  <c:v>0.731603</c:v>
                </c:pt>
                <c:pt idx="74">
                  <c:v>0.69874999999999998</c:v>
                </c:pt>
                <c:pt idx="75">
                  <c:v>0.71542600000000001</c:v>
                </c:pt>
                <c:pt idx="76">
                  <c:v>0.68159999999999998</c:v>
                </c:pt>
                <c:pt idx="77">
                  <c:v>0.69874999999999998</c:v>
                </c:pt>
                <c:pt idx="78">
                  <c:v>0.66400700000000001</c:v>
                </c:pt>
                <c:pt idx="79">
                  <c:v>0.68159999999999998</c:v>
                </c:pt>
                <c:pt idx="80">
                  <c:v>0.64600299999999999</c:v>
                </c:pt>
                <c:pt idx="81">
                  <c:v>0.66400700000000001</c:v>
                </c:pt>
                <c:pt idx="82">
                  <c:v>0.62762799999999996</c:v>
                </c:pt>
                <c:pt idx="83">
                  <c:v>0.64600299999999999</c:v>
                </c:pt>
                <c:pt idx="84">
                  <c:v>0.60892299999999999</c:v>
                </c:pt>
                <c:pt idx="85">
                  <c:v>0.62762799999999996</c:v>
                </c:pt>
                <c:pt idx="86">
                  <c:v>0.58993300000000004</c:v>
                </c:pt>
                <c:pt idx="87">
                  <c:v>0.60892299999999999</c:v>
                </c:pt>
                <c:pt idx="88">
                  <c:v>0.57070500000000002</c:v>
                </c:pt>
                <c:pt idx="89">
                  <c:v>0.58993300000000004</c:v>
                </c:pt>
                <c:pt idx="90">
                  <c:v>0.551292</c:v>
                </c:pt>
                <c:pt idx="91">
                  <c:v>0.57070500000000002</c:v>
                </c:pt>
                <c:pt idx="92">
                  <c:v>0.53174399999999999</c:v>
                </c:pt>
                <c:pt idx="93">
                  <c:v>0.551292</c:v>
                </c:pt>
                <c:pt idx="94">
                  <c:v>0.51211700000000004</c:v>
                </c:pt>
                <c:pt idx="95">
                  <c:v>0.53174399999999999</c:v>
                </c:pt>
                <c:pt idx="96">
                  <c:v>0.49246499999999999</c:v>
                </c:pt>
                <c:pt idx="97">
                  <c:v>0.51211700000000004</c:v>
                </c:pt>
                <c:pt idx="98">
                  <c:v>0.47284300000000001</c:v>
                </c:pt>
                <c:pt idx="99">
                  <c:v>0.49246499999999999</c:v>
                </c:pt>
                <c:pt idx="100">
                  <c:v>0.45330799999999999</c:v>
                </c:pt>
                <c:pt idx="101">
                  <c:v>0.47284300000000001</c:v>
                </c:pt>
                <c:pt idx="102">
                  <c:v>0.43391200000000002</c:v>
                </c:pt>
                <c:pt idx="103">
                  <c:v>0.45330799999999999</c:v>
                </c:pt>
                <c:pt idx="104">
                  <c:v>0.41470899999999999</c:v>
                </c:pt>
                <c:pt idx="105">
                  <c:v>0.43391200000000002</c:v>
                </c:pt>
                <c:pt idx="106">
                  <c:v>0.39574900000000002</c:v>
                </c:pt>
                <c:pt idx="107">
                  <c:v>0.41470899999999999</c:v>
                </c:pt>
                <c:pt idx="108">
                  <c:v>0.37708000000000003</c:v>
                </c:pt>
                <c:pt idx="109">
                  <c:v>0.39574900000000002</c:v>
                </c:pt>
                <c:pt idx="110">
                  <c:v>0.35874699999999998</c:v>
                </c:pt>
                <c:pt idx="111">
                  <c:v>0.37708000000000003</c:v>
                </c:pt>
                <c:pt idx="112">
                  <c:v>0.34079199999999998</c:v>
                </c:pt>
                <c:pt idx="113">
                  <c:v>0.35874699999999998</c:v>
                </c:pt>
                <c:pt idx="114">
                  <c:v>0.32325300000000001</c:v>
                </c:pt>
                <c:pt idx="115">
                  <c:v>0.34079199999999998</c:v>
                </c:pt>
                <c:pt idx="116">
                  <c:v>0.30616399999999999</c:v>
                </c:pt>
                <c:pt idx="117">
                  <c:v>0.32325300000000001</c:v>
                </c:pt>
                <c:pt idx="118">
                  <c:v>0.28955399999999998</c:v>
                </c:pt>
                <c:pt idx="119">
                  <c:v>0.30616399999999999</c:v>
                </c:pt>
                <c:pt idx="120">
                  <c:v>0.27345000000000003</c:v>
                </c:pt>
                <c:pt idx="121">
                  <c:v>0.28955399999999998</c:v>
                </c:pt>
                <c:pt idx="122">
                  <c:v>0.25787300000000002</c:v>
                </c:pt>
                <c:pt idx="123">
                  <c:v>0.27345000000000003</c:v>
                </c:pt>
                <c:pt idx="124">
                  <c:v>0.242841</c:v>
                </c:pt>
                <c:pt idx="125">
                  <c:v>0.25787300000000002</c:v>
                </c:pt>
                <c:pt idx="126">
                  <c:v>0.22836699999999999</c:v>
                </c:pt>
                <c:pt idx="127">
                  <c:v>0.242841</c:v>
                </c:pt>
                <c:pt idx="128">
                  <c:v>0.21445900000000001</c:v>
                </c:pt>
                <c:pt idx="129">
                  <c:v>0.22836699999999999</c:v>
                </c:pt>
                <c:pt idx="130">
                  <c:v>0.201125</c:v>
                </c:pt>
                <c:pt idx="131">
                  <c:v>0.21445900000000001</c:v>
                </c:pt>
                <c:pt idx="132">
                  <c:v>0.188365</c:v>
                </c:pt>
                <c:pt idx="133">
                  <c:v>0.201125</c:v>
                </c:pt>
                <c:pt idx="134">
                  <c:v>0.17618</c:v>
                </c:pt>
                <c:pt idx="135">
                  <c:v>0.188365</c:v>
                </c:pt>
                <c:pt idx="136">
                  <c:v>0.16456399999999999</c:v>
                </c:pt>
                <c:pt idx="137">
                  <c:v>0.17618</c:v>
                </c:pt>
                <c:pt idx="138">
                  <c:v>0.15351100000000001</c:v>
                </c:pt>
                <c:pt idx="139">
                  <c:v>0.16456399999999999</c:v>
                </c:pt>
                <c:pt idx="140">
                  <c:v>0.143013</c:v>
                </c:pt>
                <c:pt idx="141">
                  <c:v>0.15351100000000001</c:v>
                </c:pt>
                <c:pt idx="142">
                  <c:v>0.13305700000000001</c:v>
                </c:pt>
                <c:pt idx="143">
                  <c:v>0.143013</c:v>
                </c:pt>
                <c:pt idx="144">
                  <c:v>0.12363200000000001</c:v>
                </c:pt>
                <c:pt idx="145">
                  <c:v>0.13305700000000001</c:v>
                </c:pt>
                <c:pt idx="146">
                  <c:v>0.114722</c:v>
                </c:pt>
                <c:pt idx="147">
                  <c:v>0.12363200000000001</c:v>
                </c:pt>
                <c:pt idx="148">
                  <c:v>0.106312</c:v>
                </c:pt>
                <c:pt idx="149">
                  <c:v>0.114722</c:v>
                </c:pt>
                <c:pt idx="150">
                  <c:v>9.8385500000000001E-2</c:v>
                </c:pt>
                <c:pt idx="151">
                  <c:v>0.106312</c:v>
                </c:pt>
                <c:pt idx="152">
                  <c:v>9.0924900000000003E-2</c:v>
                </c:pt>
                <c:pt idx="153">
                  <c:v>9.8385500000000001E-2</c:v>
                </c:pt>
                <c:pt idx="154">
                  <c:v>8.3912299999999995E-2</c:v>
                </c:pt>
                <c:pt idx="155">
                  <c:v>9.0924900000000003E-2</c:v>
                </c:pt>
                <c:pt idx="156">
                  <c:v>7.7329599999999998E-2</c:v>
                </c:pt>
                <c:pt idx="157">
                  <c:v>8.3912299999999995E-2</c:v>
                </c:pt>
                <c:pt idx="158">
                  <c:v>7.1158299999999994E-2</c:v>
                </c:pt>
                <c:pt idx="159">
                  <c:v>7.7329599999999998E-2</c:v>
                </c:pt>
                <c:pt idx="160">
                  <c:v>6.5380099999999997E-2</c:v>
                </c:pt>
                <c:pt idx="161">
                  <c:v>7.1158299999999994E-2</c:v>
                </c:pt>
                <c:pt idx="162">
                  <c:v>5.9976700000000001E-2</c:v>
                </c:pt>
                <c:pt idx="163">
                  <c:v>6.5380099999999997E-2</c:v>
                </c:pt>
                <c:pt idx="164">
                  <c:v>5.493E-2</c:v>
                </c:pt>
                <c:pt idx="165">
                  <c:v>5.9976700000000001E-2</c:v>
                </c:pt>
                <c:pt idx="166">
                  <c:v>5.02224E-2</c:v>
                </c:pt>
                <c:pt idx="167">
                  <c:v>5.493E-2</c:v>
                </c:pt>
                <c:pt idx="168">
                  <c:v>4.5836599999999998E-2</c:v>
                </c:pt>
                <c:pt idx="169">
                  <c:v>5.02224E-2</c:v>
                </c:pt>
                <c:pt idx="170">
                  <c:v>4.1755899999999999E-2</c:v>
                </c:pt>
                <c:pt idx="171">
                  <c:v>4.5836599999999998E-2</c:v>
                </c:pt>
                <c:pt idx="172">
                  <c:v>3.7963900000000002E-2</c:v>
                </c:pt>
                <c:pt idx="173">
                  <c:v>4.1755899999999999E-2</c:v>
                </c:pt>
                <c:pt idx="174">
                  <c:v>3.4445099999999999E-2</c:v>
                </c:pt>
                <c:pt idx="175">
                  <c:v>3.7963900000000002E-2</c:v>
                </c:pt>
                <c:pt idx="176">
                  <c:v>3.1184300000000002E-2</c:v>
                </c:pt>
                <c:pt idx="177">
                  <c:v>3.4445099999999999E-2</c:v>
                </c:pt>
                <c:pt idx="178">
                  <c:v>2.81672E-2</c:v>
                </c:pt>
                <c:pt idx="179">
                  <c:v>3.1184300000000002E-2</c:v>
                </c:pt>
                <c:pt idx="180">
                  <c:v>2.538E-2</c:v>
                </c:pt>
                <c:pt idx="181">
                  <c:v>2.81672E-2</c:v>
                </c:pt>
                <c:pt idx="182">
                  <c:v>2.2809400000000001E-2</c:v>
                </c:pt>
                <c:pt idx="183">
                  <c:v>2.538E-2</c:v>
                </c:pt>
                <c:pt idx="184">
                  <c:v>2.0442999999999999E-2</c:v>
                </c:pt>
                <c:pt idx="185">
                  <c:v>2.2809400000000001E-2</c:v>
                </c:pt>
                <c:pt idx="186">
                  <c:v>1.8268900000000001E-2</c:v>
                </c:pt>
                <c:pt idx="187">
                  <c:v>2.0442999999999999E-2</c:v>
                </c:pt>
                <c:pt idx="188">
                  <c:v>1.6275499999999998E-2</c:v>
                </c:pt>
                <c:pt idx="189">
                  <c:v>1.8268900000000001E-2</c:v>
                </c:pt>
                <c:pt idx="190">
                  <c:v>1.44522E-2</c:v>
                </c:pt>
                <c:pt idx="191">
                  <c:v>1.6275499999999998E-2</c:v>
                </c:pt>
                <c:pt idx="192">
                  <c:v>1.27887E-2</c:v>
                </c:pt>
                <c:pt idx="193">
                  <c:v>1.44522E-2</c:v>
                </c:pt>
                <c:pt idx="194">
                  <c:v>1.1275200000000001E-2</c:v>
                </c:pt>
                <c:pt idx="195">
                  <c:v>1.27887E-2</c:v>
                </c:pt>
                <c:pt idx="196">
                  <c:v>9.9022799999999994E-3</c:v>
                </c:pt>
                <c:pt idx="197">
                  <c:v>1.1275200000000001E-2</c:v>
                </c:pt>
                <c:pt idx="198">
                  <c:v>8.6609800000000004E-3</c:v>
                </c:pt>
                <c:pt idx="199">
                  <c:v>9.9022799999999994E-3</c:v>
                </c:pt>
                <c:pt idx="200">
                  <c:v>7.5427899999999997E-3</c:v>
                </c:pt>
                <c:pt idx="201">
                  <c:v>8.6609800000000004E-3</c:v>
                </c:pt>
                <c:pt idx="202">
                  <c:v>6.5392599999999999E-3</c:v>
                </c:pt>
                <c:pt idx="203">
                  <c:v>7.5427899999999997E-3</c:v>
                </c:pt>
                <c:pt idx="204">
                  <c:v>5.64249E-3</c:v>
                </c:pt>
                <c:pt idx="205">
                  <c:v>6.5392599999999999E-3</c:v>
                </c:pt>
                <c:pt idx="206">
                  <c:v>4.8445500000000004E-3</c:v>
                </c:pt>
                <c:pt idx="207">
                  <c:v>5.64249E-3</c:v>
                </c:pt>
                <c:pt idx="208">
                  <c:v>4.1379700000000004E-3</c:v>
                </c:pt>
                <c:pt idx="209">
                  <c:v>4.8445500000000004E-3</c:v>
                </c:pt>
                <c:pt idx="210">
                  <c:v>3.5153200000000002E-3</c:v>
                </c:pt>
                <c:pt idx="211">
                  <c:v>4.1379700000000004E-3</c:v>
                </c:pt>
                <c:pt idx="212">
                  <c:v>2.9694399999999998E-3</c:v>
                </c:pt>
                <c:pt idx="213">
                  <c:v>3.5153200000000002E-3</c:v>
                </c:pt>
                <c:pt idx="214">
                  <c:v>2.49343E-3</c:v>
                </c:pt>
                <c:pt idx="215">
                  <c:v>2.9694399999999998E-3</c:v>
                </c:pt>
                <c:pt idx="216">
                  <c:v>2.08062E-3</c:v>
                </c:pt>
                <c:pt idx="217">
                  <c:v>2.49343E-3</c:v>
                </c:pt>
                <c:pt idx="218">
                  <c:v>1.7246200000000001E-3</c:v>
                </c:pt>
                <c:pt idx="219">
                  <c:v>2.08062E-3</c:v>
                </c:pt>
                <c:pt idx="220">
                  <c:v>1.41938E-3</c:v>
                </c:pt>
                <c:pt idx="221">
                  <c:v>1.7246200000000001E-3</c:v>
                </c:pt>
                <c:pt idx="222">
                  <c:v>1.15919E-3</c:v>
                </c:pt>
                <c:pt idx="223">
                  <c:v>1.41938E-3</c:v>
                </c:pt>
                <c:pt idx="224">
                  <c:v>9.3876400000000003E-4</c:v>
                </c:pt>
                <c:pt idx="225">
                  <c:v>1.15919E-3</c:v>
                </c:pt>
                <c:pt idx="226">
                  <c:v>7.5318900000000003E-4</c:v>
                </c:pt>
                <c:pt idx="227">
                  <c:v>9.3876400000000003E-4</c:v>
                </c:pt>
                <c:pt idx="228">
                  <c:v>5.9799199999999999E-4</c:v>
                </c:pt>
                <c:pt idx="229">
                  <c:v>7.5318900000000003E-4</c:v>
                </c:pt>
                <c:pt idx="230">
                  <c:v>4.6912800000000003E-4</c:v>
                </c:pt>
                <c:pt idx="231">
                  <c:v>5.9799199999999999E-4</c:v>
                </c:pt>
                <c:pt idx="232">
                  <c:v>3.6295400000000002E-4</c:v>
                </c:pt>
                <c:pt idx="233">
                  <c:v>4.6912800000000003E-4</c:v>
                </c:pt>
                <c:pt idx="234">
                  <c:v>2.7623600000000002E-4</c:v>
                </c:pt>
                <c:pt idx="235">
                  <c:v>3.6295400000000002E-4</c:v>
                </c:pt>
                <c:pt idx="236">
                  <c:v>2.06114E-4</c:v>
                </c:pt>
                <c:pt idx="237">
                  <c:v>2.7623600000000002E-4</c:v>
                </c:pt>
                <c:pt idx="238">
                  <c:v>1.5007900000000001E-4</c:v>
                </c:pt>
                <c:pt idx="239">
                  <c:v>2.06114E-4</c:v>
                </c:pt>
                <c:pt idx="240">
                  <c:v>1.0594000000000001E-4</c:v>
                </c:pt>
                <c:pt idx="241">
                  <c:v>1.5007900000000001E-4</c:v>
                </c:pt>
                <c:pt idx="242" formatCode="0.00E+00">
                  <c:v>7.1799999999999997E-5</c:v>
                </c:pt>
                <c:pt idx="243">
                  <c:v>1.0594000000000001E-4</c:v>
                </c:pt>
                <c:pt idx="244" formatCode="0.00E+00">
                  <c:v>4.6E-5</c:v>
                </c:pt>
                <c:pt idx="245" formatCode="0.00E+00">
                  <c:v>7.1799999999999997E-5</c:v>
                </c:pt>
                <c:pt idx="246" formatCode="0.00E+00">
                  <c:v>2.72E-5</c:v>
                </c:pt>
                <c:pt idx="247" formatCode="0.00E+00">
                  <c:v>4.6E-5</c:v>
                </c:pt>
                <c:pt idx="248" formatCode="0.00E+00">
                  <c:v>1.42E-5</c:v>
                </c:pt>
                <c:pt idx="249" formatCode="0.00E+00">
                  <c:v>2.72E-5</c:v>
                </c:pt>
                <c:pt idx="250" formatCode="0.00E+00">
                  <c:v>5.8200000000000002E-6</c:v>
                </c:pt>
                <c:pt idx="251" formatCode="0.00E+00">
                  <c:v>1.42E-5</c:v>
                </c:pt>
                <c:pt idx="252" formatCode="0.00E+00">
                  <c:v>1.35E-6</c:v>
                </c:pt>
                <c:pt idx="253" formatCode="0.00E+00">
                  <c:v>5.8200000000000002E-6</c:v>
                </c:pt>
                <c:pt idx="254">
                  <c:v>0</c:v>
                </c:pt>
                <c:pt idx="255" formatCode="0.00E+00">
                  <c:v>1.35E-6</c:v>
                </c:pt>
              </c:numCache>
            </c:numRef>
          </c:xVal>
          <c:yVal>
            <c:numRef>
              <c:f>CP!$B$2:$B$257</c:f>
              <c:numCache>
                <c:formatCode>General</c:formatCode>
                <c:ptCount val="256"/>
                <c:pt idx="0">
                  <c:v>0.23807900000000001</c:v>
                </c:pt>
                <c:pt idx="1">
                  <c:v>0.22250900000000001</c:v>
                </c:pt>
                <c:pt idx="2">
                  <c:v>0.214203</c:v>
                </c:pt>
                <c:pt idx="3">
                  <c:v>0.222551</c:v>
                </c:pt>
                <c:pt idx="4">
                  <c:v>0.20486299999999999</c:v>
                </c:pt>
                <c:pt idx="5">
                  <c:v>0.214196</c:v>
                </c:pt>
                <c:pt idx="6">
                  <c:v>0.195107</c:v>
                </c:pt>
                <c:pt idx="7">
                  <c:v>0.20485500000000001</c:v>
                </c:pt>
                <c:pt idx="8">
                  <c:v>0.185582</c:v>
                </c:pt>
                <c:pt idx="9">
                  <c:v>0.19509799999999999</c:v>
                </c:pt>
                <c:pt idx="10">
                  <c:v>0.17646700000000001</c:v>
                </c:pt>
                <c:pt idx="11">
                  <c:v>0.18557299999999999</c:v>
                </c:pt>
                <c:pt idx="12">
                  <c:v>0.167683</c:v>
                </c:pt>
                <c:pt idx="13">
                  <c:v>0.17646100000000001</c:v>
                </c:pt>
                <c:pt idx="14">
                  <c:v>0.159108</c:v>
                </c:pt>
                <c:pt idx="15">
                  <c:v>0.16767699999999999</c:v>
                </c:pt>
                <c:pt idx="16">
                  <c:v>0.15065400000000001</c:v>
                </c:pt>
                <c:pt idx="17">
                  <c:v>0.15910199999999999</c:v>
                </c:pt>
                <c:pt idx="18">
                  <c:v>0.14227999999999999</c:v>
                </c:pt>
                <c:pt idx="19">
                  <c:v>0.150648</c:v>
                </c:pt>
                <c:pt idx="20">
                  <c:v>0.13397899999999999</c:v>
                </c:pt>
                <c:pt idx="21">
                  <c:v>0.14227400000000001</c:v>
                </c:pt>
                <c:pt idx="22">
                  <c:v>0.12575900000000001</c:v>
                </c:pt>
                <c:pt idx="23">
                  <c:v>0.13397400000000001</c:v>
                </c:pt>
                <c:pt idx="24">
                  <c:v>0.117532</c:v>
                </c:pt>
                <c:pt idx="25">
                  <c:v>0.12575500000000001</c:v>
                </c:pt>
                <c:pt idx="26">
                  <c:v>0.109372</c:v>
                </c:pt>
                <c:pt idx="27">
                  <c:v>0.11752799999999999</c:v>
                </c:pt>
                <c:pt idx="28">
                  <c:v>0.10126499999999999</c:v>
                </c:pt>
                <c:pt idx="29">
                  <c:v>0.10936700000000001</c:v>
                </c:pt>
                <c:pt idx="30">
                  <c:v>9.3158400000000002E-2</c:v>
                </c:pt>
                <c:pt idx="31">
                  <c:v>0.10126</c:v>
                </c:pt>
                <c:pt idx="32">
                  <c:v>8.5029800000000003E-2</c:v>
                </c:pt>
                <c:pt idx="33">
                  <c:v>9.3154200000000006E-2</c:v>
                </c:pt>
                <c:pt idx="34">
                  <c:v>7.6842199999999999E-2</c:v>
                </c:pt>
                <c:pt idx="35">
                  <c:v>8.5025799999999999E-2</c:v>
                </c:pt>
                <c:pt idx="36">
                  <c:v>6.8567500000000003E-2</c:v>
                </c:pt>
                <c:pt idx="37">
                  <c:v>7.6838299999999998E-2</c:v>
                </c:pt>
                <c:pt idx="38">
                  <c:v>6.0191399999999999E-2</c:v>
                </c:pt>
                <c:pt idx="39">
                  <c:v>6.8563899999999997E-2</c:v>
                </c:pt>
                <c:pt idx="40">
                  <c:v>5.1706299999999997E-2</c:v>
                </c:pt>
                <c:pt idx="41">
                  <c:v>6.0187900000000003E-2</c:v>
                </c:pt>
                <c:pt idx="42">
                  <c:v>4.31116E-2</c:v>
                </c:pt>
                <c:pt idx="43">
                  <c:v>5.1702999999999999E-2</c:v>
                </c:pt>
                <c:pt idx="44">
                  <c:v>3.4411799999999999E-2</c:v>
                </c:pt>
                <c:pt idx="45">
                  <c:v>4.3108399999999998E-2</c:v>
                </c:pt>
                <c:pt idx="46">
                  <c:v>2.56143E-2</c:v>
                </c:pt>
                <c:pt idx="47">
                  <c:v>3.44087E-2</c:v>
                </c:pt>
                <c:pt idx="48">
                  <c:v>1.6725E-2</c:v>
                </c:pt>
                <c:pt idx="49">
                  <c:v>2.5611399999999999E-2</c:v>
                </c:pt>
                <c:pt idx="50">
                  <c:v>7.7518600000000002E-3</c:v>
                </c:pt>
                <c:pt idx="51">
                  <c:v>1.67222E-2</c:v>
                </c:pt>
                <c:pt idx="52">
                  <c:v>-1.3009E-3</c:v>
                </c:pt>
                <c:pt idx="53">
                  <c:v>7.7491799999999996E-3</c:v>
                </c:pt>
                <c:pt idx="54">
                  <c:v>-1.04221E-2</c:v>
                </c:pt>
                <c:pt idx="55">
                  <c:v>-1.30346E-3</c:v>
                </c:pt>
                <c:pt idx="56">
                  <c:v>-1.9626600000000001E-2</c:v>
                </c:pt>
                <c:pt idx="57">
                  <c:v>-1.0424599999999999E-2</c:v>
                </c:pt>
                <c:pt idx="58">
                  <c:v>-2.89138E-2</c:v>
                </c:pt>
                <c:pt idx="59">
                  <c:v>-1.9628900000000001E-2</c:v>
                </c:pt>
                <c:pt idx="60">
                  <c:v>-3.8286199999999999E-2</c:v>
                </c:pt>
                <c:pt idx="61">
                  <c:v>-2.8916000000000001E-2</c:v>
                </c:pt>
                <c:pt idx="62">
                  <c:v>-4.7729500000000001E-2</c:v>
                </c:pt>
                <c:pt idx="63">
                  <c:v>-3.8288299999999997E-2</c:v>
                </c:pt>
                <c:pt idx="64">
                  <c:v>-5.7259200000000003E-2</c:v>
                </c:pt>
                <c:pt idx="65">
                  <c:v>-4.7731500000000003E-2</c:v>
                </c:pt>
                <c:pt idx="66">
                  <c:v>-6.6882899999999995E-2</c:v>
                </c:pt>
                <c:pt idx="67">
                  <c:v>-5.7261100000000002E-2</c:v>
                </c:pt>
                <c:pt idx="68">
                  <c:v>-7.6606400000000005E-2</c:v>
                </c:pt>
                <c:pt idx="69">
                  <c:v>-6.6884700000000005E-2</c:v>
                </c:pt>
                <c:pt idx="70">
                  <c:v>-8.6437899999999998E-2</c:v>
                </c:pt>
                <c:pt idx="71">
                  <c:v>-7.6608099999999998E-2</c:v>
                </c:pt>
                <c:pt idx="72">
                  <c:v>-9.6385999999999999E-2</c:v>
                </c:pt>
                <c:pt idx="73">
                  <c:v>-8.6439500000000002E-2</c:v>
                </c:pt>
                <c:pt idx="74">
                  <c:v>-0.10646</c:v>
                </c:pt>
                <c:pt idx="75">
                  <c:v>-9.6387600000000004E-2</c:v>
                </c:pt>
                <c:pt idx="76">
                  <c:v>-0.11666700000000001</c:v>
                </c:pt>
                <c:pt idx="77">
                  <c:v>-0.106462</c:v>
                </c:pt>
                <c:pt idx="78">
                  <c:v>-0.127026</c:v>
                </c:pt>
                <c:pt idx="79">
                  <c:v>-0.11666899999999999</c:v>
                </c:pt>
                <c:pt idx="80">
                  <c:v>-0.13753199999999999</c:v>
                </c:pt>
                <c:pt idx="81">
                  <c:v>-0.127027</c:v>
                </c:pt>
                <c:pt idx="82">
                  <c:v>-0.14807699999999999</c:v>
                </c:pt>
                <c:pt idx="83">
                  <c:v>-0.13753299999999999</c:v>
                </c:pt>
                <c:pt idx="84">
                  <c:v>-0.15876599999999999</c:v>
                </c:pt>
                <c:pt idx="85">
                  <c:v>-0.14807799999999999</c:v>
                </c:pt>
                <c:pt idx="86">
                  <c:v>-0.16961399999999999</c:v>
                </c:pt>
                <c:pt idx="87">
                  <c:v>-0.15876699999999999</c:v>
                </c:pt>
                <c:pt idx="88">
                  <c:v>-0.18063100000000001</c:v>
                </c:pt>
                <c:pt idx="89">
                  <c:v>-0.16961499999999999</c:v>
                </c:pt>
                <c:pt idx="90">
                  <c:v>-0.191744</c:v>
                </c:pt>
                <c:pt idx="91">
                  <c:v>-0.18063199999999999</c:v>
                </c:pt>
                <c:pt idx="92">
                  <c:v>-0.20288500000000001</c:v>
                </c:pt>
                <c:pt idx="93">
                  <c:v>-0.191745</c:v>
                </c:pt>
                <c:pt idx="94">
                  <c:v>-0.21413699999999999</c:v>
                </c:pt>
                <c:pt idx="95">
                  <c:v>-0.20288600000000001</c:v>
                </c:pt>
                <c:pt idx="96">
                  <c:v>-0.22552900000000001</c:v>
                </c:pt>
                <c:pt idx="97">
                  <c:v>-0.214138</c:v>
                </c:pt>
                <c:pt idx="98">
                  <c:v>-0.23686299999999999</c:v>
                </c:pt>
                <c:pt idx="99">
                  <c:v>-0.22553000000000001</c:v>
                </c:pt>
                <c:pt idx="100">
                  <c:v>-0.248193</c:v>
                </c:pt>
                <c:pt idx="101">
                  <c:v>-0.23686299999999999</c:v>
                </c:pt>
                <c:pt idx="102">
                  <c:v>-0.25956600000000002</c:v>
                </c:pt>
                <c:pt idx="103">
                  <c:v>-0.248194</c:v>
                </c:pt>
                <c:pt idx="104">
                  <c:v>-0.27079399999999998</c:v>
                </c:pt>
                <c:pt idx="105">
                  <c:v>-0.25956699999999999</c:v>
                </c:pt>
                <c:pt idx="106">
                  <c:v>-0.28190300000000001</c:v>
                </c:pt>
                <c:pt idx="107">
                  <c:v>-0.27079399999999998</c:v>
                </c:pt>
                <c:pt idx="108">
                  <c:v>-0.29291499999999998</c:v>
                </c:pt>
                <c:pt idx="109">
                  <c:v>-0.28190300000000001</c:v>
                </c:pt>
                <c:pt idx="110">
                  <c:v>-0.30367300000000003</c:v>
                </c:pt>
                <c:pt idx="111">
                  <c:v>-0.29291600000000001</c:v>
                </c:pt>
                <c:pt idx="112">
                  <c:v>-0.31427899999999998</c:v>
                </c:pt>
                <c:pt idx="113">
                  <c:v>-0.30367300000000003</c:v>
                </c:pt>
                <c:pt idx="114">
                  <c:v>-0.32478000000000001</c:v>
                </c:pt>
                <c:pt idx="115">
                  <c:v>-0.31427899999999998</c:v>
                </c:pt>
                <c:pt idx="116">
                  <c:v>-0.33526400000000001</c:v>
                </c:pt>
                <c:pt idx="117">
                  <c:v>-0.32478000000000001</c:v>
                </c:pt>
                <c:pt idx="118">
                  <c:v>-0.34566799999999998</c:v>
                </c:pt>
                <c:pt idx="119">
                  <c:v>-0.33526400000000001</c:v>
                </c:pt>
                <c:pt idx="120">
                  <c:v>-0.35537099999999999</c:v>
                </c:pt>
                <c:pt idx="121">
                  <c:v>-0.34566799999999998</c:v>
                </c:pt>
                <c:pt idx="122">
                  <c:v>-0.36410900000000002</c:v>
                </c:pt>
                <c:pt idx="123">
                  <c:v>-0.35537099999999999</c:v>
                </c:pt>
                <c:pt idx="124">
                  <c:v>-0.37198599999999998</c:v>
                </c:pt>
                <c:pt idx="125">
                  <c:v>-0.36410900000000002</c:v>
                </c:pt>
                <c:pt idx="126">
                  <c:v>-0.37922299999999998</c:v>
                </c:pt>
                <c:pt idx="127">
                  <c:v>-0.37198599999999998</c:v>
                </c:pt>
                <c:pt idx="128">
                  <c:v>-0.385849</c:v>
                </c:pt>
                <c:pt idx="129">
                  <c:v>-0.37922299999999998</c:v>
                </c:pt>
                <c:pt idx="130">
                  <c:v>-0.39186399999999999</c:v>
                </c:pt>
                <c:pt idx="131">
                  <c:v>-0.38584800000000002</c:v>
                </c:pt>
                <c:pt idx="132">
                  <c:v>-0.39724300000000001</c:v>
                </c:pt>
                <c:pt idx="133">
                  <c:v>-0.39186399999999999</c:v>
                </c:pt>
                <c:pt idx="134">
                  <c:v>-0.401945</c:v>
                </c:pt>
                <c:pt idx="135">
                  <c:v>-0.39724300000000001</c:v>
                </c:pt>
                <c:pt idx="136">
                  <c:v>-0.40595100000000001</c:v>
                </c:pt>
                <c:pt idx="137">
                  <c:v>-0.40194400000000002</c:v>
                </c:pt>
                <c:pt idx="138">
                  <c:v>-0.40922799999999998</c:v>
                </c:pt>
                <c:pt idx="139">
                  <c:v>-0.40595100000000001</c:v>
                </c:pt>
                <c:pt idx="140">
                  <c:v>-0.41174500000000003</c:v>
                </c:pt>
                <c:pt idx="141">
                  <c:v>-0.40922700000000001</c:v>
                </c:pt>
                <c:pt idx="142">
                  <c:v>-0.41345599999999999</c:v>
                </c:pt>
                <c:pt idx="143">
                  <c:v>-0.411744</c:v>
                </c:pt>
                <c:pt idx="144">
                  <c:v>-0.414358</c:v>
                </c:pt>
                <c:pt idx="145">
                  <c:v>-0.41345500000000002</c:v>
                </c:pt>
                <c:pt idx="146">
                  <c:v>-0.41444599999999998</c:v>
                </c:pt>
                <c:pt idx="147">
                  <c:v>-0.414358</c:v>
                </c:pt>
                <c:pt idx="148">
                  <c:v>-0.41367300000000001</c:v>
                </c:pt>
                <c:pt idx="149">
                  <c:v>-0.41444500000000001</c:v>
                </c:pt>
                <c:pt idx="150">
                  <c:v>-0.41198600000000002</c:v>
                </c:pt>
                <c:pt idx="151">
                  <c:v>-0.41367199999999998</c:v>
                </c:pt>
                <c:pt idx="152">
                  <c:v>-0.40936699999999998</c:v>
                </c:pt>
                <c:pt idx="153">
                  <c:v>-0.41198499999999999</c:v>
                </c:pt>
                <c:pt idx="154">
                  <c:v>-0.40579599999999999</c:v>
                </c:pt>
                <c:pt idx="155">
                  <c:v>-0.40936600000000001</c:v>
                </c:pt>
                <c:pt idx="156">
                  <c:v>-0.40113500000000002</c:v>
                </c:pt>
                <c:pt idx="157">
                  <c:v>-0.40579500000000002</c:v>
                </c:pt>
                <c:pt idx="158">
                  <c:v>-0.39539200000000002</c:v>
                </c:pt>
                <c:pt idx="159">
                  <c:v>-0.40113399999999999</c:v>
                </c:pt>
                <c:pt idx="160">
                  <c:v>-0.38850099999999999</c:v>
                </c:pt>
                <c:pt idx="161">
                  <c:v>-0.39539099999999999</c:v>
                </c:pt>
                <c:pt idx="162">
                  <c:v>-0.38040299999999999</c:v>
                </c:pt>
                <c:pt idx="163">
                  <c:v>-0.38849899999999998</c:v>
                </c:pt>
                <c:pt idx="164">
                  <c:v>-0.37083199999999999</c:v>
                </c:pt>
                <c:pt idx="165">
                  <c:v>-0.38040200000000002</c:v>
                </c:pt>
                <c:pt idx="166">
                  <c:v>-0.35987200000000003</c:v>
                </c:pt>
                <c:pt idx="167">
                  <c:v>-0.37083100000000002</c:v>
                </c:pt>
                <c:pt idx="168">
                  <c:v>-0.347383</c:v>
                </c:pt>
                <c:pt idx="169">
                  <c:v>-0.35987000000000002</c:v>
                </c:pt>
                <c:pt idx="170">
                  <c:v>-0.33322800000000002</c:v>
                </c:pt>
                <c:pt idx="171">
                  <c:v>-0.34738200000000002</c:v>
                </c:pt>
                <c:pt idx="172">
                  <c:v>-0.31722299999999998</c:v>
                </c:pt>
                <c:pt idx="173">
                  <c:v>-0.333227</c:v>
                </c:pt>
                <c:pt idx="174">
                  <c:v>-0.299016</c:v>
                </c:pt>
                <c:pt idx="175">
                  <c:v>-0.31722099999999998</c:v>
                </c:pt>
                <c:pt idx="176">
                  <c:v>-0.278808</c:v>
                </c:pt>
                <c:pt idx="177">
                  <c:v>-0.299014</c:v>
                </c:pt>
                <c:pt idx="178">
                  <c:v>-0.25634699999999999</c:v>
                </c:pt>
                <c:pt idx="179">
                  <c:v>-0.278806</c:v>
                </c:pt>
                <c:pt idx="180">
                  <c:v>-0.23141</c:v>
                </c:pt>
                <c:pt idx="181">
                  <c:v>-0.25634499999999999</c:v>
                </c:pt>
                <c:pt idx="182">
                  <c:v>-0.203792</c:v>
                </c:pt>
                <c:pt idx="183">
                  <c:v>-0.231408</c:v>
                </c:pt>
                <c:pt idx="184">
                  <c:v>-0.173373</c:v>
                </c:pt>
                <c:pt idx="185">
                  <c:v>-0.20379</c:v>
                </c:pt>
                <c:pt idx="186">
                  <c:v>-0.139767</c:v>
                </c:pt>
                <c:pt idx="187">
                  <c:v>-0.17337</c:v>
                </c:pt>
                <c:pt idx="188">
                  <c:v>-0.10284500000000001</c:v>
                </c:pt>
                <c:pt idx="189">
                  <c:v>-0.139765</c:v>
                </c:pt>
                <c:pt idx="190">
                  <c:v>-6.2732499999999997E-2</c:v>
                </c:pt>
                <c:pt idx="191">
                  <c:v>-0.102843</c:v>
                </c:pt>
                <c:pt idx="192">
                  <c:v>-1.94498E-2</c:v>
                </c:pt>
                <c:pt idx="193">
                  <c:v>-6.2729900000000005E-2</c:v>
                </c:pt>
                <c:pt idx="194">
                  <c:v>2.7201099999999999E-2</c:v>
                </c:pt>
                <c:pt idx="195">
                  <c:v>-1.9447200000000001E-2</c:v>
                </c:pt>
                <c:pt idx="196">
                  <c:v>7.7245099999999997E-2</c:v>
                </c:pt>
                <c:pt idx="197">
                  <c:v>2.7203700000000001E-2</c:v>
                </c:pt>
                <c:pt idx="198">
                  <c:v>0.13035099999999999</c:v>
                </c:pt>
                <c:pt idx="199">
                  <c:v>7.7247800000000005E-2</c:v>
                </c:pt>
                <c:pt idx="200">
                  <c:v>0.18603500000000001</c:v>
                </c:pt>
                <c:pt idx="201">
                  <c:v>0.130354</c:v>
                </c:pt>
                <c:pt idx="202">
                  <c:v>0.24424499999999999</c:v>
                </c:pt>
                <c:pt idx="203">
                  <c:v>0.18603800000000001</c:v>
                </c:pt>
                <c:pt idx="204">
                  <c:v>0.30666900000000002</c:v>
                </c:pt>
                <c:pt idx="205">
                  <c:v>0.24424799999999999</c:v>
                </c:pt>
                <c:pt idx="206">
                  <c:v>0.36818499999999998</c:v>
                </c:pt>
                <c:pt idx="207">
                  <c:v>0.306672</c:v>
                </c:pt>
                <c:pt idx="208">
                  <c:v>0.42905799999999999</c:v>
                </c:pt>
                <c:pt idx="209">
                  <c:v>0.36818800000000002</c:v>
                </c:pt>
                <c:pt idx="210">
                  <c:v>0.48980299999999999</c:v>
                </c:pt>
                <c:pt idx="211">
                  <c:v>0.42906100000000003</c:v>
                </c:pt>
                <c:pt idx="212">
                  <c:v>0.54885600000000001</c:v>
                </c:pt>
                <c:pt idx="213">
                  <c:v>0.48980600000000002</c:v>
                </c:pt>
                <c:pt idx="214">
                  <c:v>0.60609199999999996</c:v>
                </c:pt>
                <c:pt idx="215">
                  <c:v>0.54885899999999999</c:v>
                </c:pt>
                <c:pt idx="216">
                  <c:v>0.66003599999999996</c:v>
                </c:pt>
                <c:pt idx="217">
                  <c:v>0.60609500000000005</c:v>
                </c:pt>
                <c:pt idx="218">
                  <c:v>0.71072800000000003</c:v>
                </c:pt>
                <c:pt idx="219">
                  <c:v>0.66003800000000001</c:v>
                </c:pt>
                <c:pt idx="220">
                  <c:v>0.75782400000000005</c:v>
                </c:pt>
                <c:pt idx="221">
                  <c:v>0.71072999999999997</c:v>
                </c:pt>
                <c:pt idx="222">
                  <c:v>0.80084500000000003</c:v>
                </c:pt>
                <c:pt idx="223">
                  <c:v>0.757826</c:v>
                </c:pt>
                <c:pt idx="224">
                  <c:v>0.840395</c:v>
                </c:pt>
                <c:pt idx="225">
                  <c:v>0.80084699999999998</c:v>
                </c:pt>
                <c:pt idx="226">
                  <c:v>0.87628600000000001</c:v>
                </c:pt>
                <c:pt idx="227">
                  <c:v>0.84039600000000003</c:v>
                </c:pt>
                <c:pt idx="228">
                  <c:v>0.90759500000000004</c:v>
                </c:pt>
                <c:pt idx="229">
                  <c:v>0.87628700000000004</c:v>
                </c:pt>
                <c:pt idx="230">
                  <c:v>0.93368799999999996</c:v>
                </c:pt>
                <c:pt idx="231">
                  <c:v>0.90759599999999996</c:v>
                </c:pt>
                <c:pt idx="232">
                  <c:v>0.95377100000000004</c:v>
                </c:pt>
                <c:pt idx="233">
                  <c:v>0.93368899999999999</c:v>
                </c:pt>
                <c:pt idx="234">
                  <c:v>0.96828499999999995</c:v>
                </c:pt>
                <c:pt idx="235">
                  <c:v>0.95377299999999998</c:v>
                </c:pt>
                <c:pt idx="236">
                  <c:v>0.97885299999999997</c:v>
                </c:pt>
                <c:pt idx="237">
                  <c:v>0.96828700000000001</c:v>
                </c:pt>
                <c:pt idx="238">
                  <c:v>0.98717699999999997</c:v>
                </c:pt>
                <c:pt idx="239">
                  <c:v>0.978854</c:v>
                </c:pt>
                <c:pt idx="240">
                  <c:v>0.994035</c:v>
                </c:pt>
                <c:pt idx="241">
                  <c:v>0.987178</c:v>
                </c:pt>
                <c:pt idx="242">
                  <c:v>0.99974099999999999</c:v>
                </c:pt>
                <c:pt idx="243">
                  <c:v>0.99403600000000003</c:v>
                </c:pt>
                <c:pt idx="244">
                  <c:v>1.0044900000000001</c:v>
                </c:pt>
                <c:pt idx="245">
                  <c:v>0.99974200000000002</c:v>
                </c:pt>
                <c:pt idx="246">
                  <c:v>1.0083200000000001</c:v>
                </c:pt>
                <c:pt idx="247">
                  <c:v>1.0044900000000001</c:v>
                </c:pt>
                <c:pt idx="248">
                  <c:v>1.01105</c:v>
                </c:pt>
                <c:pt idx="249">
                  <c:v>1.0083200000000001</c:v>
                </c:pt>
                <c:pt idx="250">
                  <c:v>1.01284</c:v>
                </c:pt>
                <c:pt idx="251">
                  <c:v>1.01105</c:v>
                </c:pt>
                <c:pt idx="252">
                  <c:v>1.01389</c:v>
                </c:pt>
                <c:pt idx="253">
                  <c:v>1.01284</c:v>
                </c:pt>
                <c:pt idx="254">
                  <c:v>1.01433</c:v>
                </c:pt>
                <c:pt idx="255">
                  <c:v>1.01389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71D-4638-8480-F146AC1564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3666063"/>
        <c:axId val="803668943"/>
      </c:scatterChart>
      <c:scatterChart>
        <c:scatterStyle val="smoothMarker"/>
        <c:varyColors val="0"/>
        <c:ser>
          <c:idx val="1"/>
          <c:order val="0"/>
          <c:tx>
            <c:v>Experimental_Cp</c:v>
          </c:tx>
          <c:marker>
            <c:symbol val="none"/>
          </c:marker>
          <c:xVal>
            <c:numRef>
              <c:f>CP!$K$1:$K$23</c:f>
              <c:numCache>
                <c:formatCode>General</c:formatCode>
                <c:ptCount val="23"/>
                <c:pt idx="0">
                  <c:v>0.94830000000000003</c:v>
                </c:pt>
                <c:pt idx="1">
                  <c:v>0.9</c:v>
                </c:pt>
                <c:pt idx="2">
                  <c:v>0.85029999999999994</c:v>
                </c:pt>
                <c:pt idx="3">
                  <c:v>0.79979999999999996</c:v>
                </c:pt>
                <c:pt idx="4">
                  <c:v>0.74970000000000003</c:v>
                </c:pt>
                <c:pt idx="5">
                  <c:v>0.70030000000000003</c:v>
                </c:pt>
                <c:pt idx="6">
                  <c:v>0.6502</c:v>
                </c:pt>
                <c:pt idx="7">
                  <c:v>0.59970000000000001</c:v>
                </c:pt>
                <c:pt idx="8">
                  <c:v>0.55059999999999998</c:v>
                </c:pt>
                <c:pt idx="9">
                  <c:v>0.5</c:v>
                </c:pt>
                <c:pt idx="10">
                  <c:v>0.45029999999999998</c:v>
                </c:pt>
                <c:pt idx="11">
                  <c:v>0.4</c:v>
                </c:pt>
                <c:pt idx="12">
                  <c:v>0.35070000000000001</c:v>
                </c:pt>
                <c:pt idx="13">
                  <c:v>0.30020000000000002</c:v>
                </c:pt>
                <c:pt idx="14">
                  <c:v>0.25009999999999999</c:v>
                </c:pt>
                <c:pt idx="15">
                  <c:v>0.20039999999999999</c:v>
                </c:pt>
                <c:pt idx="16">
                  <c:v>0.15040000000000001</c:v>
                </c:pt>
                <c:pt idx="17">
                  <c:v>0.1</c:v>
                </c:pt>
                <c:pt idx="18">
                  <c:v>7.5499999999999998E-2</c:v>
                </c:pt>
                <c:pt idx="19">
                  <c:v>5.0999999999999997E-2</c:v>
                </c:pt>
                <c:pt idx="20">
                  <c:v>2.5100000000000001E-2</c:v>
                </c:pt>
                <c:pt idx="21">
                  <c:v>1.2200000000000001E-2</c:v>
                </c:pt>
                <c:pt idx="22">
                  <c:v>0</c:v>
                </c:pt>
              </c:numCache>
            </c:numRef>
          </c:xVal>
          <c:yVal>
            <c:numRef>
              <c:f>CP!$L$1:$L$23</c:f>
              <c:numCache>
                <c:formatCode>General</c:formatCode>
                <c:ptCount val="23"/>
                <c:pt idx="0">
                  <c:v>0.1008</c:v>
                </c:pt>
                <c:pt idx="1">
                  <c:v>2.7900000000000001E-2</c:v>
                </c:pt>
                <c:pt idx="2">
                  <c:v>-3.8E-3</c:v>
                </c:pt>
                <c:pt idx="3">
                  <c:v>-3.78E-2</c:v>
                </c:pt>
                <c:pt idx="4">
                  <c:v>-7.3099999999999998E-2</c:v>
                </c:pt>
                <c:pt idx="5">
                  <c:v>-0.1027</c:v>
                </c:pt>
                <c:pt idx="6">
                  <c:v>-0.14280000000000001</c:v>
                </c:pt>
                <c:pt idx="7">
                  <c:v>-0.1585</c:v>
                </c:pt>
                <c:pt idx="8">
                  <c:v>-0.18870000000000001</c:v>
                </c:pt>
                <c:pt idx="9">
                  <c:v>-0.2152</c:v>
                </c:pt>
                <c:pt idx="10">
                  <c:v>-0.23710000000000001</c:v>
                </c:pt>
                <c:pt idx="11">
                  <c:v>-0.27160000000000001</c:v>
                </c:pt>
                <c:pt idx="12">
                  <c:v>-0.29580000000000001</c:v>
                </c:pt>
                <c:pt idx="13">
                  <c:v>-0.32569999999999999</c:v>
                </c:pt>
                <c:pt idx="14">
                  <c:v>-0.35499999999999998</c:v>
                </c:pt>
                <c:pt idx="15">
                  <c:v>-0.38540000000000002</c:v>
                </c:pt>
                <c:pt idx="16">
                  <c:v>-0.39860000000000001</c:v>
                </c:pt>
                <c:pt idx="17">
                  <c:v>-0.39489999999999997</c:v>
                </c:pt>
                <c:pt idx="18">
                  <c:v>-0.38150000000000001</c:v>
                </c:pt>
                <c:pt idx="19">
                  <c:v>-0.35220000000000001</c:v>
                </c:pt>
                <c:pt idx="20">
                  <c:v>-0.2208</c:v>
                </c:pt>
                <c:pt idx="21">
                  <c:v>7.0000000000000001E-3</c:v>
                </c:pt>
                <c:pt idx="22">
                  <c:v>1.0184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71D-4638-8480-F146AC1564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3666063"/>
        <c:axId val="803668943"/>
      </c:scatterChart>
      <c:valAx>
        <c:axId val="803666063"/>
        <c:scaling>
          <c:orientation val="minMax"/>
        </c:scaling>
        <c:delete val="0"/>
        <c:axPos val="t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x/c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03668943"/>
        <c:crosses val="autoZero"/>
        <c:crossBetween val="midCat"/>
      </c:valAx>
      <c:valAx>
        <c:axId val="803668943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Cp</a:t>
                </a:r>
                <a:endParaRPr lang="ko-KR" altLang="en-US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03666063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alpha</a:t>
            </a:r>
            <a:r>
              <a:rPr lang="en-US" altLang="ko-KR" baseline="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= 10 deg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Experimental_Cp</c:v>
          </c:tx>
          <c:marker>
            <c:symbol val="none"/>
          </c:marker>
          <c:xVal>
            <c:numRef>
              <c:f>[CP.xlsx]CP!$E$1:$E$257</c:f>
              <c:numCache>
                <c:formatCode>General</c:formatCode>
                <c:ptCount val="257"/>
                <c:pt idx="0">
                  <c:v>0.94830000000000003</c:v>
                </c:pt>
                <c:pt idx="1">
                  <c:v>0.9</c:v>
                </c:pt>
                <c:pt idx="2">
                  <c:v>0.85029999999999994</c:v>
                </c:pt>
                <c:pt idx="3">
                  <c:v>0.79979999999999996</c:v>
                </c:pt>
                <c:pt idx="4">
                  <c:v>0.74970000000000003</c:v>
                </c:pt>
                <c:pt idx="5">
                  <c:v>0.70030000000000003</c:v>
                </c:pt>
                <c:pt idx="6">
                  <c:v>0.6502</c:v>
                </c:pt>
                <c:pt idx="7">
                  <c:v>0.59970000000000001</c:v>
                </c:pt>
                <c:pt idx="8">
                  <c:v>0.55059999999999998</c:v>
                </c:pt>
                <c:pt idx="9">
                  <c:v>0.5</c:v>
                </c:pt>
                <c:pt idx="10">
                  <c:v>0.45029999999999998</c:v>
                </c:pt>
                <c:pt idx="11">
                  <c:v>0.4</c:v>
                </c:pt>
                <c:pt idx="12">
                  <c:v>0.35070000000000001</c:v>
                </c:pt>
                <c:pt idx="13">
                  <c:v>0.30020000000000002</c:v>
                </c:pt>
                <c:pt idx="14">
                  <c:v>0.25009999999999999</c:v>
                </c:pt>
                <c:pt idx="15">
                  <c:v>0.20039999999999999</c:v>
                </c:pt>
                <c:pt idx="16">
                  <c:v>0.15040000000000001</c:v>
                </c:pt>
                <c:pt idx="17">
                  <c:v>0.1</c:v>
                </c:pt>
                <c:pt idx="18">
                  <c:v>7.5499999999999998E-2</c:v>
                </c:pt>
                <c:pt idx="19">
                  <c:v>5.0999999999999997E-2</c:v>
                </c:pt>
                <c:pt idx="20">
                  <c:v>2.5100000000000001E-2</c:v>
                </c:pt>
                <c:pt idx="21">
                  <c:v>1.2200000000000001E-2</c:v>
                </c:pt>
                <c:pt idx="22">
                  <c:v>0</c:v>
                </c:pt>
                <c:pt idx="23">
                  <c:v>1.35E-2</c:v>
                </c:pt>
                <c:pt idx="24">
                  <c:v>2.7099999999999999E-2</c:v>
                </c:pt>
                <c:pt idx="25">
                  <c:v>5.1499999999999997E-2</c:v>
                </c:pt>
                <c:pt idx="26">
                  <c:v>7.6300000000000007E-2</c:v>
                </c:pt>
                <c:pt idx="27">
                  <c:v>0.1012</c:v>
                </c:pt>
                <c:pt idx="28">
                  <c:v>0.15029999999999999</c:v>
                </c:pt>
                <c:pt idx="29">
                  <c:v>0.19939999999999999</c:v>
                </c:pt>
                <c:pt idx="30">
                  <c:v>0.25009999999999999</c:v>
                </c:pt>
                <c:pt idx="31">
                  <c:v>0.2999</c:v>
                </c:pt>
                <c:pt idx="32">
                  <c:v>0.34989999999999999</c:v>
                </c:pt>
                <c:pt idx="33">
                  <c:v>0.39939999999999998</c:v>
                </c:pt>
                <c:pt idx="34">
                  <c:v>0.4496</c:v>
                </c:pt>
                <c:pt idx="35">
                  <c:v>0.49969999999999998</c:v>
                </c:pt>
                <c:pt idx="36">
                  <c:v>0.54920000000000002</c:v>
                </c:pt>
                <c:pt idx="37">
                  <c:v>0.59940000000000004</c:v>
                </c:pt>
                <c:pt idx="38">
                  <c:v>0.64949999999999997</c:v>
                </c:pt>
                <c:pt idx="39">
                  <c:v>0.6996</c:v>
                </c:pt>
                <c:pt idx="40">
                  <c:v>0.74890000000000001</c:v>
                </c:pt>
                <c:pt idx="41">
                  <c:v>0.80030000000000001</c:v>
                </c:pt>
                <c:pt idx="42">
                  <c:v>0.85</c:v>
                </c:pt>
                <c:pt idx="43">
                  <c:v>0.89929999999999999</c:v>
                </c:pt>
                <c:pt idx="44">
                  <c:v>0.94889999999999997</c:v>
                </c:pt>
              </c:numCache>
            </c:numRef>
          </c:xVal>
          <c:yVal>
            <c:numRef>
              <c:f>[CP.xlsx]CP!$F$1:$F$257</c:f>
              <c:numCache>
                <c:formatCode>General</c:formatCode>
                <c:ptCount val="257"/>
                <c:pt idx="0">
                  <c:v>0.1172</c:v>
                </c:pt>
                <c:pt idx="1">
                  <c:v>7.8299999999999995E-2</c:v>
                </c:pt>
                <c:pt idx="2">
                  <c:v>8.8800000000000004E-2</c:v>
                </c:pt>
                <c:pt idx="3">
                  <c:v>9.11E-2</c:v>
                </c:pt>
                <c:pt idx="4">
                  <c:v>7.9000000000000001E-2</c:v>
                </c:pt>
                <c:pt idx="5">
                  <c:v>8.09E-2</c:v>
                </c:pt>
                <c:pt idx="6">
                  <c:v>7.2599999999999998E-2</c:v>
                </c:pt>
                <c:pt idx="7">
                  <c:v>8.8499999999999995E-2</c:v>
                </c:pt>
                <c:pt idx="8">
                  <c:v>9.3200000000000005E-2</c:v>
                </c:pt>
                <c:pt idx="9">
                  <c:v>0.1022</c:v>
                </c:pt>
                <c:pt idx="10">
                  <c:v>0.1147</c:v>
                </c:pt>
                <c:pt idx="11">
                  <c:v>0.1366</c:v>
                </c:pt>
                <c:pt idx="12">
                  <c:v>0.15310000000000001</c:v>
                </c:pt>
                <c:pt idx="13">
                  <c:v>0.18659999999999999</c:v>
                </c:pt>
                <c:pt idx="14">
                  <c:v>0.22450000000000001</c:v>
                </c:pt>
                <c:pt idx="15">
                  <c:v>0.28070000000000001</c:v>
                </c:pt>
                <c:pt idx="16">
                  <c:v>0.37030000000000002</c:v>
                </c:pt>
                <c:pt idx="17">
                  <c:v>0.51939999999999997</c:v>
                </c:pt>
                <c:pt idx="18">
                  <c:v>0.62549999999999994</c:v>
                </c:pt>
                <c:pt idx="19">
                  <c:v>0.77090000000000003</c:v>
                </c:pt>
                <c:pt idx="20">
                  <c:v>0.9798</c:v>
                </c:pt>
                <c:pt idx="21">
                  <c:v>1.0066999999999999</c:v>
                </c:pt>
                <c:pt idx="22">
                  <c:v>-2.4197000000000002</c:v>
                </c:pt>
                <c:pt idx="23">
                  <c:v>-3.6981000000000002</c:v>
                </c:pt>
                <c:pt idx="24">
                  <c:v>-2.9842</c:v>
                </c:pt>
                <c:pt idx="25">
                  <c:v>-2.2957000000000001</c:v>
                </c:pt>
                <c:pt idx="26">
                  <c:v>-1.9649000000000001</c:v>
                </c:pt>
                <c:pt idx="27">
                  <c:v>-1.7081</c:v>
                </c:pt>
                <c:pt idx="28">
                  <c:v>-1.3615999999999999</c:v>
                </c:pt>
                <c:pt idx="29">
                  <c:v>-1.1692</c:v>
                </c:pt>
                <c:pt idx="30">
                  <c:v>-0.999</c:v>
                </c:pt>
                <c:pt idx="31">
                  <c:v>-0.86909999999999998</c:v>
                </c:pt>
                <c:pt idx="32">
                  <c:v>-0.75949999999999995</c:v>
                </c:pt>
                <c:pt idx="33">
                  <c:v>-0.65910000000000002</c:v>
                </c:pt>
                <c:pt idx="34">
                  <c:v>-0.58409999999999995</c:v>
                </c:pt>
                <c:pt idx="35">
                  <c:v>-0.50319999999999998</c:v>
                </c:pt>
                <c:pt idx="36">
                  <c:v>-0.42909999999999998</c:v>
                </c:pt>
                <c:pt idx="37">
                  <c:v>-0.36459999999999998</c:v>
                </c:pt>
                <c:pt idx="38">
                  <c:v>-0.30559999999999998</c:v>
                </c:pt>
                <c:pt idx="39">
                  <c:v>-0.24299999999999999</c:v>
                </c:pt>
                <c:pt idx="40">
                  <c:v>-0.18840000000000001</c:v>
                </c:pt>
                <c:pt idx="41">
                  <c:v>-0.11890000000000001</c:v>
                </c:pt>
                <c:pt idx="42">
                  <c:v>-5.5100000000000003E-2</c:v>
                </c:pt>
                <c:pt idx="43">
                  <c:v>1.52E-2</c:v>
                </c:pt>
                <c:pt idx="44">
                  <c:v>8.6999999999999994E-2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6F0-4F27-8302-70FB5E4CC55F}"/>
            </c:ext>
          </c:extLst>
        </c:ser>
        <c:ser>
          <c:idx val="0"/>
          <c:order val="1"/>
          <c:tx>
            <c:v>Computed_Cp</c:v>
          </c:tx>
          <c:spPr>
            <a:ln w="38100" cap="rnd">
              <a:noFill/>
              <a:round/>
            </a:ln>
            <a:effectLst/>
          </c:spPr>
          <c:marker>
            <c:symbol val="triangle"/>
            <c:size val="3"/>
            <c:spPr>
              <a:solidFill>
                <a:schemeClr val="accent1"/>
              </a:solidFill>
              <a:ln w="0">
                <a:solidFill>
                  <a:schemeClr val="accent1"/>
                </a:solidFill>
                <a:miter lim="800000"/>
              </a:ln>
              <a:effectLst/>
            </c:spPr>
          </c:marker>
          <c:xVal>
            <c:numRef>
              <c:f>[CP.xlsx]CP!$A$2:$A$257</c:f>
              <c:numCache>
                <c:formatCode>General</c:formatCode>
                <c:ptCount val="256"/>
                <c:pt idx="0">
                  <c:v>1</c:v>
                </c:pt>
                <c:pt idx="1">
                  <c:v>0.99796600000000002</c:v>
                </c:pt>
                <c:pt idx="2">
                  <c:v>0.99578199999999994</c:v>
                </c:pt>
                <c:pt idx="3">
                  <c:v>0.99796600000000002</c:v>
                </c:pt>
                <c:pt idx="4">
                  <c:v>0.99343800000000004</c:v>
                </c:pt>
                <c:pt idx="5">
                  <c:v>0.99578199999999994</c:v>
                </c:pt>
                <c:pt idx="6">
                  <c:v>0.99092400000000003</c:v>
                </c:pt>
                <c:pt idx="7">
                  <c:v>0.99343800000000004</c:v>
                </c:pt>
                <c:pt idx="8">
                  <c:v>0.988228</c:v>
                </c:pt>
                <c:pt idx="9">
                  <c:v>0.99092400000000003</c:v>
                </c:pt>
                <c:pt idx="10">
                  <c:v>0.98533700000000002</c:v>
                </c:pt>
                <c:pt idx="11">
                  <c:v>0.988228</c:v>
                </c:pt>
                <c:pt idx="12">
                  <c:v>0.98223899999999997</c:v>
                </c:pt>
                <c:pt idx="13">
                  <c:v>0.98533700000000002</c:v>
                </c:pt>
                <c:pt idx="14">
                  <c:v>0.97892100000000004</c:v>
                </c:pt>
                <c:pt idx="15">
                  <c:v>0.98223899999999997</c:v>
                </c:pt>
                <c:pt idx="16">
                  <c:v>0.97536900000000004</c:v>
                </c:pt>
                <c:pt idx="17">
                  <c:v>0.97892100000000004</c:v>
                </c:pt>
                <c:pt idx="18">
                  <c:v>0.97156799999999999</c:v>
                </c:pt>
                <c:pt idx="19">
                  <c:v>0.97536900000000004</c:v>
                </c:pt>
                <c:pt idx="20">
                  <c:v>0.96750199999999997</c:v>
                </c:pt>
                <c:pt idx="21">
                  <c:v>0.97156799999999999</c:v>
                </c:pt>
                <c:pt idx="22">
                  <c:v>0.96315700000000004</c:v>
                </c:pt>
                <c:pt idx="23">
                  <c:v>0.96750199999999997</c:v>
                </c:pt>
                <c:pt idx="24">
                  <c:v>0.95851500000000001</c:v>
                </c:pt>
                <c:pt idx="25">
                  <c:v>0.96315700000000004</c:v>
                </c:pt>
                <c:pt idx="26">
                  <c:v>0.95355999999999996</c:v>
                </c:pt>
                <c:pt idx="27">
                  <c:v>0.95851500000000001</c:v>
                </c:pt>
                <c:pt idx="28">
                  <c:v>0.94827499999999998</c:v>
                </c:pt>
                <c:pt idx="29">
                  <c:v>0.95355999999999996</c:v>
                </c:pt>
                <c:pt idx="30">
                  <c:v>0.94264099999999995</c:v>
                </c:pt>
                <c:pt idx="31">
                  <c:v>0.94827499999999998</c:v>
                </c:pt>
                <c:pt idx="32">
                  <c:v>0.93664000000000003</c:v>
                </c:pt>
                <c:pt idx="33">
                  <c:v>0.94264099999999995</c:v>
                </c:pt>
                <c:pt idx="34">
                  <c:v>0.93025500000000005</c:v>
                </c:pt>
                <c:pt idx="35">
                  <c:v>0.93664000000000003</c:v>
                </c:pt>
                <c:pt idx="36">
                  <c:v>0.92346600000000001</c:v>
                </c:pt>
                <c:pt idx="37">
                  <c:v>0.93025500000000005</c:v>
                </c:pt>
                <c:pt idx="38">
                  <c:v>0.91625599999999996</c:v>
                </c:pt>
                <c:pt idx="39">
                  <c:v>0.92346600000000001</c:v>
                </c:pt>
                <c:pt idx="40">
                  <c:v>0.908605</c:v>
                </c:pt>
                <c:pt idx="41">
                  <c:v>0.91625599999999996</c:v>
                </c:pt>
                <c:pt idx="42">
                  <c:v>0.90049599999999996</c:v>
                </c:pt>
                <c:pt idx="43">
                  <c:v>0.908605</c:v>
                </c:pt>
                <c:pt idx="44">
                  <c:v>0.89191200000000004</c:v>
                </c:pt>
                <c:pt idx="45">
                  <c:v>0.90049599999999996</c:v>
                </c:pt>
                <c:pt idx="46">
                  <c:v>0.88283599999999995</c:v>
                </c:pt>
                <c:pt idx="47">
                  <c:v>0.89191200000000004</c:v>
                </c:pt>
                <c:pt idx="48">
                  <c:v>0.87325200000000003</c:v>
                </c:pt>
                <c:pt idx="49">
                  <c:v>0.88283599999999995</c:v>
                </c:pt>
                <c:pt idx="50">
                  <c:v>0.86314599999999997</c:v>
                </c:pt>
                <c:pt idx="51">
                  <c:v>0.87325200000000003</c:v>
                </c:pt>
                <c:pt idx="52">
                  <c:v>0.85250400000000004</c:v>
                </c:pt>
                <c:pt idx="53">
                  <c:v>0.86314599999999997</c:v>
                </c:pt>
                <c:pt idx="54">
                  <c:v>0.84131599999999995</c:v>
                </c:pt>
                <c:pt idx="55">
                  <c:v>0.85250400000000004</c:v>
                </c:pt>
                <c:pt idx="56">
                  <c:v>0.82957199999999998</c:v>
                </c:pt>
                <c:pt idx="57">
                  <c:v>0.84131599999999995</c:v>
                </c:pt>
                <c:pt idx="58">
                  <c:v>0.81726600000000005</c:v>
                </c:pt>
                <c:pt idx="59">
                  <c:v>0.82957199999999998</c:v>
                </c:pt>
                <c:pt idx="60">
                  <c:v>0.80439300000000002</c:v>
                </c:pt>
                <c:pt idx="61">
                  <c:v>0.81726600000000005</c:v>
                </c:pt>
                <c:pt idx="62">
                  <c:v>0.79095199999999999</c:v>
                </c:pt>
                <c:pt idx="63">
                  <c:v>0.80439300000000002</c:v>
                </c:pt>
                <c:pt idx="64">
                  <c:v>0.776945</c:v>
                </c:pt>
                <c:pt idx="65">
                  <c:v>0.79095199999999999</c:v>
                </c:pt>
                <c:pt idx="66">
                  <c:v>0.762378</c:v>
                </c:pt>
                <c:pt idx="67">
                  <c:v>0.776945</c:v>
                </c:pt>
                <c:pt idx="68">
                  <c:v>0.74725900000000001</c:v>
                </c:pt>
                <c:pt idx="69">
                  <c:v>0.762378</c:v>
                </c:pt>
                <c:pt idx="70">
                  <c:v>0.731603</c:v>
                </c:pt>
                <c:pt idx="71">
                  <c:v>0.74725900000000001</c:v>
                </c:pt>
                <c:pt idx="72">
                  <c:v>0.71542600000000001</c:v>
                </c:pt>
                <c:pt idx="73">
                  <c:v>0.731603</c:v>
                </c:pt>
                <c:pt idx="74">
                  <c:v>0.69874999999999998</c:v>
                </c:pt>
                <c:pt idx="75">
                  <c:v>0.71542600000000001</c:v>
                </c:pt>
                <c:pt idx="76">
                  <c:v>0.68159999999999998</c:v>
                </c:pt>
                <c:pt idx="77">
                  <c:v>0.69874999999999998</c:v>
                </c:pt>
                <c:pt idx="78">
                  <c:v>0.66400700000000001</c:v>
                </c:pt>
                <c:pt idx="79">
                  <c:v>0.68159999999999998</c:v>
                </c:pt>
                <c:pt idx="80">
                  <c:v>0.64600299999999999</c:v>
                </c:pt>
                <c:pt idx="81">
                  <c:v>0.66400700000000001</c:v>
                </c:pt>
                <c:pt idx="82">
                  <c:v>0.62762799999999996</c:v>
                </c:pt>
                <c:pt idx="83">
                  <c:v>0.64600299999999999</c:v>
                </c:pt>
                <c:pt idx="84">
                  <c:v>0.60892299999999999</c:v>
                </c:pt>
                <c:pt idx="85">
                  <c:v>0.62762799999999996</c:v>
                </c:pt>
                <c:pt idx="86">
                  <c:v>0.58993300000000004</c:v>
                </c:pt>
                <c:pt idx="87">
                  <c:v>0.60892299999999999</c:v>
                </c:pt>
                <c:pt idx="88">
                  <c:v>0.57070500000000002</c:v>
                </c:pt>
                <c:pt idx="89">
                  <c:v>0.58993300000000004</c:v>
                </c:pt>
                <c:pt idx="90">
                  <c:v>0.551292</c:v>
                </c:pt>
                <c:pt idx="91">
                  <c:v>0.57070500000000002</c:v>
                </c:pt>
                <c:pt idx="92">
                  <c:v>0.53174399999999999</c:v>
                </c:pt>
                <c:pt idx="93">
                  <c:v>0.551292</c:v>
                </c:pt>
                <c:pt idx="94">
                  <c:v>0.51211700000000004</c:v>
                </c:pt>
                <c:pt idx="95">
                  <c:v>0.53174399999999999</c:v>
                </c:pt>
                <c:pt idx="96">
                  <c:v>0.49246499999999999</c:v>
                </c:pt>
                <c:pt idx="97">
                  <c:v>0.51211700000000004</c:v>
                </c:pt>
                <c:pt idx="98">
                  <c:v>0.47284300000000001</c:v>
                </c:pt>
                <c:pt idx="99">
                  <c:v>0.49246499999999999</c:v>
                </c:pt>
                <c:pt idx="100">
                  <c:v>0.45330799999999999</c:v>
                </c:pt>
                <c:pt idx="101">
                  <c:v>0.47284300000000001</c:v>
                </c:pt>
                <c:pt idx="102">
                  <c:v>0.43391200000000002</c:v>
                </c:pt>
                <c:pt idx="103">
                  <c:v>0.45330799999999999</c:v>
                </c:pt>
                <c:pt idx="104">
                  <c:v>0.41470899999999999</c:v>
                </c:pt>
                <c:pt idx="105">
                  <c:v>0.43391200000000002</c:v>
                </c:pt>
                <c:pt idx="106">
                  <c:v>0.39574900000000002</c:v>
                </c:pt>
                <c:pt idx="107">
                  <c:v>0.41470899999999999</c:v>
                </c:pt>
                <c:pt idx="108">
                  <c:v>0.37708000000000003</c:v>
                </c:pt>
                <c:pt idx="109">
                  <c:v>0.39574900000000002</c:v>
                </c:pt>
                <c:pt idx="110">
                  <c:v>0.35874699999999998</c:v>
                </c:pt>
                <c:pt idx="111">
                  <c:v>0.37708000000000003</c:v>
                </c:pt>
                <c:pt idx="112">
                  <c:v>0.34079199999999998</c:v>
                </c:pt>
                <c:pt idx="113">
                  <c:v>0.35874699999999998</c:v>
                </c:pt>
                <c:pt idx="114">
                  <c:v>0.32325300000000001</c:v>
                </c:pt>
                <c:pt idx="115">
                  <c:v>0.34079199999999998</c:v>
                </c:pt>
                <c:pt idx="116">
                  <c:v>0.30616399999999999</c:v>
                </c:pt>
                <c:pt idx="117">
                  <c:v>0.32325300000000001</c:v>
                </c:pt>
                <c:pt idx="118">
                  <c:v>0.28955399999999998</c:v>
                </c:pt>
                <c:pt idx="119">
                  <c:v>0.30616399999999999</c:v>
                </c:pt>
                <c:pt idx="120">
                  <c:v>0.27345000000000003</c:v>
                </c:pt>
                <c:pt idx="121">
                  <c:v>0.28955399999999998</c:v>
                </c:pt>
                <c:pt idx="122">
                  <c:v>0.25787300000000002</c:v>
                </c:pt>
                <c:pt idx="123">
                  <c:v>0.27345000000000003</c:v>
                </c:pt>
                <c:pt idx="124">
                  <c:v>0.242841</c:v>
                </c:pt>
                <c:pt idx="125">
                  <c:v>0.25787300000000002</c:v>
                </c:pt>
                <c:pt idx="126">
                  <c:v>0.22836699999999999</c:v>
                </c:pt>
                <c:pt idx="127">
                  <c:v>0.242841</c:v>
                </c:pt>
                <c:pt idx="128">
                  <c:v>0.21445900000000001</c:v>
                </c:pt>
                <c:pt idx="129">
                  <c:v>0.22836699999999999</c:v>
                </c:pt>
                <c:pt idx="130">
                  <c:v>0.201125</c:v>
                </c:pt>
                <c:pt idx="131">
                  <c:v>0.21445900000000001</c:v>
                </c:pt>
                <c:pt idx="132">
                  <c:v>0.188365</c:v>
                </c:pt>
                <c:pt idx="133">
                  <c:v>0.201125</c:v>
                </c:pt>
                <c:pt idx="134">
                  <c:v>0.17618</c:v>
                </c:pt>
                <c:pt idx="135">
                  <c:v>0.188365</c:v>
                </c:pt>
                <c:pt idx="136">
                  <c:v>0.16456399999999999</c:v>
                </c:pt>
                <c:pt idx="137">
                  <c:v>0.17618</c:v>
                </c:pt>
                <c:pt idx="138">
                  <c:v>0.15351100000000001</c:v>
                </c:pt>
                <c:pt idx="139">
                  <c:v>0.16456399999999999</c:v>
                </c:pt>
                <c:pt idx="140">
                  <c:v>0.143013</c:v>
                </c:pt>
                <c:pt idx="141">
                  <c:v>0.15351100000000001</c:v>
                </c:pt>
                <c:pt idx="142">
                  <c:v>0.13305700000000001</c:v>
                </c:pt>
                <c:pt idx="143">
                  <c:v>0.143013</c:v>
                </c:pt>
                <c:pt idx="144">
                  <c:v>0.12363200000000001</c:v>
                </c:pt>
                <c:pt idx="145">
                  <c:v>0.13305700000000001</c:v>
                </c:pt>
                <c:pt idx="146">
                  <c:v>0.114722</c:v>
                </c:pt>
                <c:pt idx="147">
                  <c:v>0.12363200000000001</c:v>
                </c:pt>
                <c:pt idx="148">
                  <c:v>0.106312</c:v>
                </c:pt>
                <c:pt idx="149">
                  <c:v>0.114722</c:v>
                </c:pt>
                <c:pt idx="150">
                  <c:v>9.8385500000000001E-2</c:v>
                </c:pt>
                <c:pt idx="151">
                  <c:v>0.106312</c:v>
                </c:pt>
                <c:pt idx="152">
                  <c:v>9.0924900000000003E-2</c:v>
                </c:pt>
                <c:pt idx="153">
                  <c:v>9.8385500000000001E-2</c:v>
                </c:pt>
                <c:pt idx="154">
                  <c:v>8.3912299999999995E-2</c:v>
                </c:pt>
                <c:pt idx="155">
                  <c:v>9.0924900000000003E-2</c:v>
                </c:pt>
                <c:pt idx="156">
                  <c:v>7.7329599999999998E-2</c:v>
                </c:pt>
                <c:pt idx="157">
                  <c:v>8.3912299999999995E-2</c:v>
                </c:pt>
                <c:pt idx="158">
                  <c:v>7.1158299999999994E-2</c:v>
                </c:pt>
                <c:pt idx="159">
                  <c:v>7.7329599999999998E-2</c:v>
                </c:pt>
                <c:pt idx="160">
                  <c:v>6.5380099999999997E-2</c:v>
                </c:pt>
                <c:pt idx="161">
                  <c:v>7.1158299999999994E-2</c:v>
                </c:pt>
                <c:pt idx="162">
                  <c:v>5.9976700000000001E-2</c:v>
                </c:pt>
                <c:pt idx="163">
                  <c:v>6.5380099999999997E-2</c:v>
                </c:pt>
                <c:pt idx="164">
                  <c:v>5.493E-2</c:v>
                </c:pt>
                <c:pt idx="165">
                  <c:v>5.9976700000000001E-2</c:v>
                </c:pt>
                <c:pt idx="166">
                  <c:v>5.02224E-2</c:v>
                </c:pt>
                <c:pt idx="167">
                  <c:v>5.493E-2</c:v>
                </c:pt>
                <c:pt idx="168">
                  <c:v>4.5836599999999998E-2</c:v>
                </c:pt>
                <c:pt idx="169">
                  <c:v>5.02224E-2</c:v>
                </c:pt>
                <c:pt idx="170">
                  <c:v>4.1755899999999999E-2</c:v>
                </c:pt>
                <c:pt idx="171">
                  <c:v>4.5836599999999998E-2</c:v>
                </c:pt>
                <c:pt idx="172">
                  <c:v>3.7963900000000002E-2</c:v>
                </c:pt>
                <c:pt idx="173">
                  <c:v>4.1755899999999999E-2</c:v>
                </c:pt>
                <c:pt idx="174">
                  <c:v>3.4445099999999999E-2</c:v>
                </c:pt>
                <c:pt idx="175">
                  <c:v>3.7963900000000002E-2</c:v>
                </c:pt>
                <c:pt idx="176">
                  <c:v>3.1184300000000002E-2</c:v>
                </c:pt>
                <c:pt idx="177">
                  <c:v>3.4445099999999999E-2</c:v>
                </c:pt>
                <c:pt idx="178">
                  <c:v>2.81672E-2</c:v>
                </c:pt>
                <c:pt idx="179">
                  <c:v>3.1184300000000002E-2</c:v>
                </c:pt>
                <c:pt idx="180">
                  <c:v>2.538E-2</c:v>
                </c:pt>
                <c:pt idx="181">
                  <c:v>2.81672E-2</c:v>
                </c:pt>
                <c:pt idx="182">
                  <c:v>2.2809400000000001E-2</c:v>
                </c:pt>
                <c:pt idx="183">
                  <c:v>2.538E-2</c:v>
                </c:pt>
                <c:pt idx="184">
                  <c:v>2.0442999999999999E-2</c:v>
                </c:pt>
                <c:pt idx="185">
                  <c:v>2.2809400000000001E-2</c:v>
                </c:pt>
                <c:pt idx="186">
                  <c:v>1.8268900000000001E-2</c:v>
                </c:pt>
                <c:pt idx="187">
                  <c:v>2.0442999999999999E-2</c:v>
                </c:pt>
                <c:pt idx="188">
                  <c:v>1.6275499999999998E-2</c:v>
                </c:pt>
                <c:pt idx="189">
                  <c:v>1.8268900000000001E-2</c:v>
                </c:pt>
                <c:pt idx="190">
                  <c:v>1.44522E-2</c:v>
                </c:pt>
                <c:pt idx="191">
                  <c:v>1.6275499999999998E-2</c:v>
                </c:pt>
                <c:pt idx="192">
                  <c:v>1.27887E-2</c:v>
                </c:pt>
                <c:pt idx="193">
                  <c:v>1.44522E-2</c:v>
                </c:pt>
                <c:pt idx="194">
                  <c:v>1.1275200000000001E-2</c:v>
                </c:pt>
                <c:pt idx="195">
                  <c:v>1.27887E-2</c:v>
                </c:pt>
                <c:pt idx="196">
                  <c:v>9.9022799999999994E-3</c:v>
                </c:pt>
                <c:pt idx="197">
                  <c:v>1.1275200000000001E-2</c:v>
                </c:pt>
                <c:pt idx="198">
                  <c:v>8.6609800000000004E-3</c:v>
                </c:pt>
                <c:pt idx="199">
                  <c:v>9.9022799999999994E-3</c:v>
                </c:pt>
                <c:pt idx="200">
                  <c:v>7.5427899999999997E-3</c:v>
                </c:pt>
                <c:pt idx="201">
                  <c:v>8.6609800000000004E-3</c:v>
                </c:pt>
                <c:pt idx="202">
                  <c:v>6.5392599999999999E-3</c:v>
                </c:pt>
                <c:pt idx="203">
                  <c:v>7.5427899999999997E-3</c:v>
                </c:pt>
                <c:pt idx="204">
                  <c:v>5.64249E-3</c:v>
                </c:pt>
                <c:pt idx="205">
                  <c:v>6.5392599999999999E-3</c:v>
                </c:pt>
                <c:pt idx="206">
                  <c:v>4.8445500000000004E-3</c:v>
                </c:pt>
                <c:pt idx="207">
                  <c:v>5.64249E-3</c:v>
                </c:pt>
                <c:pt idx="208">
                  <c:v>4.1379700000000004E-3</c:v>
                </c:pt>
                <c:pt idx="209">
                  <c:v>4.8445500000000004E-3</c:v>
                </c:pt>
                <c:pt idx="210">
                  <c:v>3.5153200000000002E-3</c:v>
                </c:pt>
                <c:pt idx="211">
                  <c:v>4.1379700000000004E-3</c:v>
                </c:pt>
                <c:pt idx="212">
                  <c:v>2.9694399999999998E-3</c:v>
                </c:pt>
                <c:pt idx="213">
                  <c:v>3.5153200000000002E-3</c:v>
                </c:pt>
                <c:pt idx="214">
                  <c:v>2.49343E-3</c:v>
                </c:pt>
                <c:pt idx="215">
                  <c:v>2.9694399999999998E-3</c:v>
                </c:pt>
                <c:pt idx="216">
                  <c:v>2.08062E-3</c:v>
                </c:pt>
                <c:pt idx="217">
                  <c:v>2.49343E-3</c:v>
                </c:pt>
                <c:pt idx="218">
                  <c:v>1.7246200000000001E-3</c:v>
                </c:pt>
                <c:pt idx="219">
                  <c:v>2.08062E-3</c:v>
                </c:pt>
                <c:pt idx="220">
                  <c:v>1.41938E-3</c:v>
                </c:pt>
                <c:pt idx="221">
                  <c:v>1.7246200000000001E-3</c:v>
                </c:pt>
                <c:pt idx="222">
                  <c:v>1.15919E-3</c:v>
                </c:pt>
                <c:pt idx="223">
                  <c:v>1.41938E-3</c:v>
                </c:pt>
                <c:pt idx="224">
                  <c:v>9.3876400000000003E-4</c:v>
                </c:pt>
                <c:pt idx="225">
                  <c:v>1.15919E-3</c:v>
                </c:pt>
                <c:pt idx="226">
                  <c:v>7.5318900000000003E-4</c:v>
                </c:pt>
                <c:pt idx="227">
                  <c:v>9.3876400000000003E-4</c:v>
                </c:pt>
                <c:pt idx="228">
                  <c:v>5.9799199999999999E-4</c:v>
                </c:pt>
                <c:pt idx="229">
                  <c:v>7.5318900000000003E-4</c:v>
                </c:pt>
                <c:pt idx="230">
                  <c:v>4.6912800000000003E-4</c:v>
                </c:pt>
                <c:pt idx="231">
                  <c:v>5.9799199999999999E-4</c:v>
                </c:pt>
                <c:pt idx="232">
                  <c:v>3.6295400000000002E-4</c:v>
                </c:pt>
                <c:pt idx="233">
                  <c:v>4.6912800000000003E-4</c:v>
                </c:pt>
                <c:pt idx="234">
                  <c:v>2.7623600000000002E-4</c:v>
                </c:pt>
                <c:pt idx="235">
                  <c:v>3.6295400000000002E-4</c:v>
                </c:pt>
                <c:pt idx="236">
                  <c:v>2.06114E-4</c:v>
                </c:pt>
                <c:pt idx="237">
                  <c:v>2.7623600000000002E-4</c:v>
                </c:pt>
                <c:pt idx="238">
                  <c:v>1.5007900000000001E-4</c:v>
                </c:pt>
                <c:pt idx="239">
                  <c:v>2.06114E-4</c:v>
                </c:pt>
                <c:pt idx="240">
                  <c:v>1.0594000000000001E-4</c:v>
                </c:pt>
                <c:pt idx="241">
                  <c:v>1.5007900000000001E-4</c:v>
                </c:pt>
                <c:pt idx="242" formatCode="0.00E+00">
                  <c:v>7.1803299999999997E-5</c:v>
                </c:pt>
                <c:pt idx="243">
                  <c:v>1.0594000000000001E-4</c:v>
                </c:pt>
                <c:pt idx="244" formatCode="0.00E+00">
                  <c:v>4.6029300000000003E-5</c:v>
                </c:pt>
                <c:pt idx="245" formatCode="0.00E+00">
                  <c:v>7.1803299999999997E-5</c:v>
                </c:pt>
                <c:pt idx="246" formatCode="0.00E+00">
                  <c:v>2.7212800000000001E-5</c:v>
                </c:pt>
                <c:pt idx="247" formatCode="0.00E+00">
                  <c:v>4.6029300000000003E-5</c:v>
                </c:pt>
                <c:pt idx="248" formatCode="0.00E+00">
                  <c:v>1.41506E-5</c:v>
                </c:pt>
                <c:pt idx="249" formatCode="0.00E+00">
                  <c:v>2.7212800000000001E-5</c:v>
                </c:pt>
                <c:pt idx="250" formatCode="0.00E+00">
                  <c:v>5.8186100000000004E-6</c:v>
                </c:pt>
                <c:pt idx="251" formatCode="0.00E+00">
                  <c:v>1.41506E-5</c:v>
                </c:pt>
                <c:pt idx="252" formatCode="0.00E+00">
                  <c:v>1.3469200000000001E-6</c:v>
                </c:pt>
                <c:pt idx="253" formatCode="0.00E+00">
                  <c:v>5.8186100000000004E-6</c:v>
                </c:pt>
                <c:pt idx="254">
                  <c:v>0</c:v>
                </c:pt>
                <c:pt idx="255" formatCode="0.00E+00">
                  <c:v>1.3469200000000001E-6</c:v>
                </c:pt>
              </c:numCache>
            </c:numRef>
          </c:xVal>
          <c:yVal>
            <c:numRef>
              <c:f>[CP.xlsx]CP!$B$2:$B$257</c:f>
              <c:numCache>
                <c:formatCode>General</c:formatCode>
                <c:ptCount val="256"/>
                <c:pt idx="0">
                  <c:v>0.201158</c:v>
                </c:pt>
                <c:pt idx="1">
                  <c:v>0.16636500000000001</c:v>
                </c:pt>
                <c:pt idx="2">
                  <c:v>0.16345999999999999</c:v>
                </c:pt>
                <c:pt idx="3">
                  <c:v>0.207394</c:v>
                </c:pt>
                <c:pt idx="4">
                  <c:v>0.15970899999999999</c:v>
                </c:pt>
                <c:pt idx="5">
                  <c:v>0.20088400000000001</c:v>
                </c:pt>
                <c:pt idx="6">
                  <c:v>0.155504</c:v>
                </c:pt>
                <c:pt idx="7">
                  <c:v>0.19226699999999999</c:v>
                </c:pt>
                <c:pt idx="8">
                  <c:v>0.15084900000000001</c:v>
                </c:pt>
                <c:pt idx="9">
                  <c:v>0.18481800000000001</c:v>
                </c:pt>
                <c:pt idx="10">
                  <c:v>0.145895</c:v>
                </c:pt>
                <c:pt idx="11">
                  <c:v>0.17846400000000001</c:v>
                </c:pt>
                <c:pt idx="12">
                  <c:v>0.14066300000000001</c:v>
                </c:pt>
                <c:pt idx="13">
                  <c:v>0.173096</c:v>
                </c:pt>
                <c:pt idx="14">
                  <c:v>0.13511600000000001</c:v>
                </c:pt>
                <c:pt idx="15">
                  <c:v>0.16843</c:v>
                </c:pt>
                <c:pt idx="16">
                  <c:v>0.12920200000000001</c:v>
                </c:pt>
                <c:pt idx="17">
                  <c:v>0.16425899999999999</c:v>
                </c:pt>
                <c:pt idx="18">
                  <c:v>0.122863</c:v>
                </c:pt>
                <c:pt idx="19">
                  <c:v>0.16046099999999999</c:v>
                </c:pt>
                <c:pt idx="20">
                  <c:v>0.11605500000000001</c:v>
                </c:pt>
                <c:pt idx="21">
                  <c:v>0.156976</c:v>
                </c:pt>
                <c:pt idx="22">
                  <c:v>0.10874200000000001</c:v>
                </c:pt>
                <c:pt idx="23">
                  <c:v>0.15377299999999999</c:v>
                </c:pt>
                <c:pt idx="24">
                  <c:v>0.10090499999999999</c:v>
                </c:pt>
                <c:pt idx="25">
                  <c:v>0.150812</c:v>
                </c:pt>
                <c:pt idx="26">
                  <c:v>9.2536499999999994E-2</c:v>
                </c:pt>
                <c:pt idx="27">
                  <c:v>0.14793799999999999</c:v>
                </c:pt>
                <c:pt idx="28">
                  <c:v>8.3637699999999995E-2</c:v>
                </c:pt>
                <c:pt idx="29">
                  <c:v>0.14518700000000001</c:v>
                </c:pt>
                <c:pt idx="30">
                  <c:v>7.4218900000000004E-2</c:v>
                </c:pt>
                <c:pt idx="31">
                  <c:v>0.14257900000000001</c:v>
                </c:pt>
                <c:pt idx="32">
                  <c:v>6.4290899999999998E-2</c:v>
                </c:pt>
                <c:pt idx="33">
                  <c:v>0.140043</c:v>
                </c:pt>
                <c:pt idx="34">
                  <c:v>5.38661E-2</c:v>
                </c:pt>
                <c:pt idx="35">
                  <c:v>0.13757</c:v>
                </c:pt>
                <c:pt idx="36">
                  <c:v>4.2955100000000003E-2</c:v>
                </c:pt>
                <c:pt idx="37">
                  <c:v>0.135156</c:v>
                </c:pt>
                <c:pt idx="38">
                  <c:v>3.15637E-2</c:v>
                </c:pt>
                <c:pt idx="39">
                  <c:v>0.132799</c:v>
                </c:pt>
                <c:pt idx="40">
                  <c:v>1.9690900000000001E-2</c:v>
                </c:pt>
                <c:pt idx="41">
                  <c:v>0.13051299999999999</c:v>
                </c:pt>
                <c:pt idx="42">
                  <c:v>7.32674E-3</c:v>
                </c:pt>
                <c:pt idx="43">
                  <c:v>0.128304</c:v>
                </c:pt>
                <c:pt idx="44">
                  <c:v>-5.5544699999999997E-3</c:v>
                </c:pt>
                <c:pt idx="45">
                  <c:v>0.12618599999999999</c:v>
                </c:pt>
                <c:pt idx="46">
                  <c:v>-1.8969699999999999E-2</c:v>
                </c:pt>
                <c:pt idx="47">
                  <c:v>0.12417400000000001</c:v>
                </c:pt>
                <c:pt idx="48">
                  <c:v>-3.2941900000000003E-2</c:v>
                </c:pt>
                <c:pt idx="49">
                  <c:v>0.122279</c:v>
                </c:pt>
                <c:pt idx="50">
                  <c:v>-4.7490600000000001E-2</c:v>
                </c:pt>
                <c:pt idx="51">
                  <c:v>0.120517</c:v>
                </c:pt>
                <c:pt idx="52">
                  <c:v>-6.2627000000000002E-2</c:v>
                </c:pt>
                <c:pt idx="53">
                  <c:v>0.118897</c:v>
                </c:pt>
                <c:pt idx="54">
                  <c:v>-7.8357899999999994E-2</c:v>
                </c:pt>
                <c:pt idx="55">
                  <c:v>0.117434</c:v>
                </c:pt>
                <c:pt idx="56">
                  <c:v>-9.4689999999999996E-2</c:v>
                </c:pt>
                <c:pt idx="57">
                  <c:v>0.11613800000000001</c:v>
                </c:pt>
                <c:pt idx="58">
                  <c:v>-0.111627</c:v>
                </c:pt>
                <c:pt idx="59">
                  <c:v>0.11502</c:v>
                </c:pt>
                <c:pt idx="60">
                  <c:v>-0.12917600000000001</c:v>
                </c:pt>
                <c:pt idx="61">
                  <c:v>0.114092</c:v>
                </c:pt>
                <c:pt idx="62">
                  <c:v>-0.14734</c:v>
                </c:pt>
                <c:pt idx="63">
                  <c:v>0.11336400000000001</c:v>
                </c:pt>
                <c:pt idx="64">
                  <c:v>-0.16613700000000001</c:v>
                </c:pt>
                <c:pt idx="65">
                  <c:v>0.112846</c:v>
                </c:pt>
                <c:pt idx="66">
                  <c:v>-0.18547</c:v>
                </c:pt>
                <c:pt idx="67">
                  <c:v>0.11254599999999999</c:v>
                </c:pt>
                <c:pt idx="68">
                  <c:v>-0.20547000000000001</c:v>
                </c:pt>
                <c:pt idx="69">
                  <c:v>0.11247500000000001</c:v>
                </c:pt>
                <c:pt idx="70">
                  <c:v>-0.22616</c:v>
                </c:pt>
                <c:pt idx="71">
                  <c:v>0.11264</c:v>
                </c:pt>
                <c:pt idx="72">
                  <c:v>-0.24757100000000001</c:v>
                </c:pt>
                <c:pt idx="73">
                  <c:v>0.113053</c:v>
                </c:pt>
                <c:pt idx="74">
                  <c:v>-0.26974900000000002</c:v>
                </c:pt>
                <c:pt idx="75">
                  <c:v>0.11372500000000001</c:v>
                </c:pt>
                <c:pt idx="76">
                  <c:v>-0.29278900000000002</c:v>
                </c:pt>
                <c:pt idx="77">
                  <c:v>0.11466800000000001</c:v>
                </c:pt>
                <c:pt idx="78">
                  <c:v>-0.31663599999999997</c:v>
                </c:pt>
                <c:pt idx="79">
                  <c:v>0.115894</c:v>
                </c:pt>
                <c:pt idx="80">
                  <c:v>-0.34110299999999999</c:v>
                </c:pt>
                <c:pt idx="81">
                  <c:v>0.11741799999999999</c:v>
                </c:pt>
                <c:pt idx="82">
                  <c:v>-0.36643300000000001</c:v>
                </c:pt>
                <c:pt idx="83">
                  <c:v>0.119256</c:v>
                </c:pt>
                <c:pt idx="84">
                  <c:v>-0.39275700000000002</c:v>
                </c:pt>
                <c:pt idx="85">
                  <c:v>0.12142600000000001</c:v>
                </c:pt>
                <c:pt idx="86">
                  <c:v>-0.42019899999999999</c:v>
                </c:pt>
                <c:pt idx="87">
                  <c:v>0.12395399999999999</c:v>
                </c:pt>
                <c:pt idx="88">
                  <c:v>-0.44842799999999999</c:v>
                </c:pt>
                <c:pt idx="89">
                  <c:v>0.12686600000000001</c:v>
                </c:pt>
                <c:pt idx="90">
                  <c:v>-0.47750999999999999</c:v>
                </c:pt>
                <c:pt idx="91">
                  <c:v>0.130189</c:v>
                </c:pt>
                <c:pt idx="92">
                  <c:v>-0.50781200000000004</c:v>
                </c:pt>
                <c:pt idx="93">
                  <c:v>0.13394400000000001</c:v>
                </c:pt>
                <c:pt idx="94">
                  <c:v>-0.53935599999999995</c:v>
                </c:pt>
                <c:pt idx="95">
                  <c:v>0.13816999999999999</c:v>
                </c:pt>
                <c:pt idx="96">
                  <c:v>-0.57160299999999997</c:v>
                </c:pt>
                <c:pt idx="97">
                  <c:v>0.14291899999999999</c:v>
                </c:pt>
                <c:pt idx="98">
                  <c:v>-0.60515099999999999</c:v>
                </c:pt>
                <c:pt idx="99">
                  <c:v>0.14821300000000001</c:v>
                </c:pt>
                <c:pt idx="100">
                  <c:v>-0.64005000000000001</c:v>
                </c:pt>
                <c:pt idx="101">
                  <c:v>0.154089</c:v>
                </c:pt>
                <c:pt idx="102">
                  <c:v>-0.67578199999999999</c:v>
                </c:pt>
                <c:pt idx="103">
                  <c:v>0.16062499999999999</c:v>
                </c:pt>
                <c:pt idx="104">
                  <c:v>-0.71294299999999999</c:v>
                </c:pt>
                <c:pt idx="105">
                  <c:v>0.167826</c:v>
                </c:pt>
                <c:pt idx="106">
                  <c:v>-0.75124199999999997</c:v>
                </c:pt>
                <c:pt idx="107">
                  <c:v>0.175764</c:v>
                </c:pt>
                <c:pt idx="108">
                  <c:v>-0.79069800000000001</c:v>
                </c:pt>
                <c:pt idx="109">
                  <c:v>0.18448200000000001</c:v>
                </c:pt>
                <c:pt idx="110">
                  <c:v>-0.831646</c:v>
                </c:pt>
                <c:pt idx="111">
                  <c:v>0.19398399999999999</c:v>
                </c:pt>
                <c:pt idx="112">
                  <c:v>-0.87368999999999997</c:v>
                </c:pt>
                <c:pt idx="113">
                  <c:v>0.204343</c:v>
                </c:pt>
                <c:pt idx="114">
                  <c:v>-0.917431</c:v>
                </c:pt>
                <c:pt idx="115">
                  <c:v>0.21548400000000001</c:v>
                </c:pt>
                <c:pt idx="116">
                  <c:v>-0.96262700000000001</c:v>
                </c:pt>
                <c:pt idx="117">
                  <c:v>0.227465</c:v>
                </c:pt>
                <c:pt idx="118">
                  <c:v>-1.00962</c:v>
                </c:pt>
                <c:pt idx="119">
                  <c:v>0.240203</c:v>
                </c:pt>
                <c:pt idx="120">
                  <c:v>-1.05766</c:v>
                </c:pt>
                <c:pt idx="121">
                  <c:v>0.25386900000000001</c:v>
                </c:pt>
                <c:pt idx="122">
                  <c:v>-1.1066800000000001</c:v>
                </c:pt>
                <c:pt idx="123">
                  <c:v>0.26867200000000002</c:v>
                </c:pt>
                <c:pt idx="124">
                  <c:v>-1.1568000000000001</c:v>
                </c:pt>
                <c:pt idx="125">
                  <c:v>0.28476099999999999</c:v>
                </c:pt>
                <c:pt idx="126">
                  <c:v>-1.2083600000000001</c:v>
                </c:pt>
                <c:pt idx="127">
                  <c:v>0.30223699999999998</c:v>
                </c:pt>
                <c:pt idx="128">
                  <c:v>-1.26152</c:v>
                </c:pt>
                <c:pt idx="129">
                  <c:v>0.320907</c:v>
                </c:pt>
                <c:pt idx="130">
                  <c:v>-1.3163199999999999</c:v>
                </c:pt>
                <c:pt idx="131">
                  <c:v>0.34072999999999998</c:v>
                </c:pt>
                <c:pt idx="132">
                  <c:v>-1.37294</c:v>
                </c:pt>
                <c:pt idx="133">
                  <c:v>0.36172799999999999</c:v>
                </c:pt>
                <c:pt idx="134">
                  <c:v>-1.4313400000000001</c:v>
                </c:pt>
                <c:pt idx="135">
                  <c:v>0.383768</c:v>
                </c:pt>
                <c:pt idx="136">
                  <c:v>-1.4918100000000001</c:v>
                </c:pt>
                <c:pt idx="137">
                  <c:v>0.40685700000000002</c:v>
                </c:pt>
                <c:pt idx="138">
                  <c:v>-1.5542199999999999</c:v>
                </c:pt>
                <c:pt idx="139">
                  <c:v>0.43098199999999998</c:v>
                </c:pt>
                <c:pt idx="140">
                  <c:v>-1.6189499999999999</c:v>
                </c:pt>
                <c:pt idx="141">
                  <c:v>0.45613700000000001</c:v>
                </c:pt>
                <c:pt idx="142">
                  <c:v>-1.68598</c:v>
                </c:pt>
                <c:pt idx="143">
                  <c:v>0.48224499999999998</c:v>
                </c:pt>
                <c:pt idx="144">
                  <c:v>-1.75549</c:v>
                </c:pt>
                <c:pt idx="145">
                  <c:v>0.50923700000000005</c:v>
                </c:pt>
                <c:pt idx="146">
                  <c:v>-1.8278399999999999</c:v>
                </c:pt>
                <c:pt idx="147">
                  <c:v>0.53705800000000004</c:v>
                </c:pt>
                <c:pt idx="148">
                  <c:v>-1.9028799999999999</c:v>
                </c:pt>
                <c:pt idx="149">
                  <c:v>0.56565699999999997</c:v>
                </c:pt>
                <c:pt idx="150">
                  <c:v>-1.9810300000000001</c:v>
                </c:pt>
                <c:pt idx="151">
                  <c:v>0.59494000000000002</c:v>
                </c:pt>
                <c:pt idx="152">
                  <c:v>-2.06257</c:v>
                </c:pt>
                <c:pt idx="153">
                  <c:v>0.62482400000000005</c:v>
                </c:pt>
                <c:pt idx="154">
                  <c:v>-2.14737</c:v>
                </c:pt>
                <c:pt idx="155">
                  <c:v>0.65517199999999998</c:v>
                </c:pt>
                <c:pt idx="156">
                  <c:v>-2.2359800000000001</c:v>
                </c:pt>
                <c:pt idx="157">
                  <c:v>0.68585700000000005</c:v>
                </c:pt>
                <c:pt idx="158">
                  <c:v>-2.3285</c:v>
                </c:pt>
                <c:pt idx="159">
                  <c:v>0.71675299999999997</c:v>
                </c:pt>
                <c:pt idx="160">
                  <c:v>-2.4250799999999999</c:v>
                </c:pt>
                <c:pt idx="161">
                  <c:v>0.74779600000000002</c:v>
                </c:pt>
                <c:pt idx="162">
                  <c:v>-2.5259999999999998</c:v>
                </c:pt>
                <c:pt idx="163">
                  <c:v>0.77919000000000005</c:v>
                </c:pt>
                <c:pt idx="164">
                  <c:v>-2.6316099999999998</c:v>
                </c:pt>
                <c:pt idx="165">
                  <c:v>0.80978300000000003</c:v>
                </c:pt>
                <c:pt idx="166">
                  <c:v>-2.7418900000000002</c:v>
                </c:pt>
                <c:pt idx="167">
                  <c:v>0.83960299999999999</c:v>
                </c:pt>
                <c:pt idx="168">
                  <c:v>-2.8570199999999999</c:v>
                </c:pt>
                <c:pt idx="169">
                  <c:v>0.86851999999999996</c:v>
                </c:pt>
                <c:pt idx="170">
                  <c:v>-2.97743</c:v>
                </c:pt>
                <c:pt idx="171">
                  <c:v>0.89605800000000002</c:v>
                </c:pt>
                <c:pt idx="172">
                  <c:v>-3.1029499999999999</c:v>
                </c:pt>
                <c:pt idx="173">
                  <c:v>0.92181299999999999</c:v>
                </c:pt>
                <c:pt idx="174">
                  <c:v>-3.2336499999999999</c:v>
                </c:pt>
                <c:pt idx="175">
                  <c:v>0.94523100000000004</c:v>
                </c:pt>
                <c:pt idx="176">
                  <c:v>-3.36965</c:v>
                </c:pt>
                <c:pt idx="177">
                  <c:v>0.96573200000000003</c:v>
                </c:pt>
                <c:pt idx="178">
                  <c:v>-3.51084</c:v>
                </c:pt>
                <c:pt idx="179">
                  <c:v>0.98267400000000005</c:v>
                </c:pt>
                <c:pt idx="180">
                  <c:v>-3.6570800000000001</c:v>
                </c:pt>
                <c:pt idx="181">
                  <c:v>0.99523399999999995</c:v>
                </c:pt>
                <c:pt idx="182">
                  <c:v>-3.8077000000000001</c:v>
                </c:pt>
                <c:pt idx="183">
                  <c:v>1.00221</c:v>
                </c:pt>
                <c:pt idx="184">
                  <c:v>-3.9621400000000002</c:v>
                </c:pt>
                <c:pt idx="185">
                  <c:v>1.00691</c:v>
                </c:pt>
                <c:pt idx="186">
                  <c:v>-4.1186699999999998</c:v>
                </c:pt>
                <c:pt idx="187">
                  <c:v>1.0009300000000001</c:v>
                </c:pt>
                <c:pt idx="188">
                  <c:v>-4.2765399999999998</c:v>
                </c:pt>
                <c:pt idx="189">
                  <c:v>0.98661200000000004</c:v>
                </c:pt>
                <c:pt idx="190">
                  <c:v>-4.4360299999999997</c:v>
                </c:pt>
                <c:pt idx="191">
                  <c:v>0.96265000000000001</c:v>
                </c:pt>
                <c:pt idx="192">
                  <c:v>-4.59511</c:v>
                </c:pt>
                <c:pt idx="193">
                  <c:v>0.927759</c:v>
                </c:pt>
                <c:pt idx="194">
                  <c:v>-4.7499200000000004</c:v>
                </c:pt>
                <c:pt idx="195">
                  <c:v>0.88050499999999998</c:v>
                </c:pt>
                <c:pt idx="196">
                  <c:v>-4.9008799999999999</c:v>
                </c:pt>
                <c:pt idx="197">
                  <c:v>0.81971099999999997</c:v>
                </c:pt>
                <c:pt idx="198">
                  <c:v>-5.0463699999999996</c:v>
                </c:pt>
                <c:pt idx="199">
                  <c:v>0.74395500000000003</c:v>
                </c:pt>
                <c:pt idx="200">
                  <c:v>-5.1813399999999996</c:v>
                </c:pt>
                <c:pt idx="201">
                  <c:v>0.65209499999999998</c:v>
                </c:pt>
                <c:pt idx="202">
                  <c:v>-5.3039899999999998</c:v>
                </c:pt>
                <c:pt idx="203">
                  <c:v>0.54303500000000005</c:v>
                </c:pt>
                <c:pt idx="204">
                  <c:v>-5.4096200000000003</c:v>
                </c:pt>
                <c:pt idx="205">
                  <c:v>0.41662700000000003</c:v>
                </c:pt>
                <c:pt idx="206">
                  <c:v>-5.4952899999999998</c:v>
                </c:pt>
                <c:pt idx="207">
                  <c:v>0.27271099999999998</c:v>
                </c:pt>
                <c:pt idx="208">
                  <c:v>-5.5635899999999996</c:v>
                </c:pt>
                <c:pt idx="209">
                  <c:v>0.111772</c:v>
                </c:pt>
                <c:pt idx="210">
                  <c:v>-5.6099699999999997</c:v>
                </c:pt>
                <c:pt idx="211">
                  <c:v>-6.5146999999999997E-2</c:v>
                </c:pt>
                <c:pt idx="212">
                  <c:v>-5.6318700000000002</c:v>
                </c:pt>
                <c:pt idx="213">
                  <c:v>-0.25608599999999998</c:v>
                </c:pt>
                <c:pt idx="214">
                  <c:v>-5.6297600000000001</c:v>
                </c:pt>
                <c:pt idx="215">
                  <c:v>-0.45854200000000001</c:v>
                </c:pt>
                <c:pt idx="216">
                  <c:v>-5.6034699999999997</c:v>
                </c:pt>
                <c:pt idx="217">
                  <c:v>-0.66956499999999997</c:v>
                </c:pt>
                <c:pt idx="218">
                  <c:v>-5.5573800000000002</c:v>
                </c:pt>
                <c:pt idx="219">
                  <c:v>-0.885405</c:v>
                </c:pt>
                <c:pt idx="220">
                  <c:v>-5.49458</c:v>
                </c:pt>
                <c:pt idx="221">
                  <c:v>-1.1061000000000001</c:v>
                </c:pt>
                <c:pt idx="222">
                  <c:v>-5.4188900000000002</c:v>
                </c:pt>
                <c:pt idx="223">
                  <c:v>-1.3278099999999999</c:v>
                </c:pt>
                <c:pt idx="224">
                  <c:v>-5.3298300000000003</c:v>
                </c:pt>
                <c:pt idx="225">
                  <c:v>-1.5458099999999999</c:v>
                </c:pt>
                <c:pt idx="226">
                  <c:v>-5.2292800000000002</c:v>
                </c:pt>
                <c:pt idx="227">
                  <c:v>-1.7579499999999999</c:v>
                </c:pt>
                <c:pt idx="228">
                  <c:v>-5.1188500000000001</c:v>
                </c:pt>
                <c:pt idx="229">
                  <c:v>-1.9622299999999999</c:v>
                </c:pt>
                <c:pt idx="230">
                  <c:v>-5.0013199999999998</c:v>
                </c:pt>
                <c:pt idx="231">
                  <c:v>-2.1592099999999999</c:v>
                </c:pt>
                <c:pt idx="232">
                  <c:v>-4.8818700000000002</c:v>
                </c:pt>
                <c:pt idx="233">
                  <c:v>-2.3471000000000002</c:v>
                </c:pt>
                <c:pt idx="234">
                  <c:v>-4.7595099999999997</c:v>
                </c:pt>
                <c:pt idx="235">
                  <c:v>-2.5259</c:v>
                </c:pt>
                <c:pt idx="236">
                  <c:v>-4.6372999999999998</c:v>
                </c:pt>
                <c:pt idx="237">
                  <c:v>-2.6949800000000002</c:v>
                </c:pt>
                <c:pt idx="238">
                  <c:v>-4.5136799999999999</c:v>
                </c:pt>
                <c:pt idx="239">
                  <c:v>-2.8548200000000001</c:v>
                </c:pt>
                <c:pt idx="240">
                  <c:v>-4.3901399999999997</c:v>
                </c:pt>
                <c:pt idx="241">
                  <c:v>-3.0064099999999998</c:v>
                </c:pt>
                <c:pt idx="242">
                  <c:v>-4.2687299999999997</c:v>
                </c:pt>
                <c:pt idx="243">
                  <c:v>-3.1499600000000001</c:v>
                </c:pt>
                <c:pt idx="244">
                  <c:v>-4.1538500000000003</c:v>
                </c:pt>
                <c:pt idx="245">
                  <c:v>-3.2848199999999999</c:v>
                </c:pt>
                <c:pt idx="246">
                  <c:v>-4.0548099999999998</c:v>
                </c:pt>
                <c:pt idx="247">
                  <c:v>-3.4067599999999998</c:v>
                </c:pt>
                <c:pt idx="248">
                  <c:v>-3.9764300000000001</c:v>
                </c:pt>
                <c:pt idx="249">
                  <c:v>-3.5099499999999999</c:v>
                </c:pt>
                <c:pt idx="250">
                  <c:v>-3.9142600000000001</c:v>
                </c:pt>
                <c:pt idx="251">
                  <c:v>-3.5937600000000001</c:v>
                </c:pt>
                <c:pt idx="252">
                  <c:v>-3.86171</c:v>
                </c:pt>
                <c:pt idx="253">
                  <c:v>-3.66276</c:v>
                </c:pt>
                <c:pt idx="254">
                  <c:v>-3.79373</c:v>
                </c:pt>
                <c:pt idx="255">
                  <c:v>-3.72356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6F0-4F27-8302-70FB5E4CC5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9065216"/>
        <c:axId val="949048896"/>
      </c:scatterChart>
      <c:valAx>
        <c:axId val="949065216"/>
        <c:scaling>
          <c:orientation val="minMax"/>
        </c:scaling>
        <c:delete val="0"/>
        <c:axPos val="t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x/c</a:t>
                </a:r>
                <a:endParaRPr lang="ko-KR" altLang="en-US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49048896"/>
        <c:crosses val="autoZero"/>
        <c:crossBetween val="midCat"/>
      </c:valAx>
      <c:valAx>
        <c:axId val="949048896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Cp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49065216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alpha</a:t>
            </a:r>
            <a:r>
              <a:rPr lang="en-US" altLang="ko-KR" baseline="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= 15 deg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Experimental_Cp</c:v>
          </c:tx>
          <c:spPr>
            <a:ln w="38100"/>
          </c:spPr>
          <c:marker>
            <c:symbol val="none"/>
          </c:marker>
          <c:xVal>
            <c:numRef>
              <c:f>[Cp.xlsx]Cp!$E$1:$E$257</c:f>
              <c:numCache>
                <c:formatCode>General</c:formatCode>
                <c:ptCount val="257"/>
                <c:pt idx="0">
                  <c:v>0.94830000000000003</c:v>
                </c:pt>
                <c:pt idx="1">
                  <c:v>0.9</c:v>
                </c:pt>
                <c:pt idx="2">
                  <c:v>0.85029999999999994</c:v>
                </c:pt>
                <c:pt idx="3">
                  <c:v>0.79979999999999996</c:v>
                </c:pt>
                <c:pt idx="4">
                  <c:v>0.74970000000000003</c:v>
                </c:pt>
                <c:pt idx="5">
                  <c:v>0.70030000000000003</c:v>
                </c:pt>
                <c:pt idx="6">
                  <c:v>0.6502</c:v>
                </c:pt>
                <c:pt idx="7">
                  <c:v>0.59970000000000001</c:v>
                </c:pt>
                <c:pt idx="8">
                  <c:v>0.55059999999999998</c:v>
                </c:pt>
                <c:pt idx="9">
                  <c:v>0.5</c:v>
                </c:pt>
                <c:pt idx="10">
                  <c:v>0.45029999999999998</c:v>
                </c:pt>
                <c:pt idx="11">
                  <c:v>0.4</c:v>
                </c:pt>
                <c:pt idx="12">
                  <c:v>0.35070000000000001</c:v>
                </c:pt>
                <c:pt idx="13">
                  <c:v>0.30020000000000002</c:v>
                </c:pt>
                <c:pt idx="14">
                  <c:v>0.25009999999999999</c:v>
                </c:pt>
                <c:pt idx="15">
                  <c:v>0.20039999999999999</c:v>
                </c:pt>
                <c:pt idx="16">
                  <c:v>0.15040000000000001</c:v>
                </c:pt>
                <c:pt idx="17">
                  <c:v>0.1</c:v>
                </c:pt>
                <c:pt idx="18">
                  <c:v>7.5499999999999998E-2</c:v>
                </c:pt>
                <c:pt idx="19">
                  <c:v>5.0999999999999997E-2</c:v>
                </c:pt>
                <c:pt idx="20">
                  <c:v>2.5100000000000001E-2</c:v>
                </c:pt>
                <c:pt idx="21">
                  <c:v>1.2200000000000001E-2</c:v>
                </c:pt>
                <c:pt idx="22">
                  <c:v>0</c:v>
                </c:pt>
                <c:pt idx="23">
                  <c:v>1.35E-2</c:v>
                </c:pt>
                <c:pt idx="24">
                  <c:v>2.7099999999999999E-2</c:v>
                </c:pt>
                <c:pt idx="25">
                  <c:v>5.1499999999999997E-2</c:v>
                </c:pt>
                <c:pt idx="26">
                  <c:v>7.6300000000000007E-2</c:v>
                </c:pt>
                <c:pt idx="27">
                  <c:v>0.1012</c:v>
                </c:pt>
                <c:pt idx="28">
                  <c:v>0.15029999999999999</c:v>
                </c:pt>
                <c:pt idx="29">
                  <c:v>0.19939999999999999</c:v>
                </c:pt>
                <c:pt idx="30">
                  <c:v>0.25009999999999999</c:v>
                </c:pt>
                <c:pt idx="31">
                  <c:v>0.2999</c:v>
                </c:pt>
                <c:pt idx="32">
                  <c:v>0.34989999999999999</c:v>
                </c:pt>
                <c:pt idx="33">
                  <c:v>0.39939999999999998</c:v>
                </c:pt>
                <c:pt idx="34">
                  <c:v>0.4496</c:v>
                </c:pt>
                <c:pt idx="35">
                  <c:v>0.49969999999999998</c:v>
                </c:pt>
                <c:pt idx="36">
                  <c:v>0.54920000000000002</c:v>
                </c:pt>
                <c:pt idx="37">
                  <c:v>0.59940000000000004</c:v>
                </c:pt>
                <c:pt idx="38">
                  <c:v>0.64949999999999997</c:v>
                </c:pt>
                <c:pt idx="39">
                  <c:v>0.6996</c:v>
                </c:pt>
                <c:pt idx="40">
                  <c:v>0.74890000000000001</c:v>
                </c:pt>
                <c:pt idx="41">
                  <c:v>0.80030000000000001</c:v>
                </c:pt>
                <c:pt idx="42">
                  <c:v>0.85</c:v>
                </c:pt>
                <c:pt idx="43">
                  <c:v>0.89929999999999999</c:v>
                </c:pt>
                <c:pt idx="44">
                  <c:v>0.94889999999999997</c:v>
                </c:pt>
              </c:numCache>
            </c:numRef>
          </c:xVal>
          <c:yVal>
            <c:numRef>
              <c:f>[Cp.xlsx]Cp!$F$1:$F$257</c:f>
              <c:numCache>
                <c:formatCode>General</c:formatCode>
                <c:ptCount val="257"/>
                <c:pt idx="0">
                  <c:v>6.1699999999999998E-2</c:v>
                </c:pt>
                <c:pt idx="1">
                  <c:v>5.1299999999999998E-2</c:v>
                </c:pt>
                <c:pt idx="2">
                  <c:v>8.77E-2</c:v>
                </c:pt>
                <c:pt idx="3">
                  <c:v>0.1017</c:v>
                </c:pt>
                <c:pt idx="4">
                  <c:v>0.1074</c:v>
                </c:pt>
                <c:pt idx="5">
                  <c:v>0.1208</c:v>
                </c:pt>
                <c:pt idx="6">
                  <c:v>0.1275</c:v>
                </c:pt>
                <c:pt idx="7">
                  <c:v>0.16270000000000001</c:v>
                </c:pt>
                <c:pt idx="8">
                  <c:v>0.1787</c:v>
                </c:pt>
                <c:pt idx="9">
                  <c:v>0.20269999999999999</c:v>
                </c:pt>
                <c:pt idx="10">
                  <c:v>0.2369</c:v>
                </c:pt>
                <c:pt idx="11">
                  <c:v>0.2621</c:v>
                </c:pt>
                <c:pt idx="12">
                  <c:v>0.30309999999999998</c:v>
                </c:pt>
                <c:pt idx="13">
                  <c:v>0.35220000000000001</c:v>
                </c:pt>
                <c:pt idx="14">
                  <c:v>0.41220000000000001</c:v>
                </c:pt>
                <c:pt idx="15">
                  <c:v>0.49220000000000003</c:v>
                </c:pt>
                <c:pt idx="16">
                  <c:v>0.59840000000000004</c:v>
                </c:pt>
                <c:pt idx="17">
                  <c:v>0.75770000000000004</c:v>
                </c:pt>
                <c:pt idx="18">
                  <c:v>0.8538</c:v>
                </c:pt>
                <c:pt idx="19">
                  <c:v>0.96779999999999999</c:v>
                </c:pt>
                <c:pt idx="20">
                  <c:v>1.0003</c:v>
                </c:pt>
                <c:pt idx="21">
                  <c:v>0.70250000000000001</c:v>
                </c:pt>
                <c:pt idx="22">
                  <c:v>-5.9493999999999998</c:v>
                </c:pt>
                <c:pt idx="23">
                  <c:v>-5.9726999999999997</c:v>
                </c:pt>
                <c:pt idx="24">
                  <c:v>-4.4770000000000003</c:v>
                </c:pt>
                <c:pt idx="25">
                  <c:v>-3.2561</c:v>
                </c:pt>
                <c:pt idx="26">
                  <c:v>-2.6775000000000002</c:v>
                </c:pt>
                <c:pt idx="27">
                  <c:v>-2.2702</c:v>
                </c:pt>
                <c:pt idx="28">
                  <c:v>-1.7605</c:v>
                </c:pt>
                <c:pt idx="29">
                  <c:v>-1.4602999999999999</c:v>
                </c:pt>
                <c:pt idx="30">
                  <c:v>-1.2253000000000001</c:v>
                </c:pt>
                <c:pt idx="31">
                  <c:v>-1.0510999999999999</c:v>
                </c:pt>
                <c:pt idx="32">
                  <c:v>-0.90910000000000002</c:v>
                </c:pt>
                <c:pt idx="33">
                  <c:v>-0.79810000000000003</c:v>
                </c:pt>
                <c:pt idx="34">
                  <c:v>-0.68700000000000006</c:v>
                </c:pt>
                <c:pt idx="35">
                  <c:v>-0.59540000000000004</c:v>
                </c:pt>
                <c:pt idx="36">
                  <c:v>-0.51149999999999995</c:v>
                </c:pt>
                <c:pt idx="37">
                  <c:v>-0.43719999999999998</c:v>
                </c:pt>
                <c:pt idx="38">
                  <c:v>-0.36749999999999999</c:v>
                </c:pt>
                <c:pt idx="39">
                  <c:v>-0.29899999999999999</c:v>
                </c:pt>
                <c:pt idx="40">
                  <c:v>-0.2354</c:v>
                </c:pt>
                <c:pt idx="41">
                  <c:v>-0.1678</c:v>
                </c:pt>
                <c:pt idx="42">
                  <c:v>-9.7000000000000003E-2</c:v>
                </c:pt>
                <c:pt idx="43">
                  <c:v>-3.6799999999999999E-2</c:v>
                </c:pt>
                <c:pt idx="44">
                  <c:v>1.23E-2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7AA-4DF7-8C24-2D2FCD77FADA}"/>
            </c:ext>
          </c:extLst>
        </c:ser>
        <c:ser>
          <c:idx val="0"/>
          <c:order val="1"/>
          <c:tx>
            <c:v>Computed_Cp</c:v>
          </c:tx>
          <c:spPr>
            <a:ln w="38100" cap="rnd">
              <a:noFill/>
              <a:round/>
            </a:ln>
            <a:effectLst/>
          </c:spPr>
          <c:marker>
            <c:symbol val="triangle"/>
            <c:size val="3"/>
            <c:spPr>
              <a:solidFill>
                <a:schemeClr val="accent1"/>
              </a:solidFill>
              <a:ln w="0">
                <a:solidFill>
                  <a:schemeClr val="accent1"/>
                </a:solidFill>
              </a:ln>
              <a:effectLst/>
            </c:spPr>
          </c:marker>
          <c:xVal>
            <c:numRef>
              <c:f>[Cp.xlsx]Cp!$A$2:$A$257</c:f>
              <c:numCache>
                <c:formatCode>General</c:formatCode>
                <c:ptCount val="256"/>
                <c:pt idx="0">
                  <c:v>1</c:v>
                </c:pt>
                <c:pt idx="1">
                  <c:v>0.99796600000000002</c:v>
                </c:pt>
                <c:pt idx="2">
                  <c:v>0.99578199999999994</c:v>
                </c:pt>
                <c:pt idx="3">
                  <c:v>0.99796600000000002</c:v>
                </c:pt>
                <c:pt idx="4">
                  <c:v>0.99343800000000004</c:v>
                </c:pt>
                <c:pt idx="5">
                  <c:v>0.99578199999999994</c:v>
                </c:pt>
                <c:pt idx="6">
                  <c:v>0.99092400000000003</c:v>
                </c:pt>
                <c:pt idx="7">
                  <c:v>0.99343800000000004</c:v>
                </c:pt>
                <c:pt idx="8">
                  <c:v>0.988228</c:v>
                </c:pt>
                <c:pt idx="9">
                  <c:v>0.99092400000000003</c:v>
                </c:pt>
                <c:pt idx="10">
                  <c:v>0.98533700000000002</c:v>
                </c:pt>
                <c:pt idx="11">
                  <c:v>0.988228</c:v>
                </c:pt>
                <c:pt idx="12">
                  <c:v>0.98223899999999997</c:v>
                </c:pt>
                <c:pt idx="13">
                  <c:v>0.98533700000000002</c:v>
                </c:pt>
                <c:pt idx="14">
                  <c:v>0.97892100000000004</c:v>
                </c:pt>
                <c:pt idx="15">
                  <c:v>0.98223899999999997</c:v>
                </c:pt>
                <c:pt idx="16">
                  <c:v>0.97536900000000004</c:v>
                </c:pt>
                <c:pt idx="17">
                  <c:v>0.97892100000000004</c:v>
                </c:pt>
                <c:pt idx="18">
                  <c:v>0.97156799999999999</c:v>
                </c:pt>
                <c:pt idx="19">
                  <c:v>0.97536900000000004</c:v>
                </c:pt>
                <c:pt idx="20">
                  <c:v>0.96750199999999997</c:v>
                </c:pt>
                <c:pt idx="21">
                  <c:v>0.97156799999999999</c:v>
                </c:pt>
                <c:pt idx="22">
                  <c:v>0.96315700000000004</c:v>
                </c:pt>
                <c:pt idx="23">
                  <c:v>0.96750199999999997</c:v>
                </c:pt>
                <c:pt idx="24">
                  <c:v>0.95851500000000001</c:v>
                </c:pt>
                <c:pt idx="25">
                  <c:v>0.96315700000000004</c:v>
                </c:pt>
                <c:pt idx="26">
                  <c:v>0.95355999999999996</c:v>
                </c:pt>
                <c:pt idx="27">
                  <c:v>0.95851500000000001</c:v>
                </c:pt>
                <c:pt idx="28">
                  <c:v>0.94827499999999998</c:v>
                </c:pt>
                <c:pt idx="29">
                  <c:v>0.95355999999999996</c:v>
                </c:pt>
                <c:pt idx="30">
                  <c:v>0.94264099999999995</c:v>
                </c:pt>
                <c:pt idx="31">
                  <c:v>0.94827499999999998</c:v>
                </c:pt>
                <c:pt idx="32">
                  <c:v>0.93664000000000003</c:v>
                </c:pt>
                <c:pt idx="33">
                  <c:v>0.94264099999999995</c:v>
                </c:pt>
                <c:pt idx="34">
                  <c:v>0.93025500000000005</c:v>
                </c:pt>
                <c:pt idx="35">
                  <c:v>0.93664000000000003</c:v>
                </c:pt>
                <c:pt idx="36">
                  <c:v>0.92346600000000001</c:v>
                </c:pt>
                <c:pt idx="37">
                  <c:v>0.93025500000000005</c:v>
                </c:pt>
                <c:pt idx="38">
                  <c:v>0.91625599999999996</c:v>
                </c:pt>
                <c:pt idx="39">
                  <c:v>0.92346600000000001</c:v>
                </c:pt>
                <c:pt idx="40">
                  <c:v>0.908605</c:v>
                </c:pt>
                <c:pt idx="41">
                  <c:v>0.91625599999999996</c:v>
                </c:pt>
                <c:pt idx="42">
                  <c:v>0.90049599999999996</c:v>
                </c:pt>
                <c:pt idx="43">
                  <c:v>0.908605</c:v>
                </c:pt>
                <c:pt idx="44">
                  <c:v>0.89191200000000004</c:v>
                </c:pt>
                <c:pt idx="45">
                  <c:v>0.90049599999999996</c:v>
                </c:pt>
                <c:pt idx="46">
                  <c:v>0.88283599999999995</c:v>
                </c:pt>
                <c:pt idx="47">
                  <c:v>0.89191200000000004</c:v>
                </c:pt>
                <c:pt idx="48">
                  <c:v>0.87325200000000003</c:v>
                </c:pt>
                <c:pt idx="49">
                  <c:v>0.88283599999999995</c:v>
                </c:pt>
                <c:pt idx="50">
                  <c:v>0.86314599999999997</c:v>
                </c:pt>
                <c:pt idx="51">
                  <c:v>0.87325200000000003</c:v>
                </c:pt>
                <c:pt idx="52">
                  <c:v>0.85250400000000004</c:v>
                </c:pt>
                <c:pt idx="53">
                  <c:v>0.86314599999999997</c:v>
                </c:pt>
                <c:pt idx="54">
                  <c:v>0.84131599999999995</c:v>
                </c:pt>
                <c:pt idx="55">
                  <c:v>0.85250400000000004</c:v>
                </c:pt>
                <c:pt idx="56">
                  <c:v>0.82957199999999998</c:v>
                </c:pt>
                <c:pt idx="57">
                  <c:v>0.84131599999999995</c:v>
                </c:pt>
                <c:pt idx="58">
                  <c:v>0.81726600000000005</c:v>
                </c:pt>
                <c:pt idx="59">
                  <c:v>0.82957199999999998</c:v>
                </c:pt>
                <c:pt idx="60">
                  <c:v>0.80439300000000002</c:v>
                </c:pt>
                <c:pt idx="61">
                  <c:v>0.81726600000000005</c:v>
                </c:pt>
                <c:pt idx="62">
                  <c:v>0.79095199999999999</c:v>
                </c:pt>
                <c:pt idx="63">
                  <c:v>0.80439300000000002</c:v>
                </c:pt>
                <c:pt idx="64">
                  <c:v>0.776945</c:v>
                </c:pt>
                <c:pt idx="65">
                  <c:v>0.79095199999999999</c:v>
                </c:pt>
                <c:pt idx="66">
                  <c:v>0.762378</c:v>
                </c:pt>
                <c:pt idx="67">
                  <c:v>0.776945</c:v>
                </c:pt>
                <c:pt idx="68">
                  <c:v>0.74725900000000001</c:v>
                </c:pt>
                <c:pt idx="69">
                  <c:v>0.762378</c:v>
                </c:pt>
                <c:pt idx="70">
                  <c:v>0.731603</c:v>
                </c:pt>
                <c:pt idx="71">
                  <c:v>0.74725900000000001</c:v>
                </c:pt>
                <c:pt idx="72">
                  <c:v>0.71542600000000001</c:v>
                </c:pt>
                <c:pt idx="73">
                  <c:v>0.731603</c:v>
                </c:pt>
                <c:pt idx="74">
                  <c:v>0.69874999999999998</c:v>
                </c:pt>
                <c:pt idx="75">
                  <c:v>0.71542600000000001</c:v>
                </c:pt>
                <c:pt idx="76">
                  <c:v>0.68159999999999998</c:v>
                </c:pt>
                <c:pt idx="77">
                  <c:v>0.69874999999999998</c:v>
                </c:pt>
                <c:pt idx="78">
                  <c:v>0.66400700000000001</c:v>
                </c:pt>
                <c:pt idx="79">
                  <c:v>0.68159999999999998</c:v>
                </c:pt>
                <c:pt idx="80">
                  <c:v>0.64600299999999999</c:v>
                </c:pt>
                <c:pt idx="81">
                  <c:v>0.66400700000000001</c:v>
                </c:pt>
                <c:pt idx="82">
                  <c:v>0.62762799999999996</c:v>
                </c:pt>
                <c:pt idx="83">
                  <c:v>0.64600299999999999</c:v>
                </c:pt>
                <c:pt idx="84">
                  <c:v>0.60892299999999999</c:v>
                </c:pt>
                <c:pt idx="85">
                  <c:v>0.62762799999999996</c:v>
                </c:pt>
                <c:pt idx="86">
                  <c:v>0.58993300000000004</c:v>
                </c:pt>
                <c:pt idx="87">
                  <c:v>0.60892299999999999</c:v>
                </c:pt>
                <c:pt idx="88">
                  <c:v>0.57070500000000002</c:v>
                </c:pt>
                <c:pt idx="89">
                  <c:v>0.58993300000000004</c:v>
                </c:pt>
                <c:pt idx="90">
                  <c:v>0.551292</c:v>
                </c:pt>
                <c:pt idx="91">
                  <c:v>0.57070500000000002</c:v>
                </c:pt>
                <c:pt idx="92">
                  <c:v>0.53174399999999999</c:v>
                </c:pt>
                <c:pt idx="93">
                  <c:v>0.551292</c:v>
                </c:pt>
                <c:pt idx="94">
                  <c:v>0.51211700000000004</c:v>
                </c:pt>
                <c:pt idx="95">
                  <c:v>0.53174399999999999</c:v>
                </c:pt>
                <c:pt idx="96">
                  <c:v>0.49246499999999999</c:v>
                </c:pt>
                <c:pt idx="97">
                  <c:v>0.51211700000000004</c:v>
                </c:pt>
                <c:pt idx="98">
                  <c:v>0.47284300000000001</c:v>
                </c:pt>
                <c:pt idx="99">
                  <c:v>0.49246499999999999</c:v>
                </c:pt>
                <c:pt idx="100">
                  <c:v>0.45330799999999999</c:v>
                </c:pt>
                <c:pt idx="101">
                  <c:v>0.47284300000000001</c:v>
                </c:pt>
                <c:pt idx="102">
                  <c:v>0.43391200000000002</c:v>
                </c:pt>
                <c:pt idx="103">
                  <c:v>0.45330799999999999</c:v>
                </c:pt>
                <c:pt idx="104">
                  <c:v>0.41470899999999999</c:v>
                </c:pt>
                <c:pt idx="105">
                  <c:v>0.43391200000000002</c:v>
                </c:pt>
                <c:pt idx="106">
                  <c:v>0.39574900000000002</c:v>
                </c:pt>
                <c:pt idx="107">
                  <c:v>0.41470899999999999</c:v>
                </c:pt>
                <c:pt idx="108">
                  <c:v>0.37708000000000003</c:v>
                </c:pt>
                <c:pt idx="109">
                  <c:v>0.39574900000000002</c:v>
                </c:pt>
                <c:pt idx="110">
                  <c:v>0.35874699999999998</c:v>
                </c:pt>
                <c:pt idx="111">
                  <c:v>0.37708000000000003</c:v>
                </c:pt>
                <c:pt idx="112">
                  <c:v>0.34079199999999998</c:v>
                </c:pt>
                <c:pt idx="113">
                  <c:v>0.35874699999999998</c:v>
                </c:pt>
                <c:pt idx="114">
                  <c:v>0.32325300000000001</c:v>
                </c:pt>
                <c:pt idx="115">
                  <c:v>0.34079199999999998</c:v>
                </c:pt>
                <c:pt idx="116">
                  <c:v>0.30616399999999999</c:v>
                </c:pt>
                <c:pt idx="117">
                  <c:v>0.32325300000000001</c:v>
                </c:pt>
                <c:pt idx="118">
                  <c:v>0.28955399999999998</c:v>
                </c:pt>
                <c:pt idx="119">
                  <c:v>0.30616399999999999</c:v>
                </c:pt>
                <c:pt idx="120">
                  <c:v>0.27345000000000003</c:v>
                </c:pt>
                <c:pt idx="121">
                  <c:v>0.28955399999999998</c:v>
                </c:pt>
                <c:pt idx="122">
                  <c:v>0.25787300000000002</c:v>
                </c:pt>
                <c:pt idx="123">
                  <c:v>0.27345000000000003</c:v>
                </c:pt>
                <c:pt idx="124">
                  <c:v>0.242841</c:v>
                </c:pt>
                <c:pt idx="125">
                  <c:v>0.25787300000000002</c:v>
                </c:pt>
                <c:pt idx="126">
                  <c:v>0.22836699999999999</c:v>
                </c:pt>
                <c:pt idx="127">
                  <c:v>0.242841</c:v>
                </c:pt>
                <c:pt idx="128">
                  <c:v>0.21445900000000001</c:v>
                </c:pt>
                <c:pt idx="129">
                  <c:v>0.22836699999999999</c:v>
                </c:pt>
                <c:pt idx="130">
                  <c:v>0.201125</c:v>
                </c:pt>
                <c:pt idx="131">
                  <c:v>0.21445900000000001</c:v>
                </c:pt>
                <c:pt idx="132">
                  <c:v>0.188365</c:v>
                </c:pt>
                <c:pt idx="133">
                  <c:v>0.201125</c:v>
                </c:pt>
                <c:pt idx="134">
                  <c:v>0.17618</c:v>
                </c:pt>
                <c:pt idx="135">
                  <c:v>0.188365</c:v>
                </c:pt>
                <c:pt idx="136">
                  <c:v>0.16456399999999999</c:v>
                </c:pt>
                <c:pt idx="137">
                  <c:v>0.17618</c:v>
                </c:pt>
                <c:pt idx="138">
                  <c:v>0.15351100000000001</c:v>
                </c:pt>
                <c:pt idx="139">
                  <c:v>0.16456399999999999</c:v>
                </c:pt>
                <c:pt idx="140">
                  <c:v>0.143013</c:v>
                </c:pt>
                <c:pt idx="141">
                  <c:v>0.15351100000000001</c:v>
                </c:pt>
                <c:pt idx="142">
                  <c:v>0.13305700000000001</c:v>
                </c:pt>
                <c:pt idx="143">
                  <c:v>0.143013</c:v>
                </c:pt>
                <c:pt idx="144">
                  <c:v>0.12363200000000001</c:v>
                </c:pt>
                <c:pt idx="145">
                  <c:v>0.13305700000000001</c:v>
                </c:pt>
                <c:pt idx="146">
                  <c:v>0.114722</c:v>
                </c:pt>
                <c:pt idx="147">
                  <c:v>0.12363200000000001</c:v>
                </c:pt>
                <c:pt idx="148">
                  <c:v>0.106312</c:v>
                </c:pt>
                <c:pt idx="149">
                  <c:v>0.114722</c:v>
                </c:pt>
                <c:pt idx="150">
                  <c:v>9.8385500000000001E-2</c:v>
                </c:pt>
                <c:pt idx="151">
                  <c:v>0.106312</c:v>
                </c:pt>
                <c:pt idx="152">
                  <c:v>9.0924900000000003E-2</c:v>
                </c:pt>
                <c:pt idx="153">
                  <c:v>9.8385500000000001E-2</c:v>
                </c:pt>
                <c:pt idx="154">
                  <c:v>8.3912299999999995E-2</c:v>
                </c:pt>
                <c:pt idx="155">
                  <c:v>9.0924900000000003E-2</c:v>
                </c:pt>
                <c:pt idx="156">
                  <c:v>7.7329599999999998E-2</c:v>
                </c:pt>
                <c:pt idx="157">
                  <c:v>8.3912299999999995E-2</c:v>
                </c:pt>
                <c:pt idx="158">
                  <c:v>7.1158299999999994E-2</c:v>
                </c:pt>
                <c:pt idx="159">
                  <c:v>7.7329599999999998E-2</c:v>
                </c:pt>
                <c:pt idx="160">
                  <c:v>6.5380099999999997E-2</c:v>
                </c:pt>
                <c:pt idx="161">
                  <c:v>7.1158299999999994E-2</c:v>
                </c:pt>
                <c:pt idx="162">
                  <c:v>5.9976700000000001E-2</c:v>
                </c:pt>
                <c:pt idx="163">
                  <c:v>6.5380099999999997E-2</c:v>
                </c:pt>
                <c:pt idx="164">
                  <c:v>5.493E-2</c:v>
                </c:pt>
                <c:pt idx="165">
                  <c:v>5.9976700000000001E-2</c:v>
                </c:pt>
                <c:pt idx="166">
                  <c:v>5.02224E-2</c:v>
                </c:pt>
                <c:pt idx="167">
                  <c:v>5.493E-2</c:v>
                </c:pt>
                <c:pt idx="168">
                  <c:v>4.5836599999999998E-2</c:v>
                </c:pt>
                <c:pt idx="169">
                  <c:v>5.02224E-2</c:v>
                </c:pt>
                <c:pt idx="170">
                  <c:v>4.1755899999999999E-2</c:v>
                </c:pt>
                <c:pt idx="171">
                  <c:v>4.5836599999999998E-2</c:v>
                </c:pt>
                <c:pt idx="172">
                  <c:v>3.7963900000000002E-2</c:v>
                </c:pt>
                <c:pt idx="173">
                  <c:v>4.1755899999999999E-2</c:v>
                </c:pt>
                <c:pt idx="174">
                  <c:v>3.4445099999999999E-2</c:v>
                </c:pt>
                <c:pt idx="175">
                  <c:v>3.7963900000000002E-2</c:v>
                </c:pt>
                <c:pt idx="176">
                  <c:v>3.1184300000000002E-2</c:v>
                </c:pt>
                <c:pt idx="177">
                  <c:v>3.4445099999999999E-2</c:v>
                </c:pt>
                <c:pt idx="178">
                  <c:v>2.81672E-2</c:v>
                </c:pt>
                <c:pt idx="179">
                  <c:v>3.1184300000000002E-2</c:v>
                </c:pt>
                <c:pt idx="180">
                  <c:v>2.538E-2</c:v>
                </c:pt>
                <c:pt idx="181">
                  <c:v>2.81672E-2</c:v>
                </c:pt>
                <c:pt idx="182">
                  <c:v>2.2809400000000001E-2</c:v>
                </c:pt>
                <c:pt idx="183">
                  <c:v>2.538E-2</c:v>
                </c:pt>
                <c:pt idx="184">
                  <c:v>2.0442999999999999E-2</c:v>
                </c:pt>
                <c:pt idx="185">
                  <c:v>2.2809400000000001E-2</c:v>
                </c:pt>
                <c:pt idx="186">
                  <c:v>1.8268900000000001E-2</c:v>
                </c:pt>
                <c:pt idx="187">
                  <c:v>2.0442999999999999E-2</c:v>
                </c:pt>
                <c:pt idx="188">
                  <c:v>1.6275499999999998E-2</c:v>
                </c:pt>
                <c:pt idx="189">
                  <c:v>1.8268900000000001E-2</c:v>
                </c:pt>
                <c:pt idx="190">
                  <c:v>1.44522E-2</c:v>
                </c:pt>
                <c:pt idx="191">
                  <c:v>1.6275499999999998E-2</c:v>
                </c:pt>
                <c:pt idx="192">
                  <c:v>1.27887E-2</c:v>
                </c:pt>
                <c:pt idx="193">
                  <c:v>1.44522E-2</c:v>
                </c:pt>
                <c:pt idx="194">
                  <c:v>1.1275200000000001E-2</c:v>
                </c:pt>
                <c:pt idx="195">
                  <c:v>1.27887E-2</c:v>
                </c:pt>
                <c:pt idx="196">
                  <c:v>9.9022799999999994E-3</c:v>
                </c:pt>
                <c:pt idx="197">
                  <c:v>1.1275200000000001E-2</c:v>
                </c:pt>
                <c:pt idx="198">
                  <c:v>8.6609800000000004E-3</c:v>
                </c:pt>
                <c:pt idx="199">
                  <c:v>9.9022799999999994E-3</c:v>
                </c:pt>
                <c:pt idx="200">
                  <c:v>7.5427899999999997E-3</c:v>
                </c:pt>
                <c:pt idx="201">
                  <c:v>8.6609800000000004E-3</c:v>
                </c:pt>
                <c:pt idx="202">
                  <c:v>6.5392599999999999E-3</c:v>
                </c:pt>
                <c:pt idx="203">
                  <c:v>7.5427899999999997E-3</c:v>
                </c:pt>
                <c:pt idx="204">
                  <c:v>5.64249E-3</c:v>
                </c:pt>
                <c:pt idx="205">
                  <c:v>6.5392599999999999E-3</c:v>
                </c:pt>
                <c:pt idx="206">
                  <c:v>4.8445500000000004E-3</c:v>
                </c:pt>
                <c:pt idx="207">
                  <c:v>5.64249E-3</c:v>
                </c:pt>
                <c:pt idx="208">
                  <c:v>4.1379700000000004E-3</c:v>
                </c:pt>
                <c:pt idx="209">
                  <c:v>4.8445500000000004E-3</c:v>
                </c:pt>
                <c:pt idx="210">
                  <c:v>3.5153200000000002E-3</c:v>
                </c:pt>
                <c:pt idx="211">
                  <c:v>4.1379700000000004E-3</c:v>
                </c:pt>
                <c:pt idx="212">
                  <c:v>2.9694399999999998E-3</c:v>
                </c:pt>
                <c:pt idx="213">
                  <c:v>3.5153200000000002E-3</c:v>
                </c:pt>
                <c:pt idx="214">
                  <c:v>2.49343E-3</c:v>
                </c:pt>
                <c:pt idx="215">
                  <c:v>2.9694399999999998E-3</c:v>
                </c:pt>
                <c:pt idx="216">
                  <c:v>2.08062E-3</c:v>
                </c:pt>
                <c:pt idx="217">
                  <c:v>2.49343E-3</c:v>
                </c:pt>
                <c:pt idx="218">
                  <c:v>1.7246200000000001E-3</c:v>
                </c:pt>
                <c:pt idx="219">
                  <c:v>2.08062E-3</c:v>
                </c:pt>
                <c:pt idx="220">
                  <c:v>1.41938E-3</c:v>
                </c:pt>
                <c:pt idx="221">
                  <c:v>1.7246200000000001E-3</c:v>
                </c:pt>
                <c:pt idx="222">
                  <c:v>1.15919E-3</c:v>
                </c:pt>
                <c:pt idx="223">
                  <c:v>1.41938E-3</c:v>
                </c:pt>
                <c:pt idx="224">
                  <c:v>9.3876400000000003E-4</c:v>
                </c:pt>
                <c:pt idx="225">
                  <c:v>1.15919E-3</c:v>
                </c:pt>
                <c:pt idx="226">
                  <c:v>7.5318900000000003E-4</c:v>
                </c:pt>
                <c:pt idx="227">
                  <c:v>9.3876400000000003E-4</c:v>
                </c:pt>
                <c:pt idx="228">
                  <c:v>5.9799199999999999E-4</c:v>
                </c:pt>
                <c:pt idx="229">
                  <c:v>7.5318900000000003E-4</c:v>
                </c:pt>
                <c:pt idx="230">
                  <c:v>4.6912800000000003E-4</c:v>
                </c:pt>
                <c:pt idx="231">
                  <c:v>5.9799199999999999E-4</c:v>
                </c:pt>
                <c:pt idx="232">
                  <c:v>3.6295400000000002E-4</c:v>
                </c:pt>
                <c:pt idx="233">
                  <c:v>4.6912800000000003E-4</c:v>
                </c:pt>
                <c:pt idx="234">
                  <c:v>2.7623600000000002E-4</c:v>
                </c:pt>
                <c:pt idx="235">
                  <c:v>3.6295400000000002E-4</c:v>
                </c:pt>
                <c:pt idx="236">
                  <c:v>2.06114E-4</c:v>
                </c:pt>
                <c:pt idx="237">
                  <c:v>2.7623600000000002E-4</c:v>
                </c:pt>
                <c:pt idx="238">
                  <c:v>1.5007900000000001E-4</c:v>
                </c:pt>
                <c:pt idx="239">
                  <c:v>2.06114E-4</c:v>
                </c:pt>
                <c:pt idx="240">
                  <c:v>1.0594000000000001E-4</c:v>
                </c:pt>
                <c:pt idx="241">
                  <c:v>1.5007900000000001E-4</c:v>
                </c:pt>
                <c:pt idx="242" formatCode="0.00E+00">
                  <c:v>7.1803299999999997E-5</c:v>
                </c:pt>
                <c:pt idx="243">
                  <c:v>1.0594000000000001E-4</c:v>
                </c:pt>
                <c:pt idx="244" formatCode="0.00E+00">
                  <c:v>4.6029300000000003E-5</c:v>
                </c:pt>
                <c:pt idx="245" formatCode="0.00E+00">
                  <c:v>7.1803299999999997E-5</c:v>
                </c:pt>
                <c:pt idx="246" formatCode="0.00E+00">
                  <c:v>2.7212800000000001E-5</c:v>
                </c:pt>
                <c:pt idx="247" formatCode="0.00E+00">
                  <c:v>4.6029300000000003E-5</c:v>
                </c:pt>
                <c:pt idx="248" formatCode="0.00E+00">
                  <c:v>1.41506E-5</c:v>
                </c:pt>
                <c:pt idx="249" formatCode="0.00E+00">
                  <c:v>2.7212800000000001E-5</c:v>
                </c:pt>
                <c:pt idx="250" formatCode="0.00E+00">
                  <c:v>5.8186100000000004E-6</c:v>
                </c:pt>
                <c:pt idx="251" formatCode="0.00E+00">
                  <c:v>1.41506E-5</c:v>
                </c:pt>
                <c:pt idx="252" formatCode="0.00E+00">
                  <c:v>1.3469200000000001E-6</c:v>
                </c:pt>
                <c:pt idx="253" formatCode="0.00E+00">
                  <c:v>5.8186100000000004E-6</c:v>
                </c:pt>
                <c:pt idx="254">
                  <c:v>0</c:v>
                </c:pt>
                <c:pt idx="255" formatCode="0.00E+00">
                  <c:v>1.3469200000000001E-6</c:v>
                </c:pt>
              </c:numCache>
            </c:numRef>
          </c:xVal>
          <c:yVal>
            <c:numRef>
              <c:f>[Cp.xlsx]Cp!$B$2:$B$257</c:f>
              <c:numCache>
                <c:formatCode>General</c:formatCode>
                <c:ptCount val="256"/>
                <c:pt idx="0">
                  <c:v>0.100367</c:v>
                </c:pt>
                <c:pt idx="1">
                  <c:v>4.4776799999999999E-2</c:v>
                </c:pt>
                <c:pt idx="2">
                  <c:v>4.5474899999999999E-2</c:v>
                </c:pt>
                <c:pt idx="3">
                  <c:v>0.129774</c:v>
                </c:pt>
                <c:pt idx="4">
                  <c:v>4.4054200000000002E-2</c:v>
                </c:pt>
                <c:pt idx="5">
                  <c:v>0.12717600000000001</c:v>
                </c:pt>
                <c:pt idx="6">
                  <c:v>4.2243900000000001E-2</c:v>
                </c:pt>
                <c:pt idx="7">
                  <c:v>0.123109</c:v>
                </c:pt>
                <c:pt idx="8">
                  <c:v>4.0345300000000001E-2</c:v>
                </c:pt>
                <c:pt idx="9">
                  <c:v>0.12109300000000001</c:v>
                </c:pt>
                <c:pt idx="10">
                  <c:v>3.8369899999999998E-2</c:v>
                </c:pt>
                <c:pt idx="11">
                  <c:v>0.120368</c:v>
                </c:pt>
                <c:pt idx="12">
                  <c:v>3.6340499999999998E-2</c:v>
                </c:pt>
                <c:pt idx="13">
                  <c:v>0.120606</c:v>
                </c:pt>
                <c:pt idx="14">
                  <c:v>3.4249399999999999E-2</c:v>
                </c:pt>
                <c:pt idx="15">
                  <c:v>0.12141</c:v>
                </c:pt>
                <c:pt idx="16">
                  <c:v>3.2071700000000002E-2</c:v>
                </c:pt>
                <c:pt idx="17">
                  <c:v>0.12253799999999999</c:v>
                </c:pt>
                <c:pt idx="18">
                  <c:v>2.9779300000000002E-2</c:v>
                </c:pt>
                <c:pt idx="19">
                  <c:v>0.12386900000000001</c:v>
                </c:pt>
                <c:pt idx="20">
                  <c:v>2.7343200000000002E-2</c:v>
                </c:pt>
                <c:pt idx="21">
                  <c:v>0.125356</c:v>
                </c:pt>
                <c:pt idx="22">
                  <c:v>2.4722500000000001E-2</c:v>
                </c:pt>
                <c:pt idx="23">
                  <c:v>0.126969</c:v>
                </c:pt>
                <c:pt idx="24">
                  <c:v>2.1892999999999999E-2</c:v>
                </c:pt>
                <c:pt idx="25">
                  <c:v>0.12867999999999999</c:v>
                </c:pt>
                <c:pt idx="26">
                  <c:v>1.88346E-2</c:v>
                </c:pt>
                <c:pt idx="27">
                  <c:v>0.13034200000000001</c:v>
                </c:pt>
                <c:pt idx="28">
                  <c:v>1.54815E-2</c:v>
                </c:pt>
                <c:pt idx="29">
                  <c:v>0.13198199999999999</c:v>
                </c:pt>
                <c:pt idx="30">
                  <c:v>1.1794499999999999E-2</c:v>
                </c:pt>
                <c:pt idx="31">
                  <c:v>0.13368099999999999</c:v>
                </c:pt>
                <c:pt idx="32">
                  <c:v>7.7324100000000003E-3</c:v>
                </c:pt>
                <c:pt idx="33">
                  <c:v>0.13538700000000001</c:v>
                </c:pt>
                <c:pt idx="34">
                  <c:v>3.2248300000000001E-3</c:v>
                </c:pt>
                <c:pt idx="35">
                  <c:v>0.13711200000000001</c:v>
                </c:pt>
                <c:pt idx="36">
                  <c:v>-1.8160100000000001E-3</c:v>
                </c:pt>
                <c:pt idx="37">
                  <c:v>0.138872</c:v>
                </c:pt>
                <c:pt idx="38">
                  <c:v>-7.43409E-3</c:v>
                </c:pt>
                <c:pt idx="39">
                  <c:v>0.14068700000000001</c:v>
                </c:pt>
                <c:pt idx="40">
                  <c:v>-1.37132E-2</c:v>
                </c:pt>
                <c:pt idx="41">
                  <c:v>0.142571</c:v>
                </c:pt>
                <c:pt idx="42">
                  <c:v>-2.0728099999999999E-2</c:v>
                </c:pt>
                <c:pt idx="43">
                  <c:v>0.144541</c:v>
                </c:pt>
                <c:pt idx="44">
                  <c:v>-2.8572699999999999E-2</c:v>
                </c:pt>
                <c:pt idx="45">
                  <c:v>0.146615</c:v>
                </c:pt>
                <c:pt idx="46">
                  <c:v>-3.73053E-2</c:v>
                </c:pt>
                <c:pt idx="47">
                  <c:v>0.148813</c:v>
                </c:pt>
                <c:pt idx="48">
                  <c:v>-4.7017499999999997E-2</c:v>
                </c:pt>
                <c:pt idx="49">
                  <c:v>0.15115000000000001</c:v>
                </c:pt>
                <c:pt idx="50">
                  <c:v>-5.7754399999999997E-2</c:v>
                </c:pt>
                <c:pt idx="51">
                  <c:v>0.15364700000000001</c:v>
                </c:pt>
                <c:pt idx="52">
                  <c:v>-6.9579199999999994E-2</c:v>
                </c:pt>
                <c:pt idx="53">
                  <c:v>0.15631900000000001</c:v>
                </c:pt>
                <c:pt idx="54">
                  <c:v>-8.2503800000000002E-2</c:v>
                </c:pt>
                <c:pt idx="55">
                  <c:v>0.15918299999999999</c:v>
                </c:pt>
                <c:pt idx="56">
                  <c:v>-9.6595100000000003E-2</c:v>
                </c:pt>
                <c:pt idx="57">
                  <c:v>0.16225500000000001</c:v>
                </c:pt>
                <c:pt idx="58">
                  <c:v>-0.111882</c:v>
                </c:pt>
                <c:pt idx="59">
                  <c:v>0.165551</c:v>
                </c:pt>
                <c:pt idx="60">
                  <c:v>-0.128357</c:v>
                </c:pt>
                <c:pt idx="61">
                  <c:v>0.16908599999999999</c:v>
                </c:pt>
                <c:pt idx="62">
                  <c:v>-0.14609800000000001</c:v>
                </c:pt>
                <c:pt idx="63">
                  <c:v>0.172877</c:v>
                </c:pt>
                <c:pt idx="64">
                  <c:v>-0.16514899999999999</c:v>
                </c:pt>
                <c:pt idx="65">
                  <c:v>0.17693600000000001</c:v>
                </c:pt>
                <c:pt idx="66">
                  <c:v>-0.18554699999999999</c:v>
                </c:pt>
                <c:pt idx="67">
                  <c:v>0.18127799999999999</c:v>
                </c:pt>
                <c:pt idx="68">
                  <c:v>-0.207339</c:v>
                </c:pt>
                <c:pt idx="69">
                  <c:v>0.185916</c:v>
                </c:pt>
                <c:pt idx="70">
                  <c:v>-0.23052400000000001</c:v>
                </c:pt>
                <c:pt idx="71">
                  <c:v>0.19086600000000001</c:v>
                </c:pt>
                <c:pt idx="72">
                  <c:v>-0.25494899999999998</c:v>
                </c:pt>
                <c:pt idx="73">
                  <c:v>0.196134</c:v>
                </c:pt>
                <c:pt idx="74">
                  <c:v>-0.28088299999999999</c:v>
                </c:pt>
                <c:pt idx="75">
                  <c:v>0.201737</c:v>
                </c:pt>
                <c:pt idx="76">
                  <c:v>-0.30834</c:v>
                </c:pt>
                <c:pt idx="77">
                  <c:v>0.20769099999999999</c:v>
                </c:pt>
                <c:pt idx="78">
                  <c:v>-0.33735700000000002</c:v>
                </c:pt>
                <c:pt idx="79">
                  <c:v>0.21401300000000001</c:v>
                </c:pt>
                <c:pt idx="80">
                  <c:v>-0.367504</c:v>
                </c:pt>
                <c:pt idx="81">
                  <c:v>0.22072900000000001</c:v>
                </c:pt>
                <c:pt idx="82">
                  <c:v>-0.39922200000000002</c:v>
                </c:pt>
                <c:pt idx="83">
                  <c:v>0.22786200000000001</c:v>
                </c:pt>
                <c:pt idx="84">
                  <c:v>-0.43266900000000003</c:v>
                </c:pt>
                <c:pt idx="85">
                  <c:v>0.235432</c:v>
                </c:pt>
                <c:pt idx="86">
                  <c:v>-0.46759400000000001</c:v>
                </c:pt>
                <c:pt idx="87">
                  <c:v>0.24343100000000001</c:v>
                </c:pt>
                <c:pt idx="88">
                  <c:v>-0.50372700000000004</c:v>
                </c:pt>
                <c:pt idx="89">
                  <c:v>0.25190000000000001</c:v>
                </c:pt>
                <c:pt idx="90">
                  <c:v>-0.54180099999999998</c:v>
                </c:pt>
                <c:pt idx="91">
                  <c:v>0.26090099999999999</c:v>
                </c:pt>
                <c:pt idx="92">
                  <c:v>-0.58160599999999996</c:v>
                </c:pt>
                <c:pt idx="93">
                  <c:v>0.27046100000000001</c:v>
                </c:pt>
                <c:pt idx="94">
                  <c:v>-0.62265300000000001</c:v>
                </c:pt>
                <c:pt idx="95">
                  <c:v>0.28054899999999999</c:v>
                </c:pt>
                <c:pt idx="96">
                  <c:v>-0.66583499999999995</c:v>
                </c:pt>
                <c:pt idx="97">
                  <c:v>0.29124800000000001</c:v>
                </c:pt>
                <c:pt idx="98">
                  <c:v>-0.71063699999999996</c:v>
                </c:pt>
                <c:pt idx="99">
                  <c:v>0.302622</c:v>
                </c:pt>
                <c:pt idx="100">
                  <c:v>-0.75711200000000001</c:v>
                </c:pt>
                <c:pt idx="101">
                  <c:v>0.31462000000000001</c:v>
                </c:pt>
                <c:pt idx="102">
                  <c:v>-0.80588800000000005</c:v>
                </c:pt>
                <c:pt idx="103">
                  <c:v>0.32735599999999998</c:v>
                </c:pt>
                <c:pt idx="104">
                  <c:v>-0.85604800000000003</c:v>
                </c:pt>
                <c:pt idx="105">
                  <c:v>0.34083999999999998</c:v>
                </c:pt>
                <c:pt idx="106">
                  <c:v>-0.90862100000000001</c:v>
                </c:pt>
                <c:pt idx="107">
                  <c:v>0.35506599999999999</c:v>
                </c:pt>
                <c:pt idx="108">
                  <c:v>-0.96299900000000005</c:v>
                </c:pt>
                <c:pt idx="109">
                  <c:v>0.37012800000000001</c:v>
                </c:pt>
                <c:pt idx="110">
                  <c:v>-1.0195799999999999</c:v>
                </c:pt>
                <c:pt idx="111">
                  <c:v>0.38594899999999999</c:v>
                </c:pt>
                <c:pt idx="112">
                  <c:v>-1.07853</c:v>
                </c:pt>
                <c:pt idx="113">
                  <c:v>0.40262100000000001</c:v>
                </c:pt>
                <c:pt idx="114">
                  <c:v>-1.1396999999999999</c:v>
                </c:pt>
                <c:pt idx="115">
                  <c:v>0.42005300000000001</c:v>
                </c:pt>
                <c:pt idx="116">
                  <c:v>-1.2034400000000001</c:v>
                </c:pt>
                <c:pt idx="117">
                  <c:v>0.43826900000000002</c:v>
                </c:pt>
                <c:pt idx="118">
                  <c:v>-1.26976</c:v>
                </c:pt>
                <c:pt idx="119">
                  <c:v>0.45728600000000003</c:v>
                </c:pt>
                <c:pt idx="120">
                  <c:v>-1.3388</c:v>
                </c:pt>
                <c:pt idx="121">
                  <c:v>0.47711500000000001</c:v>
                </c:pt>
                <c:pt idx="122">
                  <c:v>-1.4097599999999999</c:v>
                </c:pt>
                <c:pt idx="123">
                  <c:v>0.49790200000000001</c:v>
                </c:pt>
                <c:pt idx="124">
                  <c:v>-1.48332</c:v>
                </c:pt>
                <c:pt idx="125">
                  <c:v>0.51970499999999997</c:v>
                </c:pt>
                <c:pt idx="126">
                  <c:v>-1.55959</c:v>
                </c:pt>
                <c:pt idx="127">
                  <c:v>0.54246700000000003</c:v>
                </c:pt>
                <c:pt idx="128">
                  <c:v>-1.63883</c:v>
                </c:pt>
                <c:pt idx="129">
                  <c:v>0.566137</c:v>
                </c:pt>
                <c:pt idx="130">
                  <c:v>-1.7212000000000001</c:v>
                </c:pt>
                <c:pt idx="131">
                  <c:v>0.59062199999999998</c:v>
                </c:pt>
                <c:pt idx="132">
                  <c:v>-1.80708</c:v>
                </c:pt>
                <c:pt idx="133">
                  <c:v>0.61581699999999995</c:v>
                </c:pt>
                <c:pt idx="134">
                  <c:v>-1.8963699999999999</c:v>
                </c:pt>
                <c:pt idx="135">
                  <c:v>0.64161900000000005</c:v>
                </c:pt>
                <c:pt idx="136">
                  <c:v>-1.9896</c:v>
                </c:pt>
                <c:pt idx="137">
                  <c:v>0.66793800000000003</c:v>
                </c:pt>
                <c:pt idx="138">
                  <c:v>-2.0868099999999998</c:v>
                </c:pt>
                <c:pt idx="139">
                  <c:v>0.69464499999999996</c:v>
                </c:pt>
                <c:pt idx="140">
                  <c:v>-2.1882999999999999</c:v>
                </c:pt>
                <c:pt idx="141">
                  <c:v>0.721607</c:v>
                </c:pt>
                <c:pt idx="142">
                  <c:v>-2.2945600000000002</c:v>
                </c:pt>
                <c:pt idx="143">
                  <c:v>0.748664</c:v>
                </c:pt>
                <c:pt idx="144">
                  <c:v>-2.4055599999999999</c:v>
                </c:pt>
                <c:pt idx="145">
                  <c:v>0.77566599999999997</c:v>
                </c:pt>
                <c:pt idx="146">
                  <c:v>-2.52182</c:v>
                </c:pt>
                <c:pt idx="147">
                  <c:v>0.80243799999999998</c:v>
                </c:pt>
                <c:pt idx="148">
                  <c:v>-2.6438799999999998</c:v>
                </c:pt>
                <c:pt idx="149">
                  <c:v>0.82883600000000002</c:v>
                </c:pt>
                <c:pt idx="150">
                  <c:v>-2.7719999999999998</c:v>
                </c:pt>
                <c:pt idx="151">
                  <c:v>0.85486700000000004</c:v>
                </c:pt>
                <c:pt idx="152">
                  <c:v>-2.90632</c:v>
                </c:pt>
                <c:pt idx="153">
                  <c:v>0.88036400000000004</c:v>
                </c:pt>
                <c:pt idx="154">
                  <c:v>-3.04786</c:v>
                </c:pt>
                <c:pt idx="155">
                  <c:v>0.90412999999999999</c:v>
                </c:pt>
                <c:pt idx="156">
                  <c:v>-3.1967400000000001</c:v>
                </c:pt>
                <c:pt idx="157">
                  <c:v>0.92638699999999996</c:v>
                </c:pt>
                <c:pt idx="158">
                  <c:v>-3.3535699999999999</c:v>
                </c:pt>
                <c:pt idx="159">
                  <c:v>0.94678499999999999</c:v>
                </c:pt>
                <c:pt idx="160">
                  <c:v>-3.51878</c:v>
                </c:pt>
                <c:pt idx="161">
                  <c:v>0.96485600000000005</c:v>
                </c:pt>
                <c:pt idx="162">
                  <c:v>-3.6933600000000002</c:v>
                </c:pt>
                <c:pt idx="163">
                  <c:v>0.98008899999999999</c:v>
                </c:pt>
                <c:pt idx="164">
                  <c:v>-3.8772899999999999</c:v>
                </c:pt>
                <c:pt idx="165">
                  <c:v>0.99192999999999998</c:v>
                </c:pt>
                <c:pt idx="166">
                  <c:v>-4.0714899999999998</c:v>
                </c:pt>
                <c:pt idx="167">
                  <c:v>0.99961699999999998</c:v>
                </c:pt>
                <c:pt idx="168">
                  <c:v>-4.2765599999999999</c:v>
                </c:pt>
                <c:pt idx="169">
                  <c:v>1.0059800000000001</c:v>
                </c:pt>
                <c:pt idx="170">
                  <c:v>-4.4930700000000003</c:v>
                </c:pt>
                <c:pt idx="171">
                  <c:v>1.0041599999999999</c:v>
                </c:pt>
                <c:pt idx="172">
                  <c:v>-4.7214799999999997</c:v>
                </c:pt>
                <c:pt idx="173">
                  <c:v>0.99521300000000001</c:v>
                </c:pt>
                <c:pt idx="174">
                  <c:v>-4.9624199999999998</c:v>
                </c:pt>
                <c:pt idx="175">
                  <c:v>0.97856900000000002</c:v>
                </c:pt>
                <c:pt idx="176">
                  <c:v>-5.21652</c:v>
                </c:pt>
                <c:pt idx="177">
                  <c:v>0.95319799999999999</c:v>
                </c:pt>
                <c:pt idx="178">
                  <c:v>-5.4836200000000002</c:v>
                </c:pt>
                <c:pt idx="179">
                  <c:v>0.91787300000000005</c:v>
                </c:pt>
                <c:pt idx="180">
                  <c:v>-5.7642499999999997</c:v>
                </c:pt>
                <c:pt idx="181">
                  <c:v>0.87111899999999998</c:v>
                </c:pt>
                <c:pt idx="182">
                  <c:v>-6.0581500000000004</c:v>
                </c:pt>
                <c:pt idx="183">
                  <c:v>0.81136200000000003</c:v>
                </c:pt>
                <c:pt idx="184">
                  <c:v>-6.3652800000000003</c:v>
                </c:pt>
                <c:pt idx="185">
                  <c:v>0.73683299999999996</c:v>
                </c:pt>
                <c:pt idx="186">
                  <c:v>-6.6844000000000001</c:v>
                </c:pt>
                <c:pt idx="187">
                  <c:v>0.64566100000000004</c:v>
                </c:pt>
                <c:pt idx="188">
                  <c:v>-7.0149100000000004</c:v>
                </c:pt>
                <c:pt idx="189">
                  <c:v>0.53586900000000004</c:v>
                </c:pt>
                <c:pt idx="190">
                  <c:v>-7.3554000000000004</c:v>
                </c:pt>
                <c:pt idx="191">
                  <c:v>0.40532600000000002</c:v>
                </c:pt>
                <c:pt idx="192">
                  <c:v>-7.7000799999999998</c:v>
                </c:pt>
                <c:pt idx="193">
                  <c:v>0.25218800000000002</c:v>
                </c:pt>
                <c:pt idx="194">
                  <c:v>-8.0495699999999992</c:v>
                </c:pt>
                <c:pt idx="195">
                  <c:v>7.4593400000000004E-2</c:v>
                </c:pt>
                <c:pt idx="196">
                  <c:v>-8.4000500000000002</c:v>
                </c:pt>
                <c:pt idx="197">
                  <c:v>-0.12976499999999999</c:v>
                </c:pt>
                <c:pt idx="198">
                  <c:v>-8.7507400000000004</c:v>
                </c:pt>
                <c:pt idx="199">
                  <c:v>-0.36200399999999999</c:v>
                </c:pt>
                <c:pt idx="200">
                  <c:v>-9.0935000000000006</c:v>
                </c:pt>
                <c:pt idx="201">
                  <c:v>-0.62343700000000002</c:v>
                </c:pt>
                <c:pt idx="202">
                  <c:v>-9.4232300000000002</c:v>
                </c:pt>
                <c:pt idx="203">
                  <c:v>-0.91440900000000003</c:v>
                </c:pt>
                <c:pt idx="204">
                  <c:v>-9.73109</c:v>
                </c:pt>
                <c:pt idx="205">
                  <c:v>-1.2342200000000001</c:v>
                </c:pt>
                <c:pt idx="206">
                  <c:v>-10.018800000000001</c:v>
                </c:pt>
                <c:pt idx="207">
                  <c:v>-1.58195</c:v>
                </c:pt>
                <c:pt idx="208">
                  <c:v>-10.276400000000001</c:v>
                </c:pt>
                <c:pt idx="209">
                  <c:v>-1.95509</c:v>
                </c:pt>
                <c:pt idx="210">
                  <c:v>-10.4978</c:v>
                </c:pt>
                <c:pt idx="211">
                  <c:v>-2.3502299999999998</c:v>
                </c:pt>
                <c:pt idx="212">
                  <c:v>-10.681900000000001</c:v>
                </c:pt>
                <c:pt idx="213">
                  <c:v>-2.7618499999999999</c:v>
                </c:pt>
                <c:pt idx="214">
                  <c:v>-10.823600000000001</c:v>
                </c:pt>
                <c:pt idx="215">
                  <c:v>-3.1837399999999998</c:v>
                </c:pt>
                <c:pt idx="216">
                  <c:v>-10.921099999999999</c:v>
                </c:pt>
                <c:pt idx="217">
                  <c:v>-3.6160600000000001</c:v>
                </c:pt>
                <c:pt idx="218">
                  <c:v>-10.973699999999999</c:v>
                </c:pt>
                <c:pt idx="219">
                  <c:v>-4.0508800000000003</c:v>
                </c:pt>
                <c:pt idx="220">
                  <c:v>-10.9918</c:v>
                </c:pt>
                <c:pt idx="221">
                  <c:v>-4.4809599999999996</c:v>
                </c:pt>
                <c:pt idx="222">
                  <c:v>-10.9763</c:v>
                </c:pt>
                <c:pt idx="223">
                  <c:v>-4.9018600000000001</c:v>
                </c:pt>
                <c:pt idx="224">
                  <c:v>-10.933199999999999</c:v>
                </c:pt>
                <c:pt idx="225">
                  <c:v>-5.3097300000000001</c:v>
                </c:pt>
                <c:pt idx="226">
                  <c:v>-10.861599999999999</c:v>
                </c:pt>
                <c:pt idx="227">
                  <c:v>-5.6999599999999999</c:v>
                </c:pt>
                <c:pt idx="228">
                  <c:v>-10.764799999999999</c:v>
                </c:pt>
                <c:pt idx="229">
                  <c:v>-6.0680399999999999</c:v>
                </c:pt>
                <c:pt idx="230">
                  <c:v>-10.6494</c:v>
                </c:pt>
                <c:pt idx="231">
                  <c:v>-6.4138799999999998</c:v>
                </c:pt>
                <c:pt idx="232">
                  <c:v>-10.518800000000001</c:v>
                </c:pt>
                <c:pt idx="233">
                  <c:v>-6.7373799999999999</c:v>
                </c:pt>
                <c:pt idx="234">
                  <c:v>-10.376799999999999</c:v>
                </c:pt>
                <c:pt idx="235">
                  <c:v>-7.0378999999999996</c:v>
                </c:pt>
                <c:pt idx="236">
                  <c:v>-10.2285</c:v>
                </c:pt>
                <c:pt idx="237">
                  <c:v>-7.3160100000000003</c:v>
                </c:pt>
                <c:pt idx="238">
                  <c:v>-10.0769</c:v>
                </c:pt>
                <c:pt idx="239">
                  <c:v>-7.5722100000000001</c:v>
                </c:pt>
                <c:pt idx="240">
                  <c:v>-9.9232300000000002</c:v>
                </c:pt>
                <c:pt idx="241">
                  <c:v>-7.8092300000000003</c:v>
                </c:pt>
                <c:pt idx="242">
                  <c:v>-9.7656700000000001</c:v>
                </c:pt>
                <c:pt idx="243">
                  <c:v>-8.0288500000000003</c:v>
                </c:pt>
                <c:pt idx="244">
                  <c:v>-9.6062799999999999</c:v>
                </c:pt>
                <c:pt idx="245">
                  <c:v>-8.2326999999999995</c:v>
                </c:pt>
                <c:pt idx="246">
                  <c:v>-9.4540199999999999</c:v>
                </c:pt>
                <c:pt idx="247">
                  <c:v>-8.4233499999999992</c:v>
                </c:pt>
                <c:pt idx="248">
                  <c:v>-9.3201099999999997</c:v>
                </c:pt>
                <c:pt idx="249">
                  <c:v>-8.5964500000000008</c:v>
                </c:pt>
                <c:pt idx="250">
                  <c:v>-9.2139299999999995</c:v>
                </c:pt>
                <c:pt idx="251">
                  <c:v>-8.7430400000000006</c:v>
                </c:pt>
                <c:pt idx="252">
                  <c:v>-9.1335499999999996</c:v>
                </c:pt>
                <c:pt idx="253">
                  <c:v>-8.8580299999999994</c:v>
                </c:pt>
                <c:pt idx="254">
                  <c:v>-9.0462600000000002</c:v>
                </c:pt>
                <c:pt idx="255">
                  <c:v>-8.9502699999999997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AA-4DF7-8C24-2D2FCD77FA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8163920"/>
        <c:axId val="1988164400"/>
      </c:scatterChart>
      <c:valAx>
        <c:axId val="1988163920"/>
        <c:scaling>
          <c:orientation val="minMax"/>
        </c:scaling>
        <c:delete val="0"/>
        <c:axPos val="t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x/c</a:t>
                </a:r>
                <a:endParaRPr lang="ko-KR" altLang="en-US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88164400"/>
        <c:crosses val="autoZero"/>
        <c:crossBetween val="midCat"/>
      </c:valAx>
      <c:valAx>
        <c:axId val="1988164400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Cp</a:t>
                </a:r>
                <a:endParaRPr lang="ko-KR" altLang="en-US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8816392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74A07-DCE1-A5C0-6842-96ABF376F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64AFA-485C-07C5-CA67-DA840310A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8BD24-2C25-BD93-EFFF-02BFB5D9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EC3C-AC56-412B-A5CE-B48118702CF7}" type="datetimeFigureOut">
              <a:rPr lang="ko-KR" altLang="en-US" smtClean="0"/>
              <a:t>2025-10-06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5D7C72-64DE-8F84-3235-EBD6B5A9D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345C5-23AC-B77F-5F50-BE6445BAF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ACC2-323D-43E2-8758-C79A4A82D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4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4FF72-3B8A-DACF-5D7F-A6CE30C9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64F833-E6B8-0D40-AFF8-255BB91FB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C522B-0998-65AD-E5D0-FBFB5A1B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EC3C-AC56-412B-A5CE-B48118702CF7}" type="datetimeFigureOut">
              <a:rPr lang="ko-KR" altLang="en-US" smtClean="0"/>
              <a:t>2025-10-06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372A99-0E3F-6118-C140-A70BD291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94B2D-5333-9666-93D7-503AD812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ACC2-323D-43E2-8758-C79A4A82D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61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9BCC8E-A46C-6F69-C4A9-59FD188C3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C6CAA5-D3BB-9EAC-0074-B35844BF1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14B02-E47F-0833-32D3-BC5FCE369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EC3C-AC56-412B-A5CE-B48118702CF7}" type="datetimeFigureOut">
              <a:rPr lang="ko-KR" altLang="en-US" smtClean="0"/>
              <a:t>2025-10-06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B0697-BC06-411D-8769-CE4102D2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55E22F-CE54-61F2-6E2E-166B75FE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ACC2-323D-43E2-8758-C79A4A82D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40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0F95F-54C2-2B74-A3B8-6D657216B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29616-86EB-3254-24A5-092784952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573364-BB9F-A0DF-39EC-39FED769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EC3C-AC56-412B-A5CE-B48118702CF7}" type="datetimeFigureOut">
              <a:rPr lang="ko-KR" altLang="en-US" smtClean="0"/>
              <a:t>2025-10-06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E7D70-3754-59F6-F7A2-7C65C6EE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827D23-7005-56D2-57CC-403D0D09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ACC2-323D-43E2-8758-C79A4A82D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63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28EC3-EDB3-11EF-2EEB-12CE0F22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27B0B4-44B6-006E-C509-7AE9D722A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482C7-3919-BE4E-B48A-326A342E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EC3C-AC56-412B-A5CE-B48118702CF7}" type="datetimeFigureOut">
              <a:rPr lang="ko-KR" altLang="en-US" smtClean="0"/>
              <a:t>2025-10-06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259B53-CC65-F351-E21F-4ECA2D1B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C8CB5-1D0C-6BF2-1682-36775CAC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ACC2-323D-43E2-8758-C79A4A82D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16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DF059-C541-0833-FCE4-F935A5B3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DF5C1-ABA1-622A-D706-62B6C0738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1A199E-ADC8-96D0-2F3E-AE884C48C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2975C7-DD83-51B3-D642-E25FEC689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EC3C-AC56-412B-A5CE-B48118702CF7}" type="datetimeFigureOut">
              <a:rPr lang="ko-KR" altLang="en-US" smtClean="0"/>
              <a:t>2025-10-06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7BBF6E-0FE3-DE75-67DB-87DD54D1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051ED9-54D6-87B7-129E-6DD4DD6A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ACC2-323D-43E2-8758-C79A4A82D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31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275CC-AF73-F000-BFF6-DEBD1158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39CA7-905B-706E-6CB8-CEE967D07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350B6D-7E75-398D-EBF5-D8AB8507F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B426F-E050-5E72-9754-5013EEB9C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BB8352-8EF9-2876-0B1B-8B0885E08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C8D3F8-3D79-7AC5-2EDF-05E2C696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EC3C-AC56-412B-A5CE-B48118702CF7}" type="datetimeFigureOut">
              <a:rPr lang="ko-KR" altLang="en-US" smtClean="0"/>
              <a:t>2025-10-06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8AB440-A1CA-EEA6-4A61-23206EFE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E27D20-4264-CF1F-A061-69FD352B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ACC2-323D-43E2-8758-C79A4A82D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85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03C2F-4DEF-EB44-81FE-C728BBB3C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F92B23-54A9-84B7-4C25-3F5F5979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EC3C-AC56-412B-A5CE-B48118702CF7}" type="datetimeFigureOut">
              <a:rPr lang="ko-KR" altLang="en-US" smtClean="0"/>
              <a:t>2025-10-06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A37493-EC5E-0B18-EA74-70C56599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25C440-AFFC-589D-088F-E68302A3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ACC2-323D-43E2-8758-C79A4A82D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1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1A1E95-4748-13A0-2FE4-A98704BE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EC3C-AC56-412B-A5CE-B48118702CF7}" type="datetimeFigureOut">
              <a:rPr lang="ko-KR" altLang="en-US" smtClean="0"/>
              <a:t>2025-10-06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58B8B9-E4F0-6653-04E8-BD3AF33D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D94CAE-89F2-52A7-ED39-0F65CD4A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ACC2-323D-43E2-8758-C79A4A82D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09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7B5B8-DE13-50AF-1861-95FDB442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959D5-07FF-9E48-CB97-696518488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CC8D40-A401-6136-51BA-16E648906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3F23EC-A3FD-CB62-F43C-C82C03B0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EC3C-AC56-412B-A5CE-B48118702CF7}" type="datetimeFigureOut">
              <a:rPr lang="ko-KR" altLang="en-US" smtClean="0"/>
              <a:t>2025-10-06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C21BA5-3394-6765-E817-2514FCB15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063746-A93D-78B6-37F4-0D60A905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ACC2-323D-43E2-8758-C79A4A82D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63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57593-B152-510F-FDC4-77B73DE8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CD990B-2AA8-2889-1C6A-AA21CEBEA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303855-B230-E4A8-ABEB-C6DA26239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9A65C5-D72B-89AE-762D-C775FD92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EC3C-AC56-412B-A5CE-B48118702CF7}" type="datetimeFigureOut">
              <a:rPr lang="ko-KR" altLang="en-US" smtClean="0"/>
              <a:t>2025-10-06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9B5597-EB9F-F503-B036-5882A4B5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51648F-6A8E-1D88-57BE-9CD16038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8ACC2-323D-43E2-8758-C79A4A82DA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73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4C6DC8-78A2-EC89-7885-37B02C59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1720A0-0ABE-F7DA-5B83-DD8792746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14626D-34DC-ED89-92C6-C1FF2B126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defRPr>
            </a:lvl1pPr>
          </a:lstStyle>
          <a:p>
            <a:fld id="{1B09EC3C-AC56-412B-A5CE-B48118702CF7}" type="datetimeFigureOut">
              <a:rPr lang="ko-KR" altLang="en-US" smtClean="0"/>
              <a:pPr/>
              <a:t>2025-10-06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5FA5CB-B9EE-1F34-7FD5-BE11BF88B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BDE70E-D93A-6F12-2F93-0785E3F54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defRPr>
            </a:lvl1pPr>
          </a:lstStyle>
          <a:p>
            <a:fld id="{DA38ACC2-323D-43E2-8758-C79A4A82DA4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2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 네오 Bold" panose="00000800000000000000" pitchFamily="2" charset="-127"/>
          <a:ea typeface="나눔스퀘어 네오 Bold" panose="000008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 네오 Bold" panose="00000800000000000000" pitchFamily="2" charset="-127"/>
          <a:ea typeface="나눔스퀘어 네오 Bold" panose="000008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 네오 Bold" panose="00000800000000000000" pitchFamily="2" charset="-127"/>
          <a:ea typeface="나눔스퀘어 네오 Bold" panose="000008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 네오 Bold" panose="00000800000000000000" pitchFamily="2" charset="-127"/>
          <a:ea typeface="나눔스퀘어 네오 Bold" panose="000008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 네오 Bold" panose="00000800000000000000" pitchFamily="2" charset="-127"/>
          <a:ea typeface="나눔스퀘어 네오 Bold" panose="000008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 네오 Bold" panose="00000800000000000000" pitchFamily="2" charset="-127"/>
          <a:ea typeface="나눔스퀘어 네오 Bold" panose="000008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https://d.docs.live.net/8fe85b1d06e92542/CJU/3-2/&#51204;&#49328;&#50976;&#52404;&#54644;&#49437;/Project/naca0012.deg/Cl.xlsx!Sheet1!%5bCl.xlsx%5dSheet1%20&#52264;&#53944;%20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FE447-503F-E004-3854-F735380439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전산유체해석실습</a:t>
            </a:r>
            <a:endParaRPr lang="ko-KR" altLang="en-US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23C14C-8F23-3A04-90B2-B272B1A4B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60543"/>
            <a:ext cx="9144000" cy="1655762"/>
          </a:xfrm>
        </p:spPr>
        <p:txBody>
          <a:bodyPr/>
          <a:lstStyle/>
          <a:p>
            <a:r>
              <a:rPr lang="en-US" altLang="ko-KR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2021010502_</a:t>
            </a:r>
            <a:r>
              <a:rPr lang="ko-KR" altLang="en-US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왕세영</a:t>
            </a:r>
          </a:p>
        </p:txBody>
      </p:sp>
    </p:spTree>
    <p:extLst>
      <p:ext uri="{BB962C8B-B14F-4D97-AF65-F5344CB8AC3E}">
        <p14:creationId xmlns:p14="http://schemas.microsoft.com/office/powerpoint/2010/main" val="173570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8F55A-82BE-4D44-9E1D-3E0E0041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397C4-F242-C8A0-D9B3-1C24A676F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CL_Graph</a:t>
            </a:r>
            <a:endParaRPr lang="en-US" altLang="ko-KR" dirty="0"/>
          </a:p>
          <a:p>
            <a:r>
              <a:rPr lang="en-US" altLang="ko-KR" dirty="0" err="1"/>
              <a:t>CD_Graph</a:t>
            </a:r>
            <a:endParaRPr lang="en-US" altLang="ko-KR" dirty="0"/>
          </a:p>
          <a:p>
            <a:r>
              <a:rPr lang="en-US" altLang="ko-KR" dirty="0"/>
              <a:t>CL/</a:t>
            </a:r>
            <a:r>
              <a:rPr lang="en-US" altLang="ko-KR" dirty="0" err="1"/>
              <a:t>CD_Graph</a:t>
            </a:r>
            <a:endParaRPr lang="en-US" altLang="ko-KR" dirty="0"/>
          </a:p>
          <a:p>
            <a:r>
              <a:rPr lang="en-US" altLang="ko-KR" dirty="0"/>
              <a:t>CP each alpha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74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36764-BB99-EE07-1AB4-A854025A0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CL_Graph</a:t>
            </a:r>
            <a:endParaRPr lang="ko-KR" altLang="en-US" dirty="0"/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25A9650C-7AA6-2FE1-D0AF-6D7690A820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478749"/>
              </p:ext>
            </p:extLst>
          </p:nvPr>
        </p:nvGraphicFramePr>
        <p:xfrm>
          <a:off x="-1" y="1606641"/>
          <a:ext cx="6096000" cy="35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84222" imgH="2755539" progId="Excel.Sheet.12">
                  <p:link updateAutomatic="1"/>
                </p:oleObj>
              </mc:Choice>
              <mc:Fallback>
                <p:oleObj name="Worksheet" r:id="rId2" imgW="4584222" imgH="275553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" y="1606641"/>
                        <a:ext cx="6096000" cy="351433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E69EAC-A8A6-26D5-C569-913E7DC6EF9D}"/>
                  </a:ext>
                </a:extLst>
              </p:cNvPr>
              <p:cNvSpPr txBox="1"/>
              <p:nvPr/>
            </p:nvSpPr>
            <p:spPr>
              <a:xfrm>
                <a:off x="6446808" y="1378651"/>
                <a:ext cx="5538158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목적</a:t>
                </a:r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NACA 0012 </a:t>
                </a:r>
                <a:r>
                  <a:rPr lang="ko-KR" altLang="en-US" dirty="0" err="1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익형의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ko-KR" altLang="en-US" dirty="0" err="1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받음각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ko-KR" altLang="en-US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  <m:r>
                      <a:rPr lang="en-US" altLang="ko-KR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ko-KR" altLang="en-US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  <m:r>
                      <a:rPr lang="en-US" altLang="ko-KR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p>
                        <m:r>
                          <a:rPr lang="ko-KR" altLang="en-US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에서의 양력계수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을 수치해석으로 산출하고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실험 데이터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(Abbott &amp; von </a:t>
                </a:r>
                <a:r>
                  <a:rPr lang="en-US" altLang="ko-KR" dirty="0" err="1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Doenhoff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)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와 비교</a:t>
                </a:r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2)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해석 조건</a:t>
                </a:r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물리모델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: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ko-KR" altLang="en-US" dirty="0" err="1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비압축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RANS+ </a:t>
                </a:r>
                <a:r>
                  <a:rPr lang="en-US" altLang="ko-KR" dirty="0" err="1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Spalart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–Allmaras(SA).</a:t>
                </a:r>
              </a:p>
              <a:p>
                <a:r>
                  <a:rPr lang="ko-KR" altLang="en-US" dirty="0" err="1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해석솔버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: HLLC</a:t>
                </a:r>
              </a:p>
              <a:p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격자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: n0012_897-257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3)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결과</a:t>
                </a:r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그래프에서 파란 점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(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계산치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)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이 주황 실험 곡선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(Abbott &amp; von </a:t>
                </a:r>
                <a:r>
                  <a:rPr lang="en-US" altLang="ko-KR" dirty="0" err="1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Doenhoff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)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과 선형 구간에서 거의 일치하며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15°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에서도 상당히 근접함을 확인했다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</a:t>
                </a:r>
                <a:endParaRPr lang="ko-KR" altLang="en-US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E69EAC-A8A6-26D5-C569-913E7DC6E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808" y="1378651"/>
                <a:ext cx="5538158" cy="3970318"/>
              </a:xfrm>
              <a:prstGeom prst="rect">
                <a:avLst/>
              </a:prstGeom>
              <a:blipFill>
                <a:blip r:embed="rId4"/>
                <a:stretch>
                  <a:fillRect l="-991" t="-614" r="-661" b="-1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9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1984A-C2AE-F35C-1D2C-A4E032437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14AFB-A04C-5A9C-D5BE-BEE9EDB56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CD_Graph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8B5776-DC80-C320-B24A-EB0E8373CE87}"/>
                  </a:ext>
                </a:extLst>
              </p:cNvPr>
              <p:cNvSpPr txBox="1"/>
              <p:nvPr/>
            </p:nvSpPr>
            <p:spPr>
              <a:xfrm>
                <a:off x="6272842" y="1028343"/>
                <a:ext cx="5538158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목적</a:t>
                </a:r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NACA 0012 </a:t>
                </a:r>
                <a:r>
                  <a:rPr lang="ko-KR" altLang="en-US" dirty="0" err="1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익형의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ko-KR" altLang="en-US" dirty="0" err="1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받음각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ko-KR" altLang="en-US" b="0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  <m:r>
                      <a:rPr lang="en-US" altLang="ko-KR" b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ko-KR" altLang="en-US" b="0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  <m:r>
                      <a:rPr lang="en-US" altLang="ko-KR" b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p>
                        <m:r>
                          <a:rPr lang="ko-KR" altLang="en-US" b="0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에서의 양력계수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을 수치해석으로 산출하고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실험 데이터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(Abbott &amp; von </a:t>
                </a:r>
                <a:r>
                  <a:rPr lang="en-US" altLang="ko-KR" dirty="0" err="1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Doenhoff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)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와 비교</a:t>
                </a:r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2)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해석 조건</a:t>
                </a:r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물리모델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: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ko-KR" altLang="en-US" dirty="0" err="1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비압축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RANS+ </a:t>
                </a:r>
                <a:r>
                  <a:rPr lang="en-US" altLang="ko-KR" dirty="0" err="1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Spalart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–Allmaras(SA).</a:t>
                </a:r>
              </a:p>
              <a:p>
                <a:r>
                  <a:rPr lang="ko-KR" altLang="en-US" dirty="0" err="1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해석솔버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: HLLC</a:t>
                </a:r>
              </a:p>
              <a:p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격자 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: n0012_897-257</a:t>
                </a: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3)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결과</a:t>
                </a:r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0–10°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구간에서 실험 곡선은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ko-KR" altLang="en-US" b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b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006</m:t>
                    </m:r>
                    <m:r>
                      <m:rPr>
                        <m:nor/>
                      </m:rPr>
                      <a:rPr lang="ko-KR" altLang="en-US" i="1"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rPr>
                      <m:t> </m:t>
                    </m:r>
                    <m:r>
                      <a:rPr lang="ko-KR" altLang="en-US" b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ko-KR" altLang="en-US" i="1">
                        <a:latin typeface="나눔스퀘어 네오 Bold" panose="00000800000000000000" pitchFamily="2" charset="-127"/>
                        <a:ea typeface="나눔스퀘어 네오 Bold" panose="00000800000000000000" pitchFamily="2" charset="-127"/>
                      </a:rPr>
                      <m:t>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b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012</m:t>
                    </m:r>
                  </m:oMath>
                </a14:m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수준으로 완만한 증가를 보이며</a:t>
                </a:r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계산치는 전 구간에서 약간 상향 경향</a:t>
                </a:r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15° </a:t>
                </a:r>
                <a:r>
                  <a:rPr lang="ko-KR" altLang="en-US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부근에서도 계산치가 실험보다 큼</a:t>
                </a:r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endParaRPr lang="en-US" altLang="ko-KR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8B5776-DC80-C320-B24A-EB0E8373C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842" y="1028343"/>
                <a:ext cx="5538158" cy="4801314"/>
              </a:xfrm>
              <a:prstGeom prst="rect">
                <a:avLst/>
              </a:prstGeom>
              <a:blipFill>
                <a:blip r:embed="rId2"/>
                <a:stretch>
                  <a:fillRect l="-880" t="-635" r="-5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F20F0BF4-7558-CFDD-36B6-6D13F79EBA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2223035"/>
              </p:ext>
            </p:extLst>
          </p:nvPr>
        </p:nvGraphicFramePr>
        <p:xfrm>
          <a:off x="381000" y="1823295"/>
          <a:ext cx="5334000" cy="3211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0420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C7CED-9011-9145-BF45-56DA16ABE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5BAA3-4578-29F2-2FB6-B5E94A227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CL/CD</a:t>
            </a:r>
            <a:r>
              <a:rPr lang="en-US" altLang="ko-KR" dirty="0" err="1"/>
              <a:t>_Graph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B3AA94-5BED-6DD6-38A4-74D010884387}"/>
                  </a:ext>
                </a:extLst>
              </p:cNvPr>
              <p:cNvSpPr txBox="1"/>
              <p:nvPr/>
            </p:nvSpPr>
            <p:spPr>
              <a:xfrm>
                <a:off x="6272842" y="989163"/>
                <a:ext cx="5538158" cy="5047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기준</a:t>
                </a:r>
                <a:endParaRPr lang="en-US" altLang="ko-KR" sz="14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이번 비교는 </a:t>
                </a:r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Ladson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의 </a:t>
                </a:r>
                <a:r>
                  <a:rPr lang="ko-KR" altLang="en-US" sz="1400" dirty="0" err="1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완전난류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데이터를 참조했다</a:t>
                </a:r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이 데이터는 </a:t>
                </a:r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Re=6×10⁶, </a:t>
                </a:r>
                <a:r>
                  <a:rPr lang="ko-KR" altLang="en-US" sz="1400" dirty="0" err="1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저마하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조건에서 힘 계수 비교용 기준으로 널리 쓰인다</a:t>
                </a:r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또한 </a:t>
                </a:r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NASA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의 </a:t>
                </a:r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NACA0012 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검증 가이드를 따랐다</a:t>
                </a:r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</a:p>
              <a:p>
                <a:endParaRPr lang="en-US" altLang="ko-KR" sz="14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2) 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해석 조건</a:t>
                </a:r>
                <a:endParaRPr lang="en-US" altLang="ko-KR" sz="14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물리모델 </a:t>
                </a:r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: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ko-KR" altLang="en-US" sz="1400" dirty="0" err="1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비압축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RANS+ </a:t>
                </a:r>
                <a:r>
                  <a:rPr lang="en-US" altLang="ko-KR" sz="1400" dirty="0" err="1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Spalart</a:t>
                </a:r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–Allmaras(SA).</a:t>
                </a:r>
              </a:p>
              <a:p>
                <a:r>
                  <a:rPr lang="ko-KR" altLang="en-US" sz="1400" dirty="0" err="1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해석솔버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: HLLC</a:t>
                </a:r>
              </a:p>
              <a:p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격자 </a:t>
                </a:r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: mesh_NACA0012_turb_897x257</a:t>
                </a:r>
              </a:p>
              <a:p>
                <a:endParaRPr lang="en-US" altLang="ko-KR" sz="14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초기 격자 </a:t>
                </a:r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n0012_897-257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로 수행했을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가 전 구간에서 과대로 나타났다</a:t>
                </a:r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NASA 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자료를 확인한 결과</a:t>
                </a:r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본 케이스는 </a:t>
                </a:r>
                <a:r>
                  <a:rPr lang="ko-KR" altLang="en-US" sz="1400" dirty="0" err="1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완전난류</a:t>
                </a:r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(tripped) 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가정이므로</a:t>
                </a:r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:r>
                  <a:rPr lang="ko-KR" altLang="en-US" sz="1400" dirty="0" err="1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완전난류용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격자 </a:t>
                </a:r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mesh_NACA0012_turb_897x257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를 사용해 재계산하였다</a:t>
                </a:r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교체 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가 </a:t>
                </a:r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Ladson 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곡선에 현저히 </a:t>
                </a:r>
                <a:r>
                  <a:rPr lang="ko-KR" altLang="en-US" sz="1400" dirty="0" err="1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가까워짐을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확인했다</a:t>
                </a:r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</a:t>
                </a:r>
              </a:p>
              <a:p>
                <a:endParaRPr lang="en-US" altLang="ko-KR" sz="14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3) 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결과</a:t>
                </a:r>
                <a:endParaRPr lang="en-US" altLang="ko-KR" sz="14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ko-KR" altLang="en-US" sz="1400" b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부근</a:t>
                </a:r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: 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계산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≈ </a:t>
                </a:r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1×10⁻²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로 실험</a:t>
                </a:r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데이터와 근접</a:t>
                </a:r>
                <a:endParaRPr lang="en-US" altLang="ko-KR" sz="14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ko-KR" altLang="en-US" sz="1400" b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400" b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부근</a:t>
                </a:r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(α=10°): 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계산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≈</a:t>
                </a:r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0.014385</a:t>
                </a:r>
                <a:r>
                  <a:rPr lang="ko-KR" altLang="en-US" sz="1400" dirty="0">
                    <a:effectLst/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 </a:t>
                </a:r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실험의 완만 상승 추세와 정합</a:t>
                </a:r>
                <a:endParaRPr lang="en-US" altLang="ko-KR" sz="14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ko-KR" altLang="en-US" sz="1400" b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400" b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부근</a:t>
                </a:r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(α=15°): 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계산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≈</a:t>
                </a:r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0.027162</a:t>
                </a:r>
                <a:r>
                  <a:rPr lang="ko-KR" altLang="en-US" sz="1400" dirty="0">
                    <a:effectLst/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실험 곡선과 유사한 값 획득</a:t>
                </a:r>
                <a:endParaRPr lang="en-US" altLang="ko-KR" sz="14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endParaRPr lang="en-US" altLang="ko-KR" sz="14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B3AA94-5BED-6DD6-38A4-74D01088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842" y="989163"/>
                <a:ext cx="5538158" cy="5047536"/>
              </a:xfrm>
              <a:prstGeom prst="rect">
                <a:avLst/>
              </a:prstGeom>
              <a:blipFill>
                <a:blip r:embed="rId2"/>
                <a:stretch>
                  <a:fillRect l="-330" t="-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5E21336C-350D-59BF-FBE8-13EFE72031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1329187"/>
              </p:ext>
            </p:extLst>
          </p:nvPr>
        </p:nvGraphicFramePr>
        <p:xfrm>
          <a:off x="381000" y="1687183"/>
          <a:ext cx="5334000" cy="3483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3559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9FAE9-0520-4840-8D87-B36D9907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55"/>
            <a:ext cx="10515600" cy="4351338"/>
          </a:xfrm>
        </p:spPr>
        <p:txBody>
          <a:bodyPr/>
          <a:lstStyle/>
          <a:p>
            <a:r>
              <a:rPr lang="en-US" altLang="ko-KR" dirty="0"/>
              <a:t>Cp each alpha</a:t>
            </a: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924BA7EC-F90B-4A72-D679-FF99FCEBEF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4771823"/>
              </p:ext>
            </p:extLst>
          </p:nvPr>
        </p:nvGraphicFramePr>
        <p:xfrm>
          <a:off x="146649" y="984924"/>
          <a:ext cx="374098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1075491C-D8AF-2C7F-E141-2EAC176CD4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533744"/>
              </p:ext>
            </p:extLst>
          </p:nvPr>
        </p:nvGraphicFramePr>
        <p:xfrm>
          <a:off x="3887638" y="984924"/>
          <a:ext cx="398827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9CFBF011-D841-41D2-5FDC-BE4B5CE0C1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9278692"/>
              </p:ext>
            </p:extLst>
          </p:nvPr>
        </p:nvGraphicFramePr>
        <p:xfrm>
          <a:off x="7798279" y="984924"/>
          <a:ext cx="424707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0C4D0F-CCC6-3E22-EF2A-60BC2306ED01}"/>
                  </a:ext>
                </a:extLst>
              </p:cNvPr>
              <p:cNvSpPr txBox="1"/>
              <p:nvPr/>
            </p:nvSpPr>
            <p:spPr>
              <a:xfrm>
                <a:off x="638354" y="3772340"/>
                <a:ext cx="10915291" cy="2696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기준</a:t>
                </a:r>
                <a:endParaRPr lang="en-US" altLang="ko-KR" sz="14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NASA TMR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의 </a:t>
                </a:r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NACA0012 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검증 페이지를 참조했으며</a:t>
                </a:r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Ladson </a:t>
                </a:r>
                <a:r>
                  <a:rPr lang="ko-KR" altLang="en-US" sz="1400" dirty="0" err="1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완전난류</a:t>
                </a:r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데이터를 힘 계수 비교의 기준으로 사용</a:t>
                </a:r>
                <a:endParaRPr lang="en-US" altLang="ko-KR" sz="14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endParaRPr lang="en-US" altLang="ko-KR" sz="14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2) 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해석 조건</a:t>
                </a:r>
                <a:endParaRPr lang="en-US" altLang="ko-KR" sz="14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물리모델 </a:t>
                </a:r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: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ko-KR" altLang="en-US" sz="1400" dirty="0" err="1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비압축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RANS+ </a:t>
                </a:r>
                <a:r>
                  <a:rPr lang="en-US" altLang="ko-KR" sz="1400" dirty="0" err="1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Spalart</a:t>
                </a:r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–Allmaras(SA).</a:t>
                </a:r>
              </a:p>
              <a:p>
                <a:r>
                  <a:rPr lang="ko-KR" altLang="en-US" sz="1400" dirty="0" err="1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해석솔버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</a:t>
                </a:r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: HLLC</a:t>
                </a:r>
              </a:p>
              <a:p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격자 </a:t>
                </a:r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: mesh_NACA0012_turb_897x257</a:t>
                </a:r>
              </a:p>
              <a:p>
                <a:endParaRPr lang="en-US" altLang="ko-KR" sz="14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3) 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결과</a:t>
                </a:r>
                <a:endParaRPr lang="en-US" altLang="ko-KR" sz="14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α=0°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ko-KR" altLang="en-US" sz="1400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4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b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ko-KR" altLang="en-US" sz="1400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는 실험과 정량적으로 거의 일치</a:t>
                </a:r>
                <a:endParaRPr lang="en-US" altLang="ko-KR" sz="14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α=10°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에서는 </a:t>
                </a:r>
                <a:r>
                  <a:rPr lang="ko-KR" altLang="en-US" sz="1400" dirty="0" err="1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계산값이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 앞전에서는 다소 과대</a:t>
                </a:r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상면 중</a:t>
                </a:r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·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후반의 압력 회복 기울기와 </a:t>
                </a:r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TE 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근방 수준은 실험과 근접하여 분포 형상이 전반적으로 일치</a:t>
                </a:r>
                <a:endParaRPr lang="en-US" altLang="ko-KR" sz="14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  <a:p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α=15°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에서도 같은 경향을 보였고</a:t>
                </a:r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, 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상면 중</a:t>
                </a:r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·</a:t>
                </a:r>
                <a:r>
                  <a:rPr lang="ko-KR" altLang="en-US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후반에서는 큰 편차 없이 실험 추세를 따른다</a:t>
                </a:r>
                <a:r>
                  <a:rPr lang="en-US" altLang="ko-KR" sz="1400" dirty="0">
                    <a:latin typeface="나눔스퀘어 네오 Bold" panose="00000800000000000000" pitchFamily="2" charset="-127"/>
                    <a:ea typeface="나눔스퀘어 네오 Bold" panose="00000800000000000000" pitchFamily="2" charset="-127"/>
                  </a:rPr>
                  <a:t>. </a:t>
                </a:r>
                <a:endParaRPr lang="ko-KR" altLang="en-US" sz="1400" dirty="0">
                  <a:latin typeface="나눔스퀘어 네오 Bold" panose="00000800000000000000" pitchFamily="2" charset="-127"/>
                  <a:ea typeface="나눔스퀘어 네오 Bold" panose="00000800000000000000" pitchFamily="2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0C4D0F-CCC6-3E22-EF2A-60BC2306E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54" y="3772340"/>
                <a:ext cx="10915291" cy="2696957"/>
              </a:xfrm>
              <a:prstGeom prst="rect">
                <a:avLst/>
              </a:prstGeom>
              <a:blipFill>
                <a:blip r:embed="rId5"/>
                <a:stretch>
                  <a:fillRect l="-168" t="-452" b="-1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">
            <a:extLst>
              <a:ext uri="{FF2B5EF4-FFF2-40B4-BE49-F238E27FC236}">
                <a16:creationId xmlns:a16="http://schemas.microsoft.com/office/drawing/2014/main" id="{24167B26-577F-4DCB-5AD1-81D510D5B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20645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나눔스퀘어 네오 Bold" panose="00000800000000000000" pitchFamily="2" charset="-127"/>
              </a:rPr>
              <a:t>CL​≈1.1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나눔스퀘어 네오 Bold" panose="00000800000000000000" pitchFamily="2" charset="-127"/>
              </a:rPr>
              <a:t> (≈α=10°): 계산 CD≈0.014∼0.02C_D\approx0.014\sim0.02CD​≈0.014∼0.02 →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나눔스퀘어 네오 Bold" panose="00000800000000000000" pitchFamily="2" charset="-127"/>
              </a:rPr>
              <a:t>실험의 완만 상승 추세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나눔스퀘어 네오 Bold" panose="00000800000000000000" pitchFamily="2" charset="-127"/>
              </a:rPr>
              <a:t>와 정합.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3692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525</Words>
  <Application>Microsoft Office PowerPoint</Application>
  <PresentationFormat>와이드스크린</PresentationFormat>
  <Paragraphs>72</Paragraphs>
  <Slides>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연결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나눔스퀘어 네오 Bold</vt:lpstr>
      <vt:lpstr>Arial</vt:lpstr>
      <vt:lpstr>Cambria Math</vt:lpstr>
      <vt:lpstr>Office 테마</vt:lpstr>
      <vt:lpstr>https://d.docs.live.net/8fe85b1d06e92542/CJU/3-2/전산유체해석/Project/naca0012.deg/Cl.xlsx!Sheet1!%5bCl.xlsx%5dSheet1%20차트%202</vt:lpstr>
      <vt:lpstr>전산유체해석실습</vt:lpstr>
      <vt:lpstr>Table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세영 왕</dc:creator>
  <cp:lastModifiedBy>세영 왕</cp:lastModifiedBy>
  <cp:revision>3</cp:revision>
  <dcterms:created xsi:type="dcterms:W3CDTF">2025-10-05T13:46:18Z</dcterms:created>
  <dcterms:modified xsi:type="dcterms:W3CDTF">2025-10-05T15:37:06Z</dcterms:modified>
</cp:coreProperties>
</file>