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58" r:id="rId2"/>
    <p:sldId id="258" r:id="rId3"/>
    <p:sldId id="259" r:id="rId4"/>
    <p:sldId id="261" r:id="rId5"/>
    <p:sldId id="523" r:id="rId6"/>
    <p:sldId id="285" r:id="rId7"/>
    <p:sldId id="528" r:id="rId8"/>
    <p:sldId id="529" r:id="rId9"/>
    <p:sldId id="530" r:id="rId10"/>
    <p:sldId id="531" r:id="rId11"/>
    <p:sldId id="532" r:id="rId12"/>
    <p:sldId id="533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534" r:id="rId26"/>
    <p:sldId id="469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İRİŞ" id="{D2AA6A0A-18C5-4FE6-9987-3039D5BC0F74}">
          <p14:sldIdLst>
            <p14:sldId id="458"/>
            <p14:sldId id="258"/>
            <p14:sldId id="259"/>
            <p14:sldId id="261"/>
          </p14:sldIdLst>
        </p14:section>
        <p14:section name="Structure of the Node" id="{C2D51F32-5F4F-4B24-94A8-0954D70F0A58}">
          <p14:sldIdLst>
            <p14:sldId id="523"/>
          </p14:sldIdLst>
        </p14:section>
        <p14:section name="Structure of Linked List" id="{2D724C57-2E4E-4073-8253-A0C791EAEF86}">
          <p14:sldIdLst>
            <p14:sldId id="285"/>
            <p14:sldId id="528"/>
            <p14:sldId id="529"/>
            <p14:sldId id="530"/>
            <p14:sldId id="531"/>
            <p14:sldId id="532"/>
            <p14:sldId id="533"/>
          </p14:sldIdLst>
        </p14:section>
        <p14:section name="DELETE First" id="{D101A74F-0A24-494C-AE03-8DA57A33341C}">
          <p14:sldIdLst>
            <p14:sldId id="536"/>
            <p14:sldId id="537"/>
            <p14:sldId id="538"/>
          </p14:sldIdLst>
        </p14:section>
        <p14:section name="deleting the last node" id="{842739DF-D8A2-420F-BFEA-2C7F7605E7BF}">
          <p14:sldIdLst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final" id="{F1A07945-71EB-4B53-9F81-2B9A4659111E}">
          <p14:sldIdLst>
            <p14:sldId id="534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161F28"/>
    <a:srgbClr val="805430"/>
    <a:srgbClr val="212F3C"/>
    <a:srgbClr val="010203"/>
    <a:srgbClr val="1B222B"/>
    <a:srgbClr val="000000"/>
    <a:srgbClr val="0C1116"/>
    <a:srgbClr val="2C3F50"/>
    <a:srgbClr val="171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5" autoAdjust="0"/>
    <p:restoredTop sz="96433" autoAdjust="0"/>
  </p:normalViewPr>
  <p:slideViewPr>
    <p:cSldViewPr snapToGrid="0">
      <p:cViewPr varScale="1">
        <p:scale>
          <a:sx n="56" d="100"/>
          <a:sy n="56" d="100"/>
        </p:scale>
        <p:origin x="60" y="4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2653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06/03/2024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06/03/2024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06/03/2024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.cmu.edu/course/15-121/lectures/Linked%20Lists/linked%20lists.html#:~:text=A%20linked%20list%20is%20a,the%20head%20of%20the%20list" TargetMode="External"/><Relationship Id="rId2" Type="http://schemas.openxmlformats.org/officeDocument/2006/relationships/hyperlink" Target="https://opencourses.emu.edu.tr/pluginfile.php/58330/mod_resource/content/1/Linked%20List_delete_node.pdf#:~:text=1)%20Find%20previous%20node%20of,release%20or%20deallocate%20the%20memor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deletion-in-linked-lis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925016" y="3919403"/>
            <a:ext cx="2170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20010310026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095997" y="5518298"/>
            <a:ext cx="1" cy="133970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7">
            <a:extLst>
              <a:ext uri="{FF2B5EF4-FFF2-40B4-BE49-F238E27FC236}">
                <a16:creationId xmlns:a16="http://schemas.microsoft.com/office/drawing/2014/main" id="{60E636DA-4CD2-454E-3220-6292C7D94205}"/>
              </a:ext>
            </a:extLst>
          </p:cNvPr>
          <p:cNvSpPr txBox="1"/>
          <p:nvPr/>
        </p:nvSpPr>
        <p:spPr>
          <a:xfrm>
            <a:off x="1832716" y="1843824"/>
            <a:ext cx="85265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5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DELETİNG NODE</a:t>
            </a:r>
          </a:p>
          <a:p>
            <a:pPr algn="ctr"/>
            <a:r>
              <a:rPr lang="tr-TR" sz="5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 SİNGLY LINKED LIST</a:t>
            </a:r>
            <a:endParaRPr lang="en-US" sz="5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255C854F-3A2C-0C04-2A4F-D490D055B429}"/>
              </a:ext>
            </a:extLst>
          </p:cNvPr>
          <p:cNvSpPr/>
          <p:nvPr/>
        </p:nvSpPr>
        <p:spPr>
          <a:xfrm>
            <a:off x="6095998" y="3907288"/>
            <a:ext cx="2170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Seyfullah Kurt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1026" name="Picture 2" descr="Bartın Üniversitesi Logo PNG Vector (EPS) Free Download">
            <a:extLst>
              <a:ext uri="{FF2B5EF4-FFF2-40B4-BE49-F238E27FC236}">
                <a16:creationId xmlns:a16="http://schemas.microsoft.com/office/drawing/2014/main" id="{5E68F90D-4818-4735-78A5-85B0E529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5" y="274967"/>
            <a:ext cx="1863649" cy="18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4E7C30E7-8987-B223-5985-80287BA85CB6}"/>
              </a:ext>
            </a:extLst>
          </p:cNvPr>
          <p:cNvSpPr/>
          <p:nvPr/>
        </p:nvSpPr>
        <p:spPr>
          <a:xfrm>
            <a:off x="5010508" y="4911855"/>
            <a:ext cx="2170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3"/>
                </a:solidFill>
                <a:latin typeface="Source Sans Pro Light" panose="020B0403030403020204" pitchFamily="34" charset="0"/>
              </a:rPr>
              <a:t>NEXT</a:t>
            </a:r>
            <a:r>
              <a:rPr lang="tr-TR" sz="2000" b="1" dirty="0"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</a:rPr>
              <a:t> = 1867</a:t>
            </a:r>
            <a:endParaRPr lang="id-ID" sz="2000" b="1" dirty="0">
              <a:solidFill>
                <a:schemeClr val="bg1">
                  <a:lumMod val="8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6" name="Isosceles Triangle 1">
            <a:extLst>
              <a:ext uri="{FF2B5EF4-FFF2-40B4-BE49-F238E27FC236}">
                <a16:creationId xmlns:a16="http://schemas.microsoft.com/office/drawing/2014/main" id="{989711F1-51FD-26D0-A1D2-4AC6EC29414F}"/>
              </a:ext>
            </a:extLst>
          </p:cNvPr>
          <p:cNvSpPr/>
          <p:nvPr/>
        </p:nvSpPr>
        <p:spPr>
          <a:xfrm rot="10800000">
            <a:off x="5964024" y="121591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20E4DE81-E6F4-8DE2-C4A0-C9075ED03531}"/>
              </a:ext>
            </a:extLst>
          </p:cNvPr>
          <p:cNvSpPr/>
          <p:nvPr/>
        </p:nvSpPr>
        <p:spPr>
          <a:xfrm>
            <a:off x="5010508" y="108468"/>
            <a:ext cx="2170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HEAD</a:t>
            </a:r>
            <a:r>
              <a:rPr lang="tr-TR" sz="2000" b="1" dirty="0"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</a:rPr>
              <a:t> = 1000</a:t>
            </a:r>
            <a:endParaRPr lang="id-ID" sz="2000" b="1" dirty="0">
              <a:solidFill>
                <a:schemeClr val="bg1">
                  <a:lumMod val="8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23533666-A4BF-F3C4-5A25-C1A86EB41A05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095999" y="508578"/>
            <a:ext cx="0" cy="70733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73C1B6E-DDAA-E5D1-FEE1-C647B0F02221}"/>
              </a:ext>
            </a:extLst>
          </p:cNvPr>
          <p:cNvSpPr txBox="1"/>
          <p:nvPr/>
        </p:nvSpPr>
        <p:spPr>
          <a:xfrm>
            <a:off x="11238615" y="263352"/>
            <a:ext cx="769350" cy="4154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100" dirty="0">
                <a:solidFill>
                  <a:schemeClr val="bg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3" grpId="0"/>
      <p:bldP spid="5" grpId="0"/>
      <p:bldP spid="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480F1-4ED6-28CC-758D-F2AFFED31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96F802B1-9AF5-69AE-F374-242B2E27EDCC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B472E8-CC83-07C9-7324-885D4A069917}"/>
              </a:ext>
            </a:extLst>
          </p:cNvPr>
          <p:cNvSpPr txBox="1"/>
          <p:nvPr/>
        </p:nvSpPr>
        <p:spPr>
          <a:xfrm>
            <a:off x="3157290" y="562997"/>
            <a:ext cx="6166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Structure </a:t>
            </a:r>
            <a:r>
              <a:rPr lang="tr-TR" sz="4800" b="1" dirty="0">
                <a:solidFill>
                  <a:schemeClr val="bg1"/>
                </a:solidFill>
              </a:rPr>
              <a:t>o</a:t>
            </a:r>
            <a:r>
              <a:rPr lang="id-ID" sz="4800" b="1" dirty="0">
                <a:solidFill>
                  <a:schemeClr val="bg1"/>
                </a:solidFill>
              </a:rPr>
              <a:t>f </a:t>
            </a:r>
            <a:r>
              <a:rPr lang="tr-TR" sz="4800" b="1" dirty="0" err="1">
                <a:solidFill>
                  <a:schemeClr val="bg1"/>
                </a:solidFill>
              </a:rPr>
              <a:t>Linked</a:t>
            </a:r>
            <a:r>
              <a:rPr lang="tr-TR" sz="4800" b="1" dirty="0">
                <a:solidFill>
                  <a:schemeClr val="bg1"/>
                </a:solidFill>
              </a:rPr>
              <a:t> </a:t>
            </a:r>
            <a:r>
              <a:rPr lang="tr-TR" sz="4800" b="1" dirty="0" err="1">
                <a:solidFill>
                  <a:schemeClr val="bg1"/>
                </a:solidFill>
              </a:rPr>
              <a:t>List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243D45E2-12B9-333D-3F76-68E082774014}"/>
              </a:ext>
            </a:extLst>
          </p:cNvPr>
          <p:cNvCxnSpPr>
            <a:cxnSpLocks/>
            <a:stCxn id="37" idx="1"/>
            <a:endCxn id="13" idx="0"/>
          </p:cNvCxnSpPr>
          <p:nvPr/>
        </p:nvCxnSpPr>
        <p:spPr>
          <a:xfrm rot="10800000" flipV="1">
            <a:off x="730187" y="2122353"/>
            <a:ext cx="37428" cy="1384379"/>
          </a:xfrm>
          <a:prstGeom prst="bentConnector3">
            <a:avLst>
              <a:gd name="adj1" fmla="val 1297034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6A6804AF-9B40-641F-EC0D-1F783983D045}"/>
              </a:ext>
            </a:extLst>
          </p:cNvPr>
          <p:cNvGrpSpPr/>
          <p:nvPr/>
        </p:nvGrpSpPr>
        <p:grpSpPr>
          <a:xfrm>
            <a:off x="730187" y="1450045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E75BE138-006D-BB32-24D1-8A765CF5EEF1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BFD4941B-D222-B973-8122-3B22749F049B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A5DD46F5-6A3C-0AE4-2815-B9FBC21161AA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79" name="Grup 178">
            <a:extLst>
              <a:ext uri="{FF2B5EF4-FFF2-40B4-BE49-F238E27FC236}">
                <a16:creationId xmlns:a16="http://schemas.microsoft.com/office/drawing/2014/main" id="{FD55286E-FE38-94A4-0ABA-0EA841B1C666}"/>
              </a:ext>
            </a:extLst>
          </p:cNvPr>
          <p:cNvGrpSpPr/>
          <p:nvPr/>
        </p:nvGrpSpPr>
        <p:grpSpPr>
          <a:xfrm>
            <a:off x="730187" y="2704598"/>
            <a:ext cx="1966259" cy="1551432"/>
            <a:chOff x="5013361" y="2805305"/>
            <a:chExt cx="1966259" cy="1551432"/>
          </a:xfrm>
        </p:grpSpPr>
        <p:sp>
          <p:nvSpPr>
            <p:cNvPr id="13" name="!!Rectangle7">
              <a:extLst>
                <a:ext uri="{FF2B5EF4-FFF2-40B4-BE49-F238E27FC236}">
                  <a16:creationId xmlns:a16="http://schemas.microsoft.com/office/drawing/2014/main" id="{B868F2A4-D4F8-6732-A62C-108B61438417}"/>
                </a:ext>
              </a:extLst>
            </p:cNvPr>
            <p:cNvSpPr/>
            <p:nvPr/>
          </p:nvSpPr>
          <p:spPr>
            <a:xfrm rot="16200000">
              <a:off x="5178447" y="3066121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!!Rectangle6">
              <a:extLst>
                <a:ext uri="{FF2B5EF4-FFF2-40B4-BE49-F238E27FC236}">
                  <a16:creationId xmlns:a16="http://schemas.microsoft.com/office/drawing/2014/main" id="{A861C2D8-7103-C63F-BA37-F96DCBAD6203}"/>
                </a:ext>
              </a:extLst>
            </p:cNvPr>
            <p:cNvSpPr/>
            <p:nvPr/>
          </p:nvSpPr>
          <p:spPr>
            <a:xfrm rot="16200000">
              <a:off x="5996443" y="3330762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!!Rectangle5">
              <a:extLst>
                <a:ext uri="{FF2B5EF4-FFF2-40B4-BE49-F238E27FC236}">
                  <a16:creationId xmlns:a16="http://schemas.microsoft.com/office/drawing/2014/main" id="{20DE7BE2-1998-8677-3E73-9A1621ECE107}"/>
                </a:ext>
              </a:extLst>
            </p:cNvPr>
            <p:cNvSpPr/>
            <p:nvPr/>
          </p:nvSpPr>
          <p:spPr>
            <a:xfrm>
              <a:off x="5088744" y="2805305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DATA1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9" name="!!Rectangle4">
              <a:extLst>
                <a:ext uri="{FF2B5EF4-FFF2-40B4-BE49-F238E27FC236}">
                  <a16:creationId xmlns:a16="http://schemas.microsoft.com/office/drawing/2014/main" id="{1B67BF69-2B9D-F4C0-73C4-76DC6AB7C8D4}"/>
                </a:ext>
              </a:extLst>
            </p:cNvPr>
            <p:cNvSpPr/>
            <p:nvPr/>
          </p:nvSpPr>
          <p:spPr>
            <a:xfrm>
              <a:off x="5765734" y="281072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144" name="!!Rectangle3">
              <a:extLst>
                <a:ext uri="{FF2B5EF4-FFF2-40B4-BE49-F238E27FC236}">
                  <a16:creationId xmlns:a16="http://schemas.microsoft.com/office/drawing/2014/main" id="{E17DBC37-BF42-619F-E4E8-27B08CB89DB5}"/>
                </a:ext>
              </a:extLst>
            </p:cNvPr>
            <p:cNvSpPr/>
            <p:nvPr/>
          </p:nvSpPr>
          <p:spPr>
            <a:xfrm>
              <a:off x="5103082" y="403357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!!Rectangle2">
              <a:extLst>
                <a:ext uri="{FF2B5EF4-FFF2-40B4-BE49-F238E27FC236}">
                  <a16:creationId xmlns:a16="http://schemas.microsoft.com/office/drawing/2014/main" id="{433607F4-07B0-053A-1460-1E3F69855347}"/>
                </a:ext>
              </a:extLst>
            </p:cNvPr>
            <p:cNvSpPr/>
            <p:nvPr/>
          </p:nvSpPr>
          <p:spPr>
            <a:xfrm>
              <a:off x="5897932" y="343558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6" name="!!Rectangle1">
              <a:extLst>
                <a:ext uri="{FF2B5EF4-FFF2-40B4-BE49-F238E27FC236}">
                  <a16:creationId xmlns:a16="http://schemas.microsoft.com/office/drawing/2014/main" id="{F82E3B9B-2B8E-FE1C-F2F0-6DBC0521F85F}"/>
                </a:ext>
              </a:extLst>
            </p:cNvPr>
            <p:cNvSpPr/>
            <p:nvPr/>
          </p:nvSpPr>
          <p:spPr>
            <a:xfrm>
              <a:off x="5077391" y="3405632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ADAM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F38F60FE-C77C-7A49-2200-43495D73A589}"/>
              </a:ext>
            </a:extLst>
          </p:cNvPr>
          <p:cNvGrpSpPr/>
          <p:nvPr/>
        </p:nvGrpSpPr>
        <p:grpSpPr>
          <a:xfrm>
            <a:off x="833725" y="1940816"/>
            <a:ext cx="736557" cy="646331"/>
            <a:chOff x="4798700" y="2353809"/>
            <a:chExt cx="943638" cy="962481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44A7868F-A695-41A4-1E81-38A3E7B201D7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5BADA516-DA5A-1D51-F720-F69F7CC396B3}"/>
                </a:ext>
              </a:extLst>
            </p:cNvPr>
            <p:cNvSpPr/>
            <p:nvPr/>
          </p:nvSpPr>
          <p:spPr>
            <a:xfrm>
              <a:off x="4798700" y="2353809"/>
              <a:ext cx="943638" cy="962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E27E3064-007C-0AF1-602D-9547E8C364C2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E8692F69-06A0-5276-2C2B-E443C0033018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7E3E5C7B-CAD9-DCFE-8BFE-15D05CB60A20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BB999113-68BC-6E1E-D0CF-F2531EA00D26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8109B164-63E1-96B5-B220-BB4723B5473D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2D17829D-FC2D-90A8-D9BA-8F995508B9CC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00EA872D-D18A-6A7B-030D-F551CB6BA172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A78CFC07-0059-7557-C3E0-9F054F69062A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52E213D6-FA38-60C6-3F04-01AC71CA4553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V="1">
            <a:off x="2366180" y="3506731"/>
            <a:ext cx="656929" cy="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 20">
            <a:extLst>
              <a:ext uri="{FF2B5EF4-FFF2-40B4-BE49-F238E27FC236}">
                <a16:creationId xmlns:a16="http://schemas.microsoft.com/office/drawing/2014/main" id="{FA507814-0B10-74B1-396A-51AABA6B7952}"/>
              </a:ext>
            </a:extLst>
          </p:cNvPr>
          <p:cNvGrpSpPr/>
          <p:nvPr/>
        </p:nvGrpSpPr>
        <p:grpSpPr>
          <a:xfrm>
            <a:off x="1719738" y="3345264"/>
            <a:ext cx="739530" cy="369332"/>
            <a:chOff x="4731229" y="2353808"/>
            <a:chExt cx="1010802" cy="549993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52E06E50-0B4E-A2A0-FA4A-49289F6A71D5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1AD30431-F10E-47F5-9999-74E4024ED973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104ECC17-8135-807A-3F99-07E863D12E88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66C52ED9-A8D4-D1FB-A085-A70AFBF65B6C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AB2B4ED9-83F6-E95A-1D03-D68CA1B80C34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E4D1B7EE-CC03-556A-46CE-3CE4FE48E310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21C8BF18-5845-A611-B05E-2B61297B81AC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A56CFF27-754B-CAE7-C40C-211F1F7C7C71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61882F46-3DCB-AA48-8BC4-279F1455A51C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37756268-0D80-6658-4866-70B5B60BCB00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100295E0-9410-ACC2-9926-3382784AAAF6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0EDEEBCB-8946-FAA8-2555-E137B02317AD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ADF227C1-85F7-BAC6-B463-4FB8178D7156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E3C107F1-49FF-9CA6-AE1A-6793704D1610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53067EB5-C220-F1C1-439A-0AC9C1E30239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72F7C955-2244-E46F-F333-E4DB1111CEE1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43905058-A850-9ECF-914F-E828E0EE9DDA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3B24B99B-8166-4DA2-E03E-9D5827DDBBE4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3DCA49BA-6512-75FF-DDC6-2716814955A2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DA375449-97BF-A8AD-F093-756C98167FF1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DE1FA72D-E917-5767-8DC1-F6B6EEAAED96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C2FD4186-CDE3-BE91-2177-91C7C1ACCABB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48066741-241F-7CFF-79E2-FB9F1D47E8EE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FA5C8C27-B493-6774-419F-48274862656B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68700AD8-72CE-69CE-C1CF-3FA635779DBD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F2C795D6-5474-D8E5-EC6B-EB7F43890756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63" name="Rectangle 40">
            <a:extLst>
              <a:ext uri="{FF2B5EF4-FFF2-40B4-BE49-F238E27FC236}">
                <a16:creationId xmlns:a16="http://schemas.microsoft.com/office/drawing/2014/main" id="{5921B0FC-0AF8-58CC-3B9D-5707043AF0A6}"/>
              </a:ext>
            </a:extLst>
          </p:cNvPr>
          <p:cNvSpPr/>
          <p:nvPr/>
        </p:nvSpPr>
        <p:spPr>
          <a:xfrm>
            <a:off x="5054458" y="4380095"/>
            <a:ext cx="2213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THİS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 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= 3615</a:t>
            </a:r>
            <a:endParaRPr lang="id-ID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66" name="Grup 65">
            <a:extLst>
              <a:ext uri="{FF2B5EF4-FFF2-40B4-BE49-F238E27FC236}">
                <a16:creationId xmlns:a16="http://schemas.microsoft.com/office/drawing/2014/main" id="{79DF48DB-692E-D6E2-0A4B-7840AD5F897C}"/>
              </a:ext>
            </a:extLst>
          </p:cNvPr>
          <p:cNvGrpSpPr/>
          <p:nvPr/>
        </p:nvGrpSpPr>
        <p:grpSpPr>
          <a:xfrm>
            <a:off x="5275803" y="477400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7926E6D3-A311-86DB-D6A8-E6C33317D67B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55773508-74B0-8D41-F257-D095A48A9879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B16D5C75-8ED9-F0FC-1910-D33015AD8B1B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705076B9-4F64-E06B-4813-9D2EA1A577D6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268C1D15-9ABB-AB3D-9388-12D344170104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6827247F-0E7B-34E9-0AA9-D4B1F27AEEB2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E0159E4B-9C81-D7A8-269C-96B3874BE922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E1DAAFD1-0A88-A56F-A4CF-07A4978D0D52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DD162135-717B-E804-8CE9-A186B461730B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423AA791-B24E-019B-13B1-4B37C0AE8979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9F329E0A-260C-ED86-F3A5-D7A0CFF51C72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H="1">
            <a:off x="5275803" y="3451399"/>
            <a:ext cx="3989897" cy="2138505"/>
          </a:xfrm>
          <a:prstGeom prst="bentConnector5">
            <a:avLst>
              <a:gd name="adj1" fmla="val -5729"/>
              <a:gd name="adj2" fmla="val 63191"/>
              <a:gd name="adj3" fmla="val 114565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 85">
            <a:extLst>
              <a:ext uri="{FF2B5EF4-FFF2-40B4-BE49-F238E27FC236}">
                <a16:creationId xmlns:a16="http://schemas.microsoft.com/office/drawing/2014/main" id="{743BAD47-C052-9A80-AF32-CDC41DB7608D}"/>
              </a:ext>
            </a:extLst>
          </p:cNvPr>
          <p:cNvGrpSpPr/>
          <p:nvPr/>
        </p:nvGrpSpPr>
        <p:grpSpPr>
          <a:xfrm>
            <a:off x="2891861" y="5175286"/>
            <a:ext cx="1213886" cy="1200221"/>
            <a:chOff x="2891861" y="5175286"/>
            <a:chExt cx="1213886" cy="1200221"/>
          </a:xfrm>
        </p:grpSpPr>
        <p:sp>
          <p:nvSpPr>
            <p:cNvPr id="87" name="!!Rectangle6">
              <a:extLst>
                <a:ext uri="{FF2B5EF4-FFF2-40B4-BE49-F238E27FC236}">
                  <a16:creationId xmlns:a16="http://schemas.microsoft.com/office/drawing/2014/main" id="{B2F44A93-59DB-273F-FB6E-D705F46F9520}"/>
                </a:ext>
              </a:extLst>
            </p:cNvPr>
            <p:cNvSpPr/>
            <p:nvPr/>
          </p:nvSpPr>
          <p:spPr>
            <a:xfrm rot="16200000">
              <a:off x="3175590" y="5274843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28045D39-CE1E-0459-69BF-653F2AF4DC9D}"/>
                </a:ext>
              </a:extLst>
            </p:cNvPr>
            <p:cNvSpPr/>
            <p:nvPr/>
          </p:nvSpPr>
          <p:spPr>
            <a:xfrm>
              <a:off x="2891861" y="5975397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THİS</a:t>
              </a:r>
            </a:p>
          </p:txBody>
        </p:sp>
      </p:grpSp>
      <p:cxnSp>
        <p:nvCxnSpPr>
          <p:cNvPr id="89" name="Düz Ok Bağlayıcısı 84">
            <a:extLst>
              <a:ext uri="{FF2B5EF4-FFF2-40B4-BE49-F238E27FC236}">
                <a16:creationId xmlns:a16="http://schemas.microsoft.com/office/drawing/2014/main" id="{1CD628CC-F25E-C419-CB2E-531C68141C70}"/>
              </a:ext>
            </a:extLst>
          </p:cNvPr>
          <p:cNvCxnSpPr>
            <a:cxnSpLocks/>
            <a:stCxn id="87" idx="3"/>
            <a:endCxn id="56" idx="2"/>
          </p:cNvCxnSpPr>
          <p:nvPr/>
        </p:nvCxnSpPr>
        <p:spPr>
          <a:xfrm rot="5400000" flipH="1" flipV="1">
            <a:off x="5370730" y="2374992"/>
            <a:ext cx="981389" cy="4619201"/>
          </a:xfrm>
          <a:prstGeom prst="bentConnector3">
            <a:avLst>
              <a:gd name="adj1" fmla="val 86302"/>
            </a:avLst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0">
            <a:extLst>
              <a:ext uri="{FF2B5EF4-FFF2-40B4-BE49-F238E27FC236}">
                <a16:creationId xmlns:a16="http://schemas.microsoft.com/office/drawing/2014/main" id="{E10615C9-87E9-9F31-364E-F166669FE749}"/>
              </a:ext>
            </a:extLst>
          </p:cNvPr>
          <p:cNvSpPr/>
          <p:nvPr/>
        </p:nvSpPr>
        <p:spPr>
          <a:xfrm>
            <a:off x="3079240" y="537966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3879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91" name="Grup 90">
            <a:extLst>
              <a:ext uri="{FF2B5EF4-FFF2-40B4-BE49-F238E27FC236}">
                <a16:creationId xmlns:a16="http://schemas.microsoft.com/office/drawing/2014/main" id="{68E6E5FB-51CB-4C1B-22EF-AC8E44E52036}"/>
              </a:ext>
            </a:extLst>
          </p:cNvPr>
          <p:cNvGrpSpPr/>
          <p:nvPr/>
        </p:nvGrpSpPr>
        <p:grpSpPr>
          <a:xfrm>
            <a:off x="3157290" y="5356581"/>
            <a:ext cx="739530" cy="369332"/>
            <a:chOff x="4731229" y="2353808"/>
            <a:chExt cx="1010802" cy="549993"/>
          </a:xfrm>
        </p:grpSpPr>
        <p:sp>
          <p:nvSpPr>
            <p:cNvPr id="92" name="Rectangle 13">
              <a:extLst>
                <a:ext uri="{FF2B5EF4-FFF2-40B4-BE49-F238E27FC236}">
                  <a16:creationId xmlns:a16="http://schemas.microsoft.com/office/drawing/2014/main" id="{C10D787D-DFEB-ACEF-B661-E6E714F978E2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873B5574-5E14-B28B-D688-AFB12D18C1E6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96" name="Rectangle 40">
            <a:extLst>
              <a:ext uri="{FF2B5EF4-FFF2-40B4-BE49-F238E27FC236}">
                <a16:creationId xmlns:a16="http://schemas.microsoft.com/office/drawing/2014/main" id="{9FC1E1E5-5001-06BE-FC6B-E17DCCB159A8}"/>
              </a:ext>
            </a:extLst>
          </p:cNvPr>
          <p:cNvSpPr/>
          <p:nvPr/>
        </p:nvSpPr>
        <p:spPr>
          <a:xfrm>
            <a:off x="2509018" y="6350735"/>
            <a:ext cx="2110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THİS = THİS.NEXT</a:t>
            </a:r>
          </a:p>
        </p:txBody>
      </p:sp>
    </p:spTree>
    <p:extLst>
      <p:ext uri="{BB962C8B-B14F-4D97-AF65-F5344CB8AC3E}">
        <p14:creationId xmlns:p14="http://schemas.microsoft.com/office/powerpoint/2010/main" val="1431342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96" grpId="0"/>
      <p:bldP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BD8A-DF7E-D91F-E6FB-F15CBF8F5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09F9282A-37C3-704B-97B6-2EE31EF131BD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2B76FB-8AED-6661-9AFB-11AC9A45BA3C}"/>
              </a:ext>
            </a:extLst>
          </p:cNvPr>
          <p:cNvSpPr txBox="1"/>
          <p:nvPr/>
        </p:nvSpPr>
        <p:spPr>
          <a:xfrm>
            <a:off x="3157290" y="562997"/>
            <a:ext cx="6166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Structure </a:t>
            </a:r>
            <a:r>
              <a:rPr lang="tr-TR" sz="4800" b="1" dirty="0">
                <a:solidFill>
                  <a:schemeClr val="bg1"/>
                </a:solidFill>
              </a:rPr>
              <a:t>o</a:t>
            </a:r>
            <a:r>
              <a:rPr lang="id-ID" sz="4800" b="1" dirty="0">
                <a:solidFill>
                  <a:schemeClr val="bg1"/>
                </a:solidFill>
              </a:rPr>
              <a:t>f </a:t>
            </a:r>
            <a:r>
              <a:rPr lang="tr-TR" sz="4800" b="1" dirty="0" err="1">
                <a:solidFill>
                  <a:schemeClr val="bg1"/>
                </a:solidFill>
              </a:rPr>
              <a:t>Linked</a:t>
            </a:r>
            <a:r>
              <a:rPr lang="tr-TR" sz="4800" b="1" dirty="0">
                <a:solidFill>
                  <a:schemeClr val="bg1"/>
                </a:solidFill>
              </a:rPr>
              <a:t> </a:t>
            </a:r>
            <a:r>
              <a:rPr lang="tr-TR" sz="4800" b="1" dirty="0" err="1">
                <a:solidFill>
                  <a:schemeClr val="bg1"/>
                </a:solidFill>
              </a:rPr>
              <a:t>List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5784E174-E77C-7615-461D-F94CFEC8C771}"/>
              </a:ext>
            </a:extLst>
          </p:cNvPr>
          <p:cNvCxnSpPr>
            <a:cxnSpLocks/>
            <a:stCxn id="37" idx="1"/>
            <a:endCxn id="13" idx="0"/>
          </p:cNvCxnSpPr>
          <p:nvPr/>
        </p:nvCxnSpPr>
        <p:spPr>
          <a:xfrm rot="10800000" flipV="1">
            <a:off x="730187" y="2122353"/>
            <a:ext cx="37428" cy="1384379"/>
          </a:xfrm>
          <a:prstGeom prst="bentConnector3">
            <a:avLst>
              <a:gd name="adj1" fmla="val 1297034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587B3850-A5ED-D472-A059-5FF38CE93890}"/>
              </a:ext>
            </a:extLst>
          </p:cNvPr>
          <p:cNvGrpSpPr/>
          <p:nvPr/>
        </p:nvGrpSpPr>
        <p:grpSpPr>
          <a:xfrm>
            <a:off x="730187" y="1450045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65D05AF1-4700-C44C-5344-1CF630E02033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AC82CC45-03FF-E81D-B1BB-809A10B621A2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8D1240CB-C5B2-16BE-F9A6-305840788DDD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79" name="Grup 178">
            <a:extLst>
              <a:ext uri="{FF2B5EF4-FFF2-40B4-BE49-F238E27FC236}">
                <a16:creationId xmlns:a16="http://schemas.microsoft.com/office/drawing/2014/main" id="{68AA1612-EA34-CD2E-00B7-2609F0CF656C}"/>
              </a:ext>
            </a:extLst>
          </p:cNvPr>
          <p:cNvGrpSpPr/>
          <p:nvPr/>
        </p:nvGrpSpPr>
        <p:grpSpPr>
          <a:xfrm>
            <a:off x="730187" y="2704598"/>
            <a:ext cx="1966259" cy="1551432"/>
            <a:chOff x="5013361" y="2805305"/>
            <a:chExt cx="1966259" cy="1551432"/>
          </a:xfrm>
        </p:grpSpPr>
        <p:sp>
          <p:nvSpPr>
            <p:cNvPr id="13" name="!!Rectangle7">
              <a:extLst>
                <a:ext uri="{FF2B5EF4-FFF2-40B4-BE49-F238E27FC236}">
                  <a16:creationId xmlns:a16="http://schemas.microsoft.com/office/drawing/2014/main" id="{4C7FD0E8-7959-251D-9ADF-75697C7C5983}"/>
                </a:ext>
              </a:extLst>
            </p:cNvPr>
            <p:cNvSpPr/>
            <p:nvPr/>
          </p:nvSpPr>
          <p:spPr>
            <a:xfrm rot="16200000">
              <a:off x="5178447" y="3066121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!!Rectangle6">
              <a:extLst>
                <a:ext uri="{FF2B5EF4-FFF2-40B4-BE49-F238E27FC236}">
                  <a16:creationId xmlns:a16="http://schemas.microsoft.com/office/drawing/2014/main" id="{3D736C92-3E52-3C34-CF7C-8CCD3BDD1716}"/>
                </a:ext>
              </a:extLst>
            </p:cNvPr>
            <p:cNvSpPr/>
            <p:nvPr/>
          </p:nvSpPr>
          <p:spPr>
            <a:xfrm rot="16200000">
              <a:off x="5996443" y="3330762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!!Rectangle5">
              <a:extLst>
                <a:ext uri="{FF2B5EF4-FFF2-40B4-BE49-F238E27FC236}">
                  <a16:creationId xmlns:a16="http://schemas.microsoft.com/office/drawing/2014/main" id="{A9EFE422-9077-9EFF-4C5B-6114DEE5A9E4}"/>
                </a:ext>
              </a:extLst>
            </p:cNvPr>
            <p:cNvSpPr/>
            <p:nvPr/>
          </p:nvSpPr>
          <p:spPr>
            <a:xfrm>
              <a:off x="5088744" y="2805305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DATA1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9" name="!!Rectangle4">
              <a:extLst>
                <a:ext uri="{FF2B5EF4-FFF2-40B4-BE49-F238E27FC236}">
                  <a16:creationId xmlns:a16="http://schemas.microsoft.com/office/drawing/2014/main" id="{BA50C627-586B-99EA-8E07-9CA359A1BA7B}"/>
                </a:ext>
              </a:extLst>
            </p:cNvPr>
            <p:cNvSpPr/>
            <p:nvPr/>
          </p:nvSpPr>
          <p:spPr>
            <a:xfrm>
              <a:off x="5765734" y="281072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144" name="!!Rectangle3">
              <a:extLst>
                <a:ext uri="{FF2B5EF4-FFF2-40B4-BE49-F238E27FC236}">
                  <a16:creationId xmlns:a16="http://schemas.microsoft.com/office/drawing/2014/main" id="{EFF2A25F-1875-BF97-5B0B-48AE6957F915}"/>
                </a:ext>
              </a:extLst>
            </p:cNvPr>
            <p:cNvSpPr/>
            <p:nvPr/>
          </p:nvSpPr>
          <p:spPr>
            <a:xfrm>
              <a:off x="5103082" y="403357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!!Rectangle2">
              <a:extLst>
                <a:ext uri="{FF2B5EF4-FFF2-40B4-BE49-F238E27FC236}">
                  <a16:creationId xmlns:a16="http://schemas.microsoft.com/office/drawing/2014/main" id="{1BD17E23-AA23-37C5-7EF3-8CF2951AD0D3}"/>
                </a:ext>
              </a:extLst>
            </p:cNvPr>
            <p:cNvSpPr/>
            <p:nvPr/>
          </p:nvSpPr>
          <p:spPr>
            <a:xfrm>
              <a:off x="5897932" y="343558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6" name="!!Rectangle1">
              <a:extLst>
                <a:ext uri="{FF2B5EF4-FFF2-40B4-BE49-F238E27FC236}">
                  <a16:creationId xmlns:a16="http://schemas.microsoft.com/office/drawing/2014/main" id="{62378197-640A-635C-BADB-3CBF885A494B}"/>
                </a:ext>
              </a:extLst>
            </p:cNvPr>
            <p:cNvSpPr/>
            <p:nvPr/>
          </p:nvSpPr>
          <p:spPr>
            <a:xfrm>
              <a:off x="5077391" y="3405632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ADAM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FDB95B0B-15D0-919D-2909-B7E791271B5A}"/>
              </a:ext>
            </a:extLst>
          </p:cNvPr>
          <p:cNvGrpSpPr/>
          <p:nvPr/>
        </p:nvGrpSpPr>
        <p:grpSpPr>
          <a:xfrm>
            <a:off x="833725" y="1940816"/>
            <a:ext cx="736557" cy="646331"/>
            <a:chOff x="4798700" y="2353809"/>
            <a:chExt cx="943638" cy="962481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49B8FBB9-A8B6-2C5B-3B17-4232D11522D4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00AC928D-4DBA-702E-6CFE-F84DBC807D00}"/>
                </a:ext>
              </a:extLst>
            </p:cNvPr>
            <p:cNvSpPr/>
            <p:nvPr/>
          </p:nvSpPr>
          <p:spPr>
            <a:xfrm>
              <a:off x="4798700" y="2353809"/>
              <a:ext cx="943638" cy="962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4FC804A9-93A9-6E92-A6E1-E09A1E8C70DF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83893919-B44D-FD25-3BE3-4682CD71D0D4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A5BF4452-3CB1-07A8-EDB8-64B0D71C9CB2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B276CE89-8313-A0E0-5C14-B246F85656C2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84D539B1-DF71-133C-46F6-D791B2221F4B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98CF1E13-7AB5-C185-DCE4-6DB4997A6491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993A1E1B-62DA-D16B-2061-4783B9A0B5F5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EFE6D7C5-1057-3A54-334E-CAB0F37382E8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5E6F16E9-2602-C33F-8918-B12A0CB348EC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V="1">
            <a:off x="2366180" y="3506731"/>
            <a:ext cx="656929" cy="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 20">
            <a:extLst>
              <a:ext uri="{FF2B5EF4-FFF2-40B4-BE49-F238E27FC236}">
                <a16:creationId xmlns:a16="http://schemas.microsoft.com/office/drawing/2014/main" id="{1CEA329B-EB9A-A6FB-A913-C1715EE71578}"/>
              </a:ext>
            </a:extLst>
          </p:cNvPr>
          <p:cNvGrpSpPr/>
          <p:nvPr/>
        </p:nvGrpSpPr>
        <p:grpSpPr>
          <a:xfrm>
            <a:off x="1719738" y="3345264"/>
            <a:ext cx="739530" cy="369332"/>
            <a:chOff x="4731229" y="2353808"/>
            <a:chExt cx="1010802" cy="549993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DE2E1F34-5594-9297-6D30-9CBB0D8DCF40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AEBC9979-A74E-4069-D2A7-A86FEF30D3A3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13977D58-CBFD-A4EB-5440-48E6F71ECCB2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01B3CE03-2796-9868-BF70-9A48FD6FE968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C6F74C0E-D648-8FCA-5FD2-A86D0E55B47F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103044DF-12F3-D473-FF97-EB685F737045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3AA111D1-FC74-B086-72CC-E9DC3D35A9AF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5DC0493A-DC04-AB3E-87E8-3FD14EEC2A14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DED9387C-D376-BDB2-29F9-5E5147CFF3DF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3721E28E-74C8-F5FC-A941-DA98B464DB7D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1228FFB2-D5FC-DCCE-E62B-50A4090DEDB0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778B30ED-111A-26D6-98A1-FF557666154A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2729838C-AEC3-629C-27E9-E8A9AD371642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AB411B0F-FCFD-8F21-7754-348FFA61C6E2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7AC3ABF8-FDDD-DAB6-7584-EBC67E322361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4866F40A-4E97-332E-1F2B-4194C34C3521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D31AA0B2-21A5-A471-1C48-537C3A49447D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E2964425-3DA9-E40C-868C-922D90125843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7798DD62-2517-68AF-7470-E2408808654B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C5DA93D1-9C80-B1F0-B905-8525EA2E708B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D6408A4A-958E-242E-ED4E-8F4560571499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AEF3E907-EF5E-3EFD-0C6D-54A348082E36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0E9E6E3D-2981-0D07-C8DB-893C57D3C38F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D60F825E-65FA-A666-153A-5679F863E3B2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6F966437-551F-56DD-B37B-1614E40F13E6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2D3B3960-0495-D611-39BE-D40E26397039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F502B703-4599-46E8-7344-474B78233A93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8F0DF310-2945-652E-5AA3-482E0C91E52F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87A5257B-4C47-2C7C-25EA-3670F094912A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11A1EEDD-5824-81CF-8A42-08397785346F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B9F589B0-E6FB-3BBB-7F15-5827CEADDE89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68B16951-5CE8-F6BA-0F7A-7E0C88066BC6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18FD722E-1ACA-B1FD-5DF6-971AB473A3EE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DEEA02C8-68A6-A3DC-9A8C-940DBE372F11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A1FC7BD1-F449-AB11-970A-06C620C46954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5D862D82-3E7C-ED3B-1D7D-CBF7209C0DDE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7B6FD1AE-AF93-795B-A07F-0955447F1EA8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5FC21503-CE6B-AA77-2CEA-6A883B55A48B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 38">
            <a:extLst>
              <a:ext uri="{FF2B5EF4-FFF2-40B4-BE49-F238E27FC236}">
                <a16:creationId xmlns:a16="http://schemas.microsoft.com/office/drawing/2014/main" id="{E35014D8-6B7E-7F2D-6086-A612C83C677D}"/>
              </a:ext>
            </a:extLst>
          </p:cNvPr>
          <p:cNvGrpSpPr/>
          <p:nvPr/>
        </p:nvGrpSpPr>
        <p:grpSpPr>
          <a:xfrm>
            <a:off x="2891861" y="5175286"/>
            <a:ext cx="1213886" cy="1200221"/>
            <a:chOff x="2891861" y="5175286"/>
            <a:chExt cx="1213886" cy="1200221"/>
          </a:xfrm>
        </p:grpSpPr>
        <p:sp>
          <p:nvSpPr>
            <p:cNvPr id="42" name="!!Rectangle6">
              <a:extLst>
                <a:ext uri="{FF2B5EF4-FFF2-40B4-BE49-F238E27FC236}">
                  <a16:creationId xmlns:a16="http://schemas.microsoft.com/office/drawing/2014/main" id="{C812E72D-3BFF-7493-9709-5517614187AB}"/>
                </a:ext>
              </a:extLst>
            </p:cNvPr>
            <p:cNvSpPr/>
            <p:nvPr/>
          </p:nvSpPr>
          <p:spPr>
            <a:xfrm rot="16200000">
              <a:off x="3175590" y="5274843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F600D61B-E5FA-AFC1-AD85-EB1852B1FA16}"/>
                </a:ext>
              </a:extLst>
            </p:cNvPr>
            <p:cNvSpPr/>
            <p:nvPr/>
          </p:nvSpPr>
          <p:spPr>
            <a:xfrm>
              <a:off x="2891861" y="5975397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THİS</a:t>
              </a:r>
            </a:p>
          </p:txBody>
        </p:sp>
      </p:grpSp>
      <p:sp>
        <p:nvSpPr>
          <p:cNvPr id="44" name="Rectangle 40">
            <a:extLst>
              <a:ext uri="{FF2B5EF4-FFF2-40B4-BE49-F238E27FC236}">
                <a16:creationId xmlns:a16="http://schemas.microsoft.com/office/drawing/2014/main" id="{1CF28A46-7C91-CF0E-B564-C6BBF1136062}"/>
              </a:ext>
            </a:extLst>
          </p:cNvPr>
          <p:cNvSpPr/>
          <p:nvPr/>
        </p:nvSpPr>
        <p:spPr>
          <a:xfrm>
            <a:off x="3079240" y="537966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6009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7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E7D1D-50DF-FB1A-9BE8-0E1ED1CF4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06D47D10-F34C-7B23-ED37-57E1712B8C22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48D9FA6-908C-7D7C-9CC1-1D9DBDEBFAD7}"/>
              </a:ext>
            </a:extLst>
          </p:cNvPr>
          <p:cNvSpPr txBox="1"/>
          <p:nvPr/>
        </p:nvSpPr>
        <p:spPr>
          <a:xfrm>
            <a:off x="3157290" y="562997"/>
            <a:ext cx="6166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Structure </a:t>
            </a:r>
            <a:r>
              <a:rPr lang="tr-TR" sz="4800" b="1" dirty="0">
                <a:solidFill>
                  <a:schemeClr val="bg1"/>
                </a:solidFill>
              </a:rPr>
              <a:t>o</a:t>
            </a:r>
            <a:r>
              <a:rPr lang="id-ID" sz="4800" b="1" dirty="0">
                <a:solidFill>
                  <a:schemeClr val="bg1"/>
                </a:solidFill>
              </a:rPr>
              <a:t>f </a:t>
            </a:r>
            <a:r>
              <a:rPr lang="tr-TR" sz="4800" b="1" dirty="0" err="1">
                <a:solidFill>
                  <a:schemeClr val="bg1"/>
                </a:solidFill>
              </a:rPr>
              <a:t>Linked</a:t>
            </a:r>
            <a:r>
              <a:rPr lang="tr-TR" sz="4800" b="1" dirty="0">
                <a:solidFill>
                  <a:schemeClr val="bg1"/>
                </a:solidFill>
              </a:rPr>
              <a:t> </a:t>
            </a:r>
            <a:r>
              <a:rPr lang="tr-TR" sz="4800" b="1" dirty="0" err="1">
                <a:solidFill>
                  <a:schemeClr val="bg1"/>
                </a:solidFill>
              </a:rPr>
              <a:t>List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30766685-5CA4-2BC4-D150-F8A2A03E384A}"/>
              </a:ext>
            </a:extLst>
          </p:cNvPr>
          <p:cNvCxnSpPr>
            <a:cxnSpLocks/>
            <a:stCxn id="37" idx="1"/>
            <a:endCxn id="13" idx="0"/>
          </p:cNvCxnSpPr>
          <p:nvPr/>
        </p:nvCxnSpPr>
        <p:spPr>
          <a:xfrm rot="10800000" flipV="1">
            <a:off x="730187" y="2122353"/>
            <a:ext cx="37428" cy="1384379"/>
          </a:xfrm>
          <a:prstGeom prst="bentConnector3">
            <a:avLst>
              <a:gd name="adj1" fmla="val 1297034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F84C6DBD-FA04-C7E5-CF2C-C483F54AE8A1}"/>
              </a:ext>
            </a:extLst>
          </p:cNvPr>
          <p:cNvGrpSpPr/>
          <p:nvPr/>
        </p:nvGrpSpPr>
        <p:grpSpPr>
          <a:xfrm>
            <a:off x="730187" y="1450045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64B80166-1DDE-61C2-0D47-039F4F062878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F62E039D-8801-D172-3A25-AF8E261BBD41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7F4095BD-B29D-E5F7-8ACA-E552EF4CF5E8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79" name="Grup 178">
            <a:extLst>
              <a:ext uri="{FF2B5EF4-FFF2-40B4-BE49-F238E27FC236}">
                <a16:creationId xmlns:a16="http://schemas.microsoft.com/office/drawing/2014/main" id="{F03E10E9-EA38-5514-A409-74B447AA6035}"/>
              </a:ext>
            </a:extLst>
          </p:cNvPr>
          <p:cNvGrpSpPr/>
          <p:nvPr/>
        </p:nvGrpSpPr>
        <p:grpSpPr>
          <a:xfrm>
            <a:off x="730187" y="2704598"/>
            <a:ext cx="1966259" cy="1551432"/>
            <a:chOff x="5013361" y="2805305"/>
            <a:chExt cx="1966259" cy="1551432"/>
          </a:xfrm>
        </p:grpSpPr>
        <p:sp>
          <p:nvSpPr>
            <p:cNvPr id="13" name="!!Rectangle7">
              <a:extLst>
                <a:ext uri="{FF2B5EF4-FFF2-40B4-BE49-F238E27FC236}">
                  <a16:creationId xmlns:a16="http://schemas.microsoft.com/office/drawing/2014/main" id="{9C383F4C-CBBA-B653-36D2-0C6636437096}"/>
                </a:ext>
              </a:extLst>
            </p:cNvPr>
            <p:cNvSpPr/>
            <p:nvPr/>
          </p:nvSpPr>
          <p:spPr>
            <a:xfrm rot="16200000">
              <a:off x="5178447" y="3066121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!!Rectangle6">
              <a:extLst>
                <a:ext uri="{FF2B5EF4-FFF2-40B4-BE49-F238E27FC236}">
                  <a16:creationId xmlns:a16="http://schemas.microsoft.com/office/drawing/2014/main" id="{C175283C-D2E0-F580-228F-C1E2347467D2}"/>
                </a:ext>
              </a:extLst>
            </p:cNvPr>
            <p:cNvSpPr/>
            <p:nvPr/>
          </p:nvSpPr>
          <p:spPr>
            <a:xfrm rot="16200000">
              <a:off x="5996443" y="3330762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!!Rectangle5">
              <a:extLst>
                <a:ext uri="{FF2B5EF4-FFF2-40B4-BE49-F238E27FC236}">
                  <a16:creationId xmlns:a16="http://schemas.microsoft.com/office/drawing/2014/main" id="{4FF9A3A8-735D-D3C8-C66D-FCF54BD707F7}"/>
                </a:ext>
              </a:extLst>
            </p:cNvPr>
            <p:cNvSpPr/>
            <p:nvPr/>
          </p:nvSpPr>
          <p:spPr>
            <a:xfrm>
              <a:off x="5088744" y="2805305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DATA1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9" name="!!Rectangle4">
              <a:extLst>
                <a:ext uri="{FF2B5EF4-FFF2-40B4-BE49-F238E27FC236}">
                  <a16:creationId xmlns:a16="http://schemas.microsoft.com/office/drawing/2014/main" id="{DD32CDB0-AA4B-3ABA-24CE-E3277F00E129}"/>
                </a:ext>
              </a:extLst>
            </p:cNvPr>
            <p:cNvSpPr/>
            <p:nvPr/>
          </p:nvSpPr>
          <p:spPr>
            <a:xfrm>
              <a:off x="5765734" y="281072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144" name="!!Rectangle3">
              <a:extLst>
                <a:ext uri="{FF2B5EF4-FFF2-40B4-BE49-F238E27FC236}">
                  <a16:creationId xmlns:a16="http://schemas.microsoft.com/office/drawing/2014/main" id="{2F01F9B0-3AC5-6E88-79CE-6F3CC0EAAF77}"/>
                </a:ext>
              </a:extLst>
            </p:cNvPr>
            <p:cNvSpPr/>
            <p:nvPr/>
          </p:nvSpPr>
          <p:spPr>
            <a:xfrm>
              <a:off x="5103082" y="403357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!!Rectangle2">
              <a:extLst>
                <a:ext uri="{FF2B5EF4-FFF2-40B4-BE49-F238E27FC236}">
                  <a16:creationId xmlns:a16="http://schemas.microsoft.com/office/drawing/2014/main" id="{7996BFA9-B32B-095B-C088-A57ACA48012A}"/>
                </a:ext>
              </a:extLst>
            </p:cNvPr>
            <p:cNvSpPr/>
            <p:nvPr/>
          </p:nvSpPr>
          <p:spPr>
            <a:xfrm>
              <a:off x="5897932" y="343558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6" name="!!Rectangle1">
              <a:extLst>
                <a:ext uri="{FF2B5EF4-FFF2-40B4-BE49-F238E27FC236}">
                  <a16:creationId xmlns:a16="http://schemas.microsoft.com/office/drawing/2014/main" id="{3A2D2E4F-B202-421A-6F36-42CAD37F6539}"/>
                </a:ext>
              </a:extLst>
            </p:cNvPr>
            <p:cNvSpPr/>
            <p:nvPr/>
          </p:nvSpPr>
          <p:spPr>
            <a:xfrm>
              <a:off x="5077391" y="3405632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ADAM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805FDF1E-3962-B78B-CC01-93F487069DA2}"/>
              </a:ext>
            </a:extLst>
          </p:cNvPr>
          <p:cNvGrpSpPr/>
          <p:nvPr/>
        </p:nvGrpSpPr>
        <p:grpSpPr>
          <a:xfrm>
            <a:off x="833725" y="1940816"/>
            <a:ext cx="736557" cy="646331"/>
            <a:chOff x="4798700" y="2353809"/>
            <a:chExt cx="943638" cy="962481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6A27CFF8-DE8B-4ACC-C978-9AD7EB2ABA8E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ABA98869-E101-DCFB-F883-8D7586FF5D4D}"/>
                </a:ext>
              </a:extLst>
            </p:cNvPr>
            <p:cNvSpPr/>
            <p:nvPr/>
          </p:nvSpPr>
          <p:spPr>
            <a:xfrm>
              <a:off x="4798700" y="2353809"/>
              <a:ext cx="943638" cy="962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236BDA2E-52B3-A5C2-7A5F-73F91C925AF2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25173532-AC0C-7E03-DAF8-15805A5E651F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F2584E74-7AC5-FA1E-D9C3-D5E895E786E5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B5AF4CF5-EB02-5A0A-2B9D-FCB096881A3C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2F3AF451-DC70-205F-9F4C-2B5C8692E320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180C83DB-FA5F-E53D-0B4B-BD8BB6D2CBDE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7D50B190-1583-BC8D-73F5-DAB6DA4EA576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BFE13F3B-600A-95D4-FF86-86DF6817D73A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B2C6B9BB-7EFF-5C8E-2D50-D6277FC1501E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V="1">
            <a:off x="2366180" y="3506731"/>
            <a:ext cx="656929" cy="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 20">
            <a:extLst>
              <a:ext uri="{FF2B5EF4-FFF2-40B4-BE49-F238E27FC236}">
                <a16:creationId xmlns:a16="http://schemas.microsoft.com/office/drawing/2014/main" id="{BD22904C-B386-7879-D623-8B850ABD99FA}"/>
              </a:ext>
            </a:extLst>
          </p:cNvPr>
          <p:cNvGrpSpPr/>
          <p:nvPr/>
        </p:nvGrpSpPr>
        <p:grpSpPr>
          <a:xfrm>
            <a:off x="1719738" y="3345264"/>
            <a:ext cx="739530" cy="369332"/>
            <a:chOff x="4731229" y="2353808"/>
            <a:chExt cx="1010802" cy="549993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5E39159-5C7E-F83C-F741-C44904679BDE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B983324D-D276-1803-B6BD-EEED14358F02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AC39AED-38FC-C635-FA1F-376970F27FDB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BF3ECD2F-C71A-E005-CC06-755041FF17F8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DBCED5B6-E4E6-1D7C-D1F0-686B64575066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3F897A1A-88D5-2D5C-73A7-DB72F0648A54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BD14848A-390F-A229-6973-903A6ECE5696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63734C99-979B-F0DA-5768-ED617EE3243D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87A74531-930B-F6FF-9709-675710A44EA4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8098D70A-90E2-F80D-317E-53817B8FE820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06407860-AF31-C8B5-0214-BFE46B006B28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5461D85C-7290-10CE-B4C0-975CE6650815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3558B520-C14A-B0B7-B090-0560CADC18CA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41BAB3B4-E2CA-D11A-72BE-5CBF1AF64B20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2B76C9AE-0A62-8C8C-8B7E-2602B7AC9906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50AD4872-5203-C29E-85D6-520AB73EB81D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543DD32A-BCD4-94F1-F5A4-093AB06139F2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0021D78B-C86C-803C-450B-8B5BBB818F61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C418B226-D1DC-BAAC-1C32-D9294AE43443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7AD66232-E4FD-B9BD-FE6F-828C937F8CC7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3E103CD7-7B0E-21D0-80BA-39D4D3F7343D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B9B4BF72-A279-A059-D3A7-FF9324B2C1ED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42F4AD41-4A19-2E5D-B35A-1D242631DDC0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326D1BD4-8048-9FDD-9915-C15F2C03D3C4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A0C2B826-70E4-3E38-5AAF-720C0AF16CFF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739779BA-4629-F64C-F436-7A1D949C69F2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E93D9A07-A9DA-5689-1342-3BF104C71DE0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AC5538BE-3BBC-F18F-3E5D-76F5A20BA31C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288FF845-963A-7EE6-B23A-D1598C8659D2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39058C1E-3D75-87CB-64CD-69B29C445E01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59567D6F-9A5F-E490-F75C-00247424012F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0A2A9B59-187A-336A-A8C6-B76E76B773DC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1AC3DCBA-F569-1A7D-22C8-4AC5F156BA68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B59AA83D-4B35-E975-3F9B-42422135AC30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14EE2149-B5AF-A1ED-E442-B633EEF05B29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D18D53E6-25C6-509E-F605-4EFFE7BF57F4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FF39457D-EFA7-B895-D9BF-E9996022E62E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B93BD38E-EBE7-CD99-2C3D-22A7C1DC5A3F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9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AC98E-ACD4-A7D7-D938-DA3CD7CBA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C950576E-835D-A249-FE84-B65FA070656C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8AD255-9436-2411-C31C-0393297FE1FA}"/>
              </a:ext>
            </a:extLst>
          </p:cNvPr>
          <p:cNvSpPr txBox="1"/>
          <p:nvPr/>
        </p:nvSpPr>
        <p:spPr>
          <a:xfrm>
            <a:off x="2828919" y="619048"/>
            <a:ext cx="6534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First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30C98ECB-3FA1-198A-7F88-D1F2C6C23DFC}"/>
              </a:ext>
            </a:extLst>
          </p:cNvPr>
          <p:cNvCxnSpPr>
            <a:cxnSpLocks/>
            <a:stCxn id="37" idx="1"/>
            <a:endCxn id="13" idx="0"/>
          </p:cNvCxnSpPr>
          <p:nvPr/>
        </p:nvCxnSpPr>
        <p:spPr>
          <a:xfrm rot="10800000" flipV="1">
            <a:off x="730187" y="2122353"/>
            <a:ext cx="37428" cy="1384379"/>
          </a:xfrm>
          <a:prstGeom prst="bentConnector3">
            <a:avLst>
              <a:gd name="adj1" fmla="val 1297034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33A58D51-79BF-A2E2-7448-E3CBF43066CC}"/>
              </a:ext>
            </a:extLst>
          </p:cNvPr>
          <p:cNvGrpSpPr/>
          <p:nvPr/>
        </p:nvGrpSpPr>
        <p:grpSpPr>
          <a:xfrm>
            <a:off x="730187" y="1450045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D70D3E5B-0A2C-A9C4-74B9-09B936F1B1A2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30152DE3-D833-1215-98E3-6B35CCB4263C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17ECB650-F219-9C41-E773-36071C2E6970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79" name="Grup 178">
            <a:extLst>
              <a:ext uri="{FF2B5EF4-FFF2-40B4-BE49-F238E27FC236}">
                <a16:creationId xmlns:a16="http://schemas.microsoft.com/office/drawing/2014/main" id="{8F96A067-954D-4224-313B-1D884A9B556B}"/>
              </a:ext>
            </a:extLst>
          </p:cNvPr>
          <p:cNvGrpSpPr/>
          <p:nvPr/>
        </p:nvGrpSpPr>
        <p:grpSpPr>
          <a:xfrm>
            <a:off x="730187" y="2704598"/>
            <a:ext cx="1966259" cy="1551432"/>
            <a:chOff x="5013361" y="2805305"/>
            <a:chExt cx="1966259" cy="1551432"/>
          </a:xfrm>
        </p:grpSpPr>
        <p:sp>
          <p:nvSpPr>
            <p:cNvPr id="13" name="!!Rectangle7">
              <a:extLst>
                <a:ext uri="{FF2B5EF4-FFF2-40B4-BE49-F238E27FC236}">
                  <a16:creationId xmlns:a16="http://schemas.microsoft.com/office/drawing/2014/main" id="{87AB296D-3DE6-EC48-D985-0AAD00D8B065}"/>
                </a:ext>
              </a:extLst>
            </p:cNvPr>
            <p:cNvSpPr/>
            <p:nvPr/>
          </p:nvSpPr>
          <p:spPr>
            <a:xfrm rot="16200000">
              <a:off x="5178447" y="3066121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!!Rectangle6">
              <a:extLst>
                <a:ext uri="{FF2B5EF4-FFF2-40B4-BE49-F238E27FC236}">
                  <a16:creationId xmlns:a16="http://schemas.microsoft.com/office/drawing/2014/main" id="{E852A63C-1981-8373-E5CE-09ED75B7B330}"/>
                </a:ext>
              </a:extLst>
            </p:cNvPr>
            <p:cNvSpPr/>
            <p:nvPr/>
          </p:nvSpPr>
          <p:spPr>
            <a:xfrm rot="16200000">
              <a:off x="5996443" y="3330762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7" name="!!Rectangle5">
              <a:extLst>
                <a:ext uri="{FF2B5EF4-FFF2-40B4-BE49-F238E27FC236}">
                  <a16:creationId xmlns:a16="http://schemas.microsoft.com/office/drawing/2014/main" id="{E006BA25-8F80-7E85-CD19-92F9A8BAA2BA}"/>
                </a:ext>
              </a:extLst>
            </p:cNvPr>
            <p:cNvSpPr/>
            <p:nvPr/>
          </p:nvSpPr>
          <p:spPr>
            <a:xfrm>
              <a:off x="5088744" y="2805305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DATA1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9" name="!!Rectangle4">
              <a:extLst>
                <a:ext uri="{FF2B5EF4-FFF2-40B4-BE49-F238E27FC236}">
                  <a16:creationId xmlns:a16="http://schemas.microsoft.com/office/drawing/2014/main" id="{E310F319-A3AE-BAB4-B2C5-FA2F10CE114A}"/>
                </a:ext>
              </a:extLst>
            </p:cNvPr>
            <p:cNvSpPr/>
            <p:nvPr/>
          </p:nvSpPr>
          <p:spPr>
            <a:xfrm>
              <a:off x="5765734" y="281072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144" name="!!Rectangle3">
              <a:extLst>
                <a:ext uri="{FF2B5EF4-FFF2-40B4-BE49-F238E27FC236}">
                  <a16:creationId xmlns:a16="http://schemas.microsoft.com/office/drawing/2014/main" id="{8E1A32F6-EEF3-E37E-2697-ECAE9B516FED}"/>
                </a:ext>
              </a:extLst>
            </p:cNvPr>
            <p:cNvSpPr/>
            <p:nvPr/>
          </p:nvSpPr>
          <p:spPr>
            <a:xfrm>
              <a:off x="5103082" y="403357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!!Rectangle2">
              <a:extLst>
                <a:ext uri="{FF2B5EF4-FFF2-40B4-BE49-F238E27FC236}">
                  <a16:creationId xmlns:a16="http://schemas.microsoft.com/office/drawing/2014/main" id="{8C4733B8-ADC0-729D-49D9-560987F30A7C}"/>
                </a:ext>
              </a:extLst>
            </p:cNvPr>
            <p:cNvSpPr/>
            <p:nvPr/>
          </p:nvSpPr>
          <p:spPr>
            <a:xfrm>
              <a:off x="5897932" y="343558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6" name="!!Rectangle1">
              <a:extLst>
                <a:ext uri="{FF2B5EF4-FFF2-40B4-BE49-F238E27FC236}">
                  <a16:creationId xmlns:a16="http://schemas.microsoft.com/office/drawing/2014/main" id="{486887B0-9CCD-8B05-37B8-631B1B2CAA48}"/>
                </a:ext>
              </a:extLst>
            </p:cNvPr>
            <p:cNvSpPr/>
            <p:nvPr/>
          </p:nvSpPr>
          <p:spPr>
            <a:xfrm>
              <a:off x="5077391" y="3405632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ADAM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CCD8A622-3C19-9B14-8C5E-785178A1D595}"/>
              </a:ext>
            </a:extLst>
          </p:cNvPr>
          <p:cNvGrpSpPr/>
          <p:nvPr/>
        </p:nvGrpSpPr>
        <p:grpSpPr>
          <a:xfrm>
            <a:off x="833725" y="1940816"/>
            <a:ext cx="736557" cy="646331"/>
            <a:chOff x="4798700" y="2353809"/>
            <a:chExt cx="943638" cy="962481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71FBB818-90A4-3FC8-00CB-8AE3EEB8947C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CAEADBE5-5672-D74C-E9EA-C3DE1B61EB3B}"/>
                </a:ext>
              </a:extLst>
            </p:cNvPr>
            <p:cNvSpPr/>
            <p:nvPr/>
          </p:nvSpPr>
          <p:spPr>
            <a:xfrm>
              <a:off x="4798700" y="2353809"/>
              <a:ext cx="943638" cy="962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F7F4596F-C4E0-16AC-5771-9B6D4A43C0F6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3E5D5DE5-F55C-6343-F21A-9314E13F0E69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00EB79F5-385D-B882-A6B7-0775C20536EF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CEC7059D-45BF-7CAA-2C81-252B0F85DB0A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72078F4F-0D99-0400-5A75-7A29FD40DE40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6E27430A-1D34-17A5-E6C6-425BB26AD58D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9A1AF402-D032-7A3A-34B0-06911ED13735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787FB32A-6533-6CC5-2272-7AB3A6EA2E56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D4F699F8-F87F-DD7D-E5AD-369F565F17B3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V="1">
            <a:off x="2366180" y="3506731"/>
            <a:ext cx="656929" cy="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 20">
            <a:extLst>
              <a:ext uri="{FF2B5EF4-FFF2-40B4-BE49-F238E27FC236}">
                <a16:creationId xmlns:a16="http://schemas.microsoft.com/office/drawing/2014/main" id="{43D112C4-03B8-7330-E212-1B9CC22380EF}"/>
              </a:ext>
            </a:extLst>
          </p:cNvPr>
          <p:cNvGrpSpPr/>
          <p:nvPr/>
        </p:nvGrpSpPr>
        <p:grpSpPr>
          <a:xfrm>
            <a:off x="1719738" y="3345264"/>
            <a:ext cx="739530" cy="369332"/>
            <a:chOff x="4731229" y="2353808"/>
            <a:chExt cx="1010802" cy="549993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2374E77D-120A-4068-3C23-0AE67E903C6F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0542FB05-CE05-D910-198B-672E6E35ECCC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FC2725B5-5B34-ED01-45C1-ADB3B4FC3AB5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3F6AE126-D54E-0D6F-9D47-13A0D10C758A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23D94FE7-53F0-87C2-2C83-E44676DB7F0E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1764D59D-5D4D-245A-EF20-A242A79B3DFB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B63897A6-EB3A-EF02-906B-FF09156B711E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CBAE8B25-F248-316A-54BB-9E51D6D18E17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443FDAF0-35D7-5578-E1C2-CA3BF0D309CC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82CA07EE-8BC9-A84B-DE96-9D8BC9619851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C4F632C4-491C-7B44-E0D9-31C24E2250A2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F72BF2EE-372B-5A2A-A052-A8E96C4B4FCA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FA82FDF7-AAD1-36E8-262A-2550BA1D7BDF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9E9BA1A0-F5E7-D9A7-B96D-981B2A8BF0F9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9C59334B-9CAF-38D1-F034-37FE9D2F08BD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3F8BC6EC-A943-9EF2-F506-73AF305095CF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14EF3B9F-0685-4F87-977C-36CBA90875DD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DD358CB9-52A0-7B53-F2A7-9778A436A1C6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F2D45A30-BE74-2752-6578-17091B1B591E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C35B91A7-87FE-ADBE-41BB-1F59214781EE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958BB50F-90B7-0EC5-7A5E-4478B770376E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A5A75871-D8F2-8F69-D309-F6ECA4E8E341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38657312-9B24-ADFA-80AE-49C2D4474411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5ECECD4A-0786-E079-6562-CAC5E7743A8E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06A0B869-B2E7-F83A-CA58-0EF08CA3C384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DA699878-93B3-9642-35C0-B0074C2ABE56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D7812DD9-C963-F8E3-FC82-A7829AEF2898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8B3D0723-8F5A-5981-D444-F7ED3E63E5CB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4E4503C8-5ED5-2107-5032-CF2FD5E40B33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D2B4D446-FBE3-0CDE-BBCB-DAB0F45775E5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F4319F4D-7312-E93D-035D-E91EE9E856CD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4701BD8F-6A0D-7B18-F1AB-9F56AD8927F0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601D978B-CEB6-3BBB-4155-F8DAEB48BF35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5689C174-E3A9-5A7A-027C-FB6FA9BD2636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7A48FA39-4438-2CD0-E3B0-5D07A64532A2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0FC0C25F-4D5C-BED2-8F4E-F5A620868F1A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05F1A71D-2A3B-F535-3AC8-C8699A51B0E2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199B5B5F-38B6-2E36-20A8-D1FFDC31F13D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Rectangle6">
            <a:extLst>
              <a:ext uri="{FF2B5EF4-FFF2-40B4-BE49-F238E27FC236}">
                <a16:creationId xmlns:a16="http://schemas.microsoft.com/office/drawing/2014/main" id="{A7C87072-2C6B-B1EC-B6B5-0D8665FF706A}"/>
              </a:ext>
            </a:extLst>
          </p:cNvPr>
          <p:cNvSpPr/>
          <p:nvPr/>
        </p:nvSpPr>
        <p:spPr>
          <a:xfrm rot="16200000">
            <a:off x="1721537" y="5286741"/>
            <a:ext cx="752468" cy="553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!!Rectangle4">
            <a:extLst>
              <a:ext uri="{FF2B5EF4-FFF2-40B4-BE49-F238E27FC236}">
                <a16:creationId xmlns:a16="http://schemas.microsoft.com/office/drawing/2014/main" id="{248AD406-6EFF-B206-AB3D-E6E054D10D3C}"/>
              </a:ext>
            </a:extLst>
          </p:cNvPr>
          <p:cNvSpPr/>
          <p:nvPr/>
        </p:nvSpPr>
        <p:spPr>
          <a:xfrm>
            <a:off x="1490828" y="4691058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</p:txBody>
      </p:sp>
      <p:sp>
        <p:nvSpPr>
          <p:cNvPr id="15" name="!!Rectangle3">
            <a:extLst>
              <a:ext uri="{FF2B5EF4-FFF2-40B4-BE49-F238E27FC236}">
                <a16:creationId xmlns:a16="http://schemas.microsoft.com/office/drawing/2014/main" id="{EEBEB53D-AD6F-A6C2-85E3-9C9D975B2AFD}"/>
              </a:ext>
            </a:extLst>
          </p:cNvPr>
          <p:cNvSpPr/>
          <p:nvPr/>
        </p:nvSpPr>
        <p:spPr>
          <a:xfrm>
            <a:off x="1625952" y="540795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4004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7" name="Bağlayıcı: Dirsek 16">
            <a:extLst>
              <a:ext uri="{FF2B5EF4-FFF2-40B4-BE49-F238E27FC236}">
                <a16:creationId xmlns:a16="http://schemas.microsoft.com/office/drawing/2014/main" id="{6DBD17D0-67FD-F74C-6436-D62F2A344080}"/>
              </a:ext>
            </a:extLst>
          </p:cNvPr>
          <p:cNvCxnSpPr>
            <a:stCxn id="2" idx="0"/>
            <a:endCxn id="144" idx="2"/>
          </p:cNvCxnSpPr>
          <p:nvPr/>
        </p:nvCxnSpPr>
        <p:spPr>
          <a:xfrm rot="10800000">
            <a:off x="1291728" y="4256030"/>
            <a:ext cx="529367" cy="1307388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!!Rectangle4">
            <a:extLst>
              <a:ext uri="{FF2B5EF4-FFF2-40B4-BE49-F238E27FC236}">
                <a16:creationId xmlns:a16="http://schemas.microsoft.com/office/drawing/2014/main" id="{56287C92-2FA2-76CC-57C9-835AF1E07CF2}"/>
              </a:ext>
            </a:extLst>
          </p:cNvPr>
          <p:cNvSpPr/>
          <p:nvPr/>
        </p:nvSpPr>
        <p:spPr>
          <a:xfrm>
            <a:off x="5261999" y="5621511"/>
            <a:ext cx="166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 = HEAD</a:t>
            </a:r>
          </a:p>
        </p:txBody>
      </p:sp>
      <p:sp>
        <p:nvSpPr>
          <p:cNvPr id="26" name="!!Rectangle4">
            <a:extLst>
              <a:ext uri="{FF2B5EF4-FFF2-40B4-BE49-F238E27FC236}">
                <a16:creationId xmlns:a16="http://schemas.microsoft.com/office/drawing/2014/main" id="{EB468396-CAFC-87DF-AD56-E694AE29DAE0}"/>
              </a:ext>
            </a:extLst>
          </p:cNvPr>
          <p:cNvSpPr/>
          <p:nvPr/>
        </p:nvSpPr>
        <p:spPr>
          <a:xfrm>
            <a:off x="4944611" y="5621511"/>
            <a:ext cx="2302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HEAD 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= HEAD.NEXT</a:t>
            </a:r>
            <a:endParaRPr lang="tr-TR" sz="20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1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5" grpId="0"/>
      <p:bldP spid="19" grpId="0"/>
      <p:bldP spid="19" grpId="1"/>
      <p:bldP spid="19" grpId="2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0C509-0E30-1D8E-6790-8DF77994A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95B3C7AF-DBA9-5F5F-E31F-8204B233620F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0C505E-FC8C-66A6-EFCA-1BA1C7E3CFAB}"/>
              </a:ext>
            </a:extLst>
          </p:cNvPr>
          <p:cNvSpPr txBox="1"/>
          <p:nvPr/>
        </p:nvSpPr>
        <p:spPr>
          <a:xfrm>
            <a:off x="2828919" y="619048"/>
            <a:ext cx="6534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First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8DE08F07-244D-9B0F-D3D2-DDA6058C1645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1636394" y="2122354"/>
            <a:ext cx="1386715" cy="1384377"/>
          </a:xfrm>
          <a:prstGeom prst="bentConnector3">
            <a:avLst>
              <a:gd name="adj1" fmla="val 71409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00FD327F-C69F-097A-9EB8-8F8D9A43D649}"/>
              </a:ext>
            </a:extLst>
          </p:cNvPr>
          <p:cNvGrpSpPr/>
          <p:nvPr/>
        </p:nvGrpSpPr>
        <p:grpSpPr>
          <a:xfrm>
            <a:off x="730187" y="1450045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91A1B065-5822-DB10-BF59-1726A937C205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751059C8-1CF0-1684-E3F7-343143CAE378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DB8C9947-761E-9E95-EE82-2F2D2B5FF7D8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79" name="Grup 178">
            <a:extLst>
              <a:ext uri="{FF2B5EF4-FFF2-40B4-BE49-F238E27FC236}">
                <a16:creationId xmlns:a16="http://schemas.microsoft.com/office/drawing/2014/main" id="{2FF67B62-EE87-C356-8795-1478A230D430}"/>
              </a:ext>
            </a:extLst>
          </p:cNvPr>
          <p:cNvGrpSpPr/>
          <p:nvPr/>
        </p:nvGrpSpPr>
        <p:grpSpPr>
          <a:xfrm>
            <a:off x="730187" y="2704598"/>
            <a:ext cx="1966259" cy="1551432"/>
            <a:chOff x="5013361" y="2805305"/>
            <a:chExt cx="1966259" cy="1551432"/>
          </a:xfrm>
        </p:grpSpPr>
        <p:sp>
          <p:nvSpPr>
            <p:cNvPr id="13" name="!!Rectangle7">
              <a:extLst>
                <a:ext uri="{FF2B5EF4-FFF2-40B4-BE49-F238E27FC236}">
                  <a16:creationId xmlns:a16="http://schemas.microsoft.com/office/drawing/2014/main" id="{6F30C02C-D29E-3660-49C0-740CD2833999}"/>
                </a:ext>
              </a:extLst>
            </p:cNvPr>
            <p:cNvSpPr/>
            <p:nvPr/>
          </p:nvSpPr>
          <p:spPr>
            <a:xfrm rot="16200000">
              <a:off x="5178447" y="3066121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!!Rectangle6">
              <a:extLst>
                <a:ext uri="{FF2B5EF4-FFF2-40B4-BE49-F238E27FC236}">
                  <a16:creationId xmlns:a16="http://schemas.microsoft.com/office/drawing/2014/main" id="{3E1288AE-5775-730F-1B4A-6B62487682B2}"/>
                </a:ext>
              </a:extLst>
            </p:cNvPr>
            <p:cNvSpPr/>
            <p:nvPr/>
          </p:nvSpPr>
          <p:spPr>
            <a:xfrm rot="16200000">
              <a:off x="5996443" y="3330762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7" name="!!Rectangle5">
              <a:extLst>
                <a:ext uri="{FF2B5EF4-FFF2-40B4-BE49-F238E27FC236}">
                  <a16:creationId xmlns:a16="http://schemas.microsoft.com/office/drawing/2014/main" id="{4B55309F-B033-3A0E-13CE-B917FE18124F}"/>
                </a:ext>
              </a:extLst>
            </p:cNvPr>
            <p:cNvSpPr/>
            <p:nvPr/>
          </p:nvSpPr>
          <p:spPr>
            <a:xfrm>
              <a:off x="5088744" y="2805305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DATA1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9" name="!!Rectangle4">
              <a:extLst>
                <a:ext uri="{FF2B5EF4-FFF2-40B4-BE49-F238E27FC236}">
                  <a16:creationId xmlns:a16="http://schemas.microsoft.com/office/drawing/2014/main" id="{C9A68D93-22AF-B7C6-3647-AF44F3028539}"/>
                </a:ext>
              </a:extLst>
            </p:cNvPr>
            <p:cNvSpPr/>
            <p:nvPr/>
          </p:nvSpPr>
          <p:spPr>
            <a:xfrm>
              <a:off x="5765734" y="281072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144" name="!!Rectangle3">
              <a:extLst>
                <a:ext uri="{FF2B5EF4-FFF2-40B4-BE49-F238E27FC236}">
                  <a16:creationId xmlns:a16="http://schemas.microsoft.com/office/drawing/2014/main" id="{AF0463AB-8E53-3BE7-379B-3AE762F26FB8}"/>
                </a:ext>
              </a:extLst>
            </p:cNvPr>
            <p:cNvSpPr/>
            <p:nvPr/>
          </p:nvSpPr>
          <p:spPr>
            <a:xfrm>
              <a:off x="5103082" y="403357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!!Rectangle2">
              <a:extLst>
                <a:ext uri="{FF2B5EF4-FFF2-40B4-BE49-F238E27FC236}">
                  <a16:creationId xmlns:a16="http://schemas.microsoft.com/office/drawing/2014/main" id="{0662E2F1-3089-F477-64F1-B48EE0B65579}"/>
                </a:ext>
              </a:extLst>
            </p:cNvPr>
            <p:cNvSpPr/>
            <p:nvPr/>
          </p:nvSpPr>
          <p:spPr>
            <a:xfrm>
              <a:off x="5897932" y="343558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6" name="!!Rectangle1">
              <a:extLst>
                <a:ext uri="{FF2B5EF4-FFF2-40B4-BE49-F238E27FC236}">
                  <a16:creationId xmlns:a16="http://schemas.microsoft.com/office/drawing/2014/main" id="{EB7D068F-628D-169F-26EC-07E754FE8BC0}"/>
                </a:ext>
              </a:extLst>
            </p:cNvPr>
            <p:cNvSpPr/>
            <p:nvPr/>
          </p:nvSpPr>
          <p:spPr>
            <a:xfrm>
              <a:off x="5077391" y="3405632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ADAM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FA2E9581-ED48-7FB3-50C7-8EFF5E6C319E}"/>
              </a:ext>
            </a:extLst>
          </p:cNvPr>
          <p:cNvGrpSpPr/>
          <p:nvPr/>
        </p:nvGrpSpPr>
        <p:grpSpPr>
          <a:xfrm>
            <a:off x="833725" y="1940816"/>
            <a:ext cx="736557" cy="369332"/>
            <a:chOff x="4798700" y="2353809"/>
            <a:chExt cx="943638" cy="549989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08E175AA-E9D4-1517-CD2E-FCA148130869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CA392D48-2F0F-A486-35BA-4BDF3A779A77}"/>
                </a:ext>
              </a:extLst>
            </p:cNvPr>
            <p:cNvSpPr/>
            <p:nvPr/>
          </p:nvSpPr>
          <p:spPr>
            <a:xfrm>
              <a:off x="4798700" y="2353809"/>
              <a:ext cx="943638" cy="54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21F9732D-85A2-683A-6FD0-35DDD8773D61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3BB11390-9409-A40B-319F-F77A35C850CA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4398EA0B-8C32-4446-F82F-AAFBF0687E75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7260809F-B54D-397D-9559-02655E3163CD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D8C2FB5E-86B9-75B3-08D4-DA3E93F83887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1DACA6EC-C15F-AE53-FC4B-33F13F688A0E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A1CFBB84-35AD-FA5F-45C1-6F25BF54D0E0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19378ABF-8E0E-6777-36AD-B016426FC000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126D6ADE-F57A-BFCA-BA11-3530BEDD638D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V="1">
            <a:off x="2366180" y="3506731"/>
            <a:ext cx="656929" cy="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 20">
            <a:extLst>
              <a:ext uri="{FF2B5EF4-FFF2-40B4-BE49-F238E27FC236}">
                <a16:creationId xmlns:a16="http://schemas.microsoft.com/office/drawing/2014/main" id="{D73D7F5D-E723-61C8-3223-BE825380A5C8}"/>
              </a:ext>
            </a:extLst>
          </p:cNvPr>
          <p:cNvGrpSpPr/>
          <p:nvPr/>
        </p:nvGrpSpPr>
        <p:grpSpPr>
          <a:xfrm>
            <a:off x="1719738" y="3345264"/>
            <a:ext cx="739530" cy="369332"/>
            <a:chOff x="4731229" y="2353808"/>
            <a:chExt cx="1010802" cy="549993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435017D8-7C23-0B1D-5C44-7DC69053668B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4F38BF2F-91E6-C5D5-3006-E4F9ECDC983E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BBC8B730-7593-F37A-BCD5-47257B21CB32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436E5E37-8279-46C7-5E0E-CDA9FAE235E1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6F95F8D8-0B0A-129A-3E09-99871F18499A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759CBDE3-6B6E-F0A1-7DB2-E8163544B868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A9AB7ABF-5C8F-2906-7EC7-724DBB6E3781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838EF591-9B6A-5665-1252-AE6F2B015B55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D11A3091-DBF8-680B-4C38-0D1AA83E072C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5AA8C22D-2AD5-DC94-A1A8-63C25C3607B7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EEF6B06B-D287-78CA-3483-73968BD0E8A6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51B19C99-8143-2074-489C-B82D431526F0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5026AF0E-D0A5-CC61-67B4-E980C29F14A8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768E65FD-24A9-AF5C-00D7-89F4A7ACBDF9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554F391C-D6E8-530D-EEBA-58CA260A2C3E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BE267C16-1C2C-0EB1-35A9-988381086D79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9991EBA5-75EB-94FD-82EB-E43A70E06FD6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814E4DD0-E1E1-76A6-BAA8-B5914A4F7BC4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783C9C93-A379-B899-1D33-F0806D002831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FF3AD953-4F11-96F8-C6DC-79DA6E97D399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93A12584-7E53-1E25-EE01-D9326BFA6027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68EFBA77-E34C-211E-096E-1E7C0443852E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2C7AA0E8-3F37-9059-F8B1-ABE435752B70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DF9F3162-B0AB-E768-48E7-044148212D3A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4527100D-3664-C137-29DE-A271231CD8D1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3C616D2A-E469-93EE-87AE-284DEBD74E8D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0BFFB47A-AE0A-3D36-121A-A25F2AB5A6C5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8AF9FBB0-B3B1-DA87-125D-31517C6BF18D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7BA666CD-C36E-05FC-CB8C-27A2F1AC974B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D4B51F7A-7DAC-DC8A-1646-0C2AE05156BF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E163A955-0024-377C-2195-3C2744F253F9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0664C857-1DCE-4845-9FC9-994D887A8B33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B44AD57E-5200-A2F9-E757-34DDB713FEB0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ADE9C303-248D-B69F-4B20-CBC25F46B1A5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E0BE1FA0-4C85-D6C7-EB1A-B2504590C24A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61654A74-3AE7-07E1-57AE-66D11808B7A4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41105B9D-E819-B852-1401-D3E5F325B225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EA7083C8-1F85-3941-C8FB-B1BB5579D3D7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Rectangle6">
            <a:extLst>
              <a:ext uri="{FF2B5EF4-FFF2-40B4-BE49-F238E27FC236}">
                <a16:creationId xmlns:a16="http://schemas.microsoft.com/office/drawing/2014/main" id="{D166AA24-F796-CC3C-A613-28196A3BB86F}"/>
              </a:ext>
            </a:extLst>
          </p:cNvPr>
          <p:cNvSpPr/>
          <p:nvPr/>
        </p:nvSpPr>
        <p:spPr>
          <a:xfrm rot="16200000">
            <a:off x="1721537" y="5286741"/>
            <a:ext cx="752468" cy="553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!!Rectangle4">
            <a:extLst>
              <a:ext uri="{FF2B5EF4-FFF2-40B4-BE49-F238E27FC236}">
                <a16:creationId xmlns:a16="http://schemas.microsoft.com/office/drawing/2014/main" id="{B600C813-80E2-ADC0-E218-13E4B158A4B2}"/>
              </a:ext>
            </a:extLst>
          </p:cNvPr>
          <p:cNvSpPr/>
          <p:nvPr/>
        </p:nvSpPr>
        <p:spPr>
          <a:xfrm>
            <a:off x="1490828" y="4691058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</p:txBody>
      </p:sp>
      <p:sp>
        <p:nvSpPr>
          <p:cNvPr id="15" name="!!Rectangle3">
            <a:extLst>
              <a:ext uri="{FF2B5EF4-FFF2-40B4-BE49-F238E27FC236}">
                <a16:creationId xmlns:a16="http://schemas.microsoft.com/office/drawing/2014/main" id="{440DA084-74B8-66B2-B2C9-BFA919D5E7F3}"/>
              </a:ext>
            </a:extLst>
          </p:cNvPr>
          <p:cNvSpPr/>
          <p:nvPr/>
        </p:nvSpPr>
        <p:spPr>
          <a:xfrm>
            <a:off x="1625952" y="540795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4004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7" name="Bağlayıcı: Dirsek 16">
            <a:extLst>
              <a:ext uri="{FF2B5EF4-FFF2-40B4-BE49-F238E27FC236}">
                <a16:creationId xmlns:a16="http://schemas.microsoft.com/office/drawing/2014/main" id="{B4AD7BE8-0B0F-097E-D319-00158DA2C616}"/>
              </a:ext>
            </a:extLst>
          </p:cNvPr>
          <p:cNvCxnSpPr>
            <a:stCxn id="2" idx="0"/>
            <a:endCxn id="144" idx="2"/>
          </p:cNvCxnSpPr>
          <p:nvPr/>
        </p:nvCxnSpPr>
        <p:spPr>
          <a:xfrm rot="10800000">
            <a:off x="1291728" y="4256030"/>
            <a:ext cx="529367" cy="1307388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!!Rectangle4">
            <a:extLst>
              <a:ext uri="{FF2B5EF4-FFF2-40B4-BE49-F238E27FC236}">
                <a16:creationId xmlns:a16="http://schemas.microsoft.com/office/drawing/2014/main" id="{D90F05E8-87AF-E572-B995-332A0EC1BCCE}"/>
              </a:ext>
            </a:extLst>
          </p:cNvPr>
          <p:cNvSpPr/>
          <p:nvPr/>
        </p:nvSpPr>
        <p:spPr>
          <a:xfrm>
            <a:off x="4944611" y="5621511"/>
            <a:ext cx="2302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Free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(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)</a:t>
            </a:r>
          </a:p>
        </p:txBody>
      </p:sp>
      <p:pic>
        <p:nvPicPr>
          <p:cNvPr id="48" name="Resim 47" descr="kehribar, karanlık içeren bir resim&#10;&#10;Açıklama otomatik olarak oluşturuldu">
            <a:extLst>
              <a:ext uri="{FF2B5EF4-FFF2-40B4-BE49-F238E27FC236}">
                <a16:creationId xmlns:a16="http://schemas.microsoft.com/office/drawing/2014/main" id="{4C00437B-9162-81FB-FD7C-65B03E917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4" y="2240191"/>
            <a:ext cx="1905000" cy="2638425"/>
          </a:xfrm>
          <a:prstGeom prst="rect">
            <a:avLst/>
          </a:prstGeom>
        </p:spPr>
      </p:pic>
      <p:sp>
        <p:nvSpPr>
          <p:cNvPr id="16" name="!!Rectangle4">
            <a:extLst>
              <a:ext uri="{FF2B5EF4-FFF2-40B4-BE49-F238E27FC236}">
                <a16:creationId xmlns:a16="http://schemas.microsoft.com/office/drawing/2014/main" id="{9C022406-6660-1545-2FB8-6EF561112E0F}"/>
              </a:ext>
            </a:extLst>
          </p:cNvPr>
          <p:cNvSpPr/>
          <p:nvPr/>
        </p:nvSpPr>
        <p:spPr>
          <a:xfrm>
            <a:off x="4932341" y="6026054"/>
            <a:ext cx="2302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NULL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D17168C-B847-2600-C043-81C7BF7D7D25}"/>
              </a:ext>
            </a:extLst>
          </p:cNvPr>
          <p:cNvGrpSpPr/>
          <p:nvPr/>
        </p:nvGrpSpPr>
        <p:grpSpPr>
          <a:xfrm>
            <a:off x="1728609" y="5367053"/>
            <a:ext cx="739530" cy="369332"/>
            <a:chOff x="4731229" y="2353808"/>
            <a:chExt cx="1010802" cy="549993"/>
          </a:xfrm>
        </p:grpSpPr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FBF5CBE0-B93E-EAF5-C6FE-35A103D54B2F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E10DF3DB-1396-38D4-EAD8-30536085681F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37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2mate.com - Nuclear Bomb Explosion Sound 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5CA41-591C-4220-2345-1517977F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1D6B3E86-29F3-EA06-D6B4-CEF465BE4D25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B4DE3A-8219-45E7-107F-F45047169748}"/>
              </a:ext>
            </a:extLst>
          </p:cNvPr>
          <p:cNvSpPr txBox="1"/>
          <p:nvPr/>
        </p:nvSpPr>
        <p:spPr>
          <a:xfrm>
            <a:off x="2828919" y="619048"/>
            <a:ext cx="6534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First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B4434D57-FC5C-1F01-B065-60FD424A23F0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1612492" y="3505356"/>
            <a:ext cx="1410617" cy="137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B2281E1D-F3BC-36F0-266E-0C6BAE4F66C7}"/>
              </a:ext>
            </a:extLst>
          </p:cNvPr>
          <p:cNvGrpSpPr/>
          <p:nvPr/>
        </p:nvGrpSpPr>
        <p:grpSpPr>
          <a:xfrm>
            <a:off x="706285" y="2833047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DFB4BEC2-CFB6-DEA9-C1B8-0445B074AC9C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982DC1F4-A624-B547-E91B-0F40FC471A54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7FFC9B16-6D28-23E3-5534-CE50AF3BEF4F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4B540296-697F-BD51-4BEB-A5C7CE7684C0}"/>
              </a:ext>
            </a:extLst>
          </p:cNvPr>
          <p:cNvGrpSpPr/>
          <p:nvPr/>
        </p:nvGrpSpPr>
        <p:grpSpPr>
          <a:xfrm>
            <a:off x="809823" y="3323818"/>
            <a:ext cx="736557" cy="369332"/>
            <a:chOff x="4798700" y="2353809"/>
            <a:chExt cx="943638" cy="549989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E9BFB62E-89E6-B89D-5CB0-10FB830A6825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CD0AFD1E-7AD9-3A60-5F68-89676364387A}"/>
                </a:ext>
              </a:extLst>
            </p:cNvPr>
            <p:cNvSpPr/>
            <p:nvPr/>
          </p:nvSpPr>
          <p:spPr>
            <a:xfrm>
              <a:off x="4798700" y="2353809"/>
              <a:ext cx="943638" cy="54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96DB26FD-092F-2FD6-D907-C3E2E5EC00DF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4289B877-6668-94A4-3AF1-A84E7CB2BB9C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60FB5644-2B39-A108-A13D-68645B2B4A02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6F55A4F5-2169-2632-FF39-66C98CCDD691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BF6DF1CA-91F8-25DC-EF54-4016BFAD1CC5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D0807794-BB07-A87C-80C4-E9854B143D5E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0383B9B6-90BB-593F-DE29-F8F3383B06F3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3FD618C3-A326-BD2E-8258-3860C34757F0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BA84F5CE-377E-462A-41B7-A7C2F22FB53E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F69F712D-9529-8CE5-C1A0-0A6DFC0458E1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41CFF977-99D8-B8E0-990C-3BDA14EDC5F0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A4935324-10B1-1BBC-0890-59504167B611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F4FFDF94-7129-7AF2-7006-6A53D2714E26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78D9204A-4C5D-4EEB-547F-78AB271C9077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5A139F77-21F6-6BF2-5228-8CB3D3FF9864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5B4FDC63-EEC7-DCC9-8C30-FF312EB83D37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0CE7E81A-30C7-9310-D31C-248A9B0D1956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0E5B5A18-0ECA-A6EA-B173-367ED74767AF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96C96D26-43AF-78A9-B5FD-FEB358DA2E4D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7F029BFC-2731-B43F-3145-41F03F29A0D9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24179F7C-110E-89B3-08BD-3F3B8E446F40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750D2A75-7133-DC4E-3668-8C4DFB36A30D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E67A0DFA-C20A-3643-DBC1-CE62386F383D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8F2BDF08-2741-25AE-0825-D688E4A037B8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3DD6AFAE-6AE1-A44A-7BF0-689B416CDAC5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7CDC0CA2-4D43-2911-F802-E6BE00F051EA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AE05C0BE-3E4B-BD70-B326-1E75376D1416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33A1DF60-1CCE-CA98-4DB7-F23CB28F991D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B257839E-892D-92C9-E73F-04F657D3E0AE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8E713D14-CA05-E4E7-2AA2-8DC1C73740AD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6E1932B9-9B15-9216-A109-703190E9D093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79F4B851-3D41-3591-01D6-602255213D97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CCD3A8C8-16F4-0BE1-A781-DE6248228DA0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5DC619E9-6C8B-2ABD-D867-DAF5CE2A0200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FEA606CF-6408-37C0-E6C2-F9319BA74164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DF2997DC-D0E5-9182-124E-B132C199BD1F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8245D805-A53A-FABF-4DDA-244623326FE9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B0796026-F20D-3F5A-AD03-4EAC28FF8FA6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90E16E67-5502-EDC4-4D83-CA8B68B83C06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E558467A-F827-2857-0B04-4D8CF58F12C4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283A38A6-7FAA-CCFD-CF66-CC278E79AE8B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AF5F1E90-F63B-5750-3FFA-C45A1AD1FCC1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B51A6063-4145-ACED-E83C-F8EC5359A673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E29B52A5-2391-DEAF-2F71-99CB0CB72547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752BCAA-844A-6236-0F11-6C3CF1A33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23" y="4439824"/>
            <a:ext cx="6216752" cy="238369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44000" tIns="144000" rIns="144000" bIns="144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i.e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node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sure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unused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41F2E7B7-13F0-7BBC-F705-727F304745A3}"/>
              </a:ext>
            </a:extLst>
          </p:cNvPr>
          <p:cNvGrpSpPr/>
          <p:nvPr/>
        </p:nvGrpSpPr>
        <p:grpSpPr>
          <a:xfrm>
            <a:off x="9606762" y="4722532"/>
            <a:ext cx="2195277" cy="1599635"/>
            <a:chOff x="9606762" y="4722532"/>
            <a:chExt cx="2195277" cy="1599635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469A582D-F947-A63F-935A-3CF64C524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6487" y="4722532"/>
              <a:ext cx="1795828" cy="909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Resim 14" descr="yazı tipi, grafik, tipografi, grafik tasarım içeren bir resim&#10;&#10;Açıklama otomatik olarak oluşturuldu">
              <a:extLst>
                <a:ext uri="{FF2B5EF4-FFF2-40B4-BE49-F238E27FC236}">
                  <a16:creationId xmlns:a16="http://schemas.microsoft.com/office/drawing/2014/main" id="{53104927-0BE3-E00C-6F4E-EA0E226D6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6762" y="5956836"/>
              <a:ext cx="2195277" cy="365331"/>
            </a:xfrm>
            <a:prstGeom prst="rect">
              <a:avLst/>
            </a:prstGeom>
          </p:spPr>
        </p:pic>
      </p:grpSp>
      <p:sp>
        <p:nvSpPr>
          <p:cNvPr id="16" name="!!Rectangle4">
            <a:extLst>
              <a:ext uri="{FF2B5EF4-FFF2-40B4-BE49-F238E27FC236}">
                <a16:creationId xmlns:a16="http://schemas.microsoft.com/office/drawing/2014/main" id="{CD757D0F-8EC6-4448-7051-AFAF5203EB94}"/>
              </a:ext>
            </a:extLst>
          </p:cNvPr>
          <p:cNvSpPr/>
          <p:nvPr/>
        </p:nvSpPr>
        <p:spPr>
          <a:xfrm>
            <a:off x="282461" y="4744234"/>
            <a:ext cx="2302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000" b="1" dirty="0">
                <a:solidFill>
                  <a:schemeClr val="bg2"/>
                </a:solidFill>
                <a:latin typeface="Source Sans Pro Light" panose="020B0403030403020204" pitchFamily="34" charset="0"/>
              </a:rPr>
              <a:t>FULL ERSİON THE FORMULA</a:t>
            </a:r>
          </a:p>
        </p:txBody>
      </p:sp>
    </p:spTree>
    <p:extLst>
      <p:ext uri="{BB962C8B-B14F-4D97-AF65-F5344CB8AC3E}">
        <p14:creationId xmlns:p14="http://schemas.microsoft.com/office/powerpoint/2010/main" val="1570021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34769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8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21315 -0.00093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21602 -0.00509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6" grpId="2"/>
      <p:bldP spid="16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9547F-E992-A3C9-1E05-1816CEB39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0D86B6E8-D464-0FCF-F16D-0AFAEDB35982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A4C6EB-6351-6049-7C3E-40EC8E8C65EA}"/>
              </a:ext>
            </a:extLst>
          </p:cNvPr>
          <p:cNvSpPr txBox="1"/>
          <p:nvPr/>
        </p:nvSpPr>
        <p:spPr>
          <a:xfrm>
            <a:off x="2828919" y="619048"/>
            <a:ext cx="6470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Last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46F09DB4-0B47-E6B3-0FFC-C3E937CD10C6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1612492" y="3505356"/>
            <a:ext cx="1410617" cy="137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278108C3-A637-1EE8-D98E-B29D8AC6B662}"/>
              </a:ext>
            </a:extLst>
          </p:cNvPr>
          <p:cNvGrpSpPr/>
          <p:nvPr/>
        </p:nvGrpSpPr>
        <p:grpSpPr>
          <a:xfrm>
            <a:off x="706285" y="2833047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C2DCEDC5-CF28-2A60-E2E9-D5E239D4D255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527840F3-3F30-6E95-F277-C960CFF2D42E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65D10223-A8EC-8829-C0CD-4B10F3EFE12D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5C08E11A-57A6-4A40-58E1-C1B0A6DD28CA}"/>
              </a:ext>
            </a:extLst>
          </p:cNvPr>
          <p:cNvGrpSpPr/>
          <p:nvPr/>
        </p:nvGrpSpPr>
        <p:grpSpPr>
          <a:xfrm>
            <a:off x="809823" y="3323818"/>
            <a:ext cx="736557" cy="369332"/>
            <a:chOff x="4798700" y="2353809"/>
            <a:chExt cx="943638" cy="549989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2F67D76A-C689-0AFB-43C6-6D79854EFA8D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B173A72D-B5C4-3ADE-368E-92184FE23397}"/>
                </a:ext>
              </a:extLst>
            </p:cNvPr>
            <p:cNvSpPr/>
            <p:nvPr/>
          </p:nvSpPr>
          <p:spPr>
            <a:xfrm>
              <a:off x="4798700" y="2353809"/>
              <a:ext cx="943638" cy="54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F42F24D2-91EB-1456-9F21-4D6662C5A528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8BFB2877-0CB4-A911-7FB7-2256EB63766B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83FD7937-097F-45E9-0148-CBA8F0E5AAD7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D3130B50-5666-D689-62F4-7697C021D4EF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C7B49A4B-D604-C682-C933-2AF747742BFD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D6FD231A-8E9F-7D49-D4A9-542F9964F726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88C10D13-AD55-EB03-8851-B6A73A16AB02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A2417ED6-3B05-B245-2160-5AA24B4277F0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6713D5D9-A100-4560-B7CC-A690B9C2CD4D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EC14C2B9-1CB8-3BC6-DF56-49DA671CC07F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2E09191E-F29C-448F-C9FA-6CB0A24DD846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2AC4FEAC-6818-F7FC-30D6-A523804E0503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F78FE84A-D4C4-CDF9-7A06-A16B5978CC8F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784153E8-60DF-A78A-749C-D228DF84ED26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3250D808-0E97-A59B-801B-E7A90E808239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88746035-59BC-3C9F-9EB2-E55C9CDB4607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FC2D41F1-0A36-DDE8-ECE4-CA8E72FD7AF4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729D3821-BD7A-C6CF-F34C-8C8FFCB74F7A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8C012E58-8BB5-3ED0-741F-B1020E70FC9D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9A92629E-4DC5-B6B8-5E74-34575433B3C5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B8A3D641-BE5E-5C56-3D54-011A6DB5F727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0A8B2A60-2014-57C0-05CB-271D28D232C7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5D4CE659-0223-69E7-BC58-54CACB03A255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8CD1579E-B9A8-E0F5-4486-31D7E5F02D73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0999B76C-0935-BF26-BED4-8A897C11A2E2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ACCBF686-FC8D-6135-567A-5E2207D38658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CE0656D4-8A9B-2310-0C1C-F2EF33608410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E89ED29D-F03C-AF76-7E1E-78BC114669CD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C1469EFD-D27A-E06C-DDC8-4801DB7F9B32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7E7438FB-85B3-8F35-9801-04B09BFCA8CC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56C825F8-1F2D-38EF-A117-183732AA8ADF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B64BC240-D493-4266-70AE-4D27565B9FF4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1A08E3BB-0415-F2F5-2F67-CB7EEAAC5DB5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AC0BEA24-11DD-B823-8C59-8D9D442B9B43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F78C47DF-5702-9683-794E-BB2DBF8C4446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F92FB654-B86A-EACB-F3C3-8739065973CE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24E56EBB-1815-B653-49E9-679FB80C8E9C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0839C24C-07E8-0DAC-C9F9-5B57E7A33E0F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72BA6BE1-FB6A-F8D4-685C-CBFEF9797246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4B693DAB-8725-F659-FA0F-5EDAD1BEB311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AA819B4C-2429-D131-2AD3-09ABBEA695CF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C77FA84C-E3F0-1F60-D2F4-544FBD352202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7A8CEDC5-DB60-81BA-F0BA-BDDF37591CDE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F4B31FF3-150A-0F2E-6DF2-361A02ABFA5E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Rectangle6">
            <a:extLst>
              <a:ext uri="{FF2B5EF4-FFF2-40B4-BE49-F238E27FC236}">
                <a16:creationId xmlns:a16="http://schemas.microsoft.com/office/drawing/2014/main" id="{38B179CA-CEF4-DD2B-7BA5-054144EE66E9}"/>
              </a:ext>
            </a:extLst>
          </p:cNvPr>
          <p:cNvSpPr/>
          <p:nvPr/>
        </p:nvSpPr>
        <p:spPr>
          <a:xfrm rot="16200000">
            <a:off x="1721537" y="5286741"/>
            <a:ext cx="752468" cy="553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!!Rectangle3">
            <a:extLst>
              <a:ext uri="{FF2B5EF4-FFF2-40B4-BE49-F238E27FC236}">
                <a16:creationId xmlns:a16="http://schemas.microsoft.com/office/drawing/2014/main" id="{AD4E0278-E96F-F3E8-2A7E-2D966A1E8499}"/>
              </a:ext>
            </a:extLst>
          </p:cNvPr>
          <p:cNvSpPr/>
          <p:nvPr/>
        </p:nvSpPr>
        <p:spPr>
          <a:xfrm>
            <a:off x="1625952" y="540795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NULL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" name="!!Rectangle4">
            <a:extLst>
              <a:ext uri="{FF2B5EF4-FFF2-40B4-BE49-F238E27FC236}">
                <a16:creationId xmlns:a16="http://schemas.microsoft.com/office/drawing/2014/main" id="{0D4D397B-8CD6-CB48-ECCA-790FCB26BBF1}"/>
              </a:ext>
            </a:extLst>
          </p:cNvPr>
          <p:cNvSpPr/>
          <p:nvPr/>
        </p:nvSpPr>
        <p:spPr>
          <a:xfrm>
            <a:off x="1490828" y="4691058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</p:txBody>
      </p:sp>
      <p:sp>
        <p:nvSpPr>
          <p:cNvPr id="17" name="!!Rectangle4">
            <a:extLst>
              <a:ext uri="{FF2B5EF4-FFF2-40B4-BE49-F238E27FC236}">
                <a16:creationId xmlns:a16="http://schemas.microsoft.com/office/drawing/2014/main" id="{7B32B820-C429-0468-CFD9-21EDA2A84EB7}"/>
              </a:ext>
            </a:extLst>
          </p:cNvPr>
          <p:cNvSpPr/>
          <p:nvPr/>
        </p:nvSpPr>
        <p:spPr>
          <a:xfrm>
            <a:off x="4780313" y="5828988"/>
            <a:ext cx="34247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PREVİOUS 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= </a:t>
            </a:r>
            <a:r>
              <a:rPr lang="tr-TR" sz="2000" b="1" dirty="0">
                <a:solidFill>
                  <a:srgbClr val="00B050"/>
                </a:solidFill>
                <a:latin typeface="Source Sans Pro Light" panose="020B0403030403020204" pitchFamily="34" charset="0"/>
              </a:rPr>
              <a:t>TEMP</a:t>
            </a:r>
          </a:p>
          <a:p>
            <a:r>
              <a:rPr lang="tr-TR" sz="2000" b="1" dirty="0">
                <a:solidFill>
                  <a:srgbClr val="00B050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rgbClr val="00B050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.NEXT}</a:t>
            </a:r>
          </a:p>
          <a:p>
            <a:pPr algn="ctr"/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21" name="!!Baglayici1">
            <a:extLst>
              <a:ext uri="{FF2B5EF4-FFF2-40B4-BE49-F238E27FC236}">
                <a16:creationId xmlns:a16="http://schemas.microsoft.com/office/drawing/2014/main" id="{E4DB10AF-A50C-A2B5-21B6-5A1F5573786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468139" y="4256030"/>
            <a:ext cx="1096288" cy="1295689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Rectangle4">
            <a:extLst>
              <a:ext uri="{FF2B5EF4-FFF2-40B4-BE49-F238E27FC236}">
                <a16:creationId xmlns:a16="http://schemas.microsoft.com/office/drawing/2014/main" id="{3756CC57-1664-6C5F-2DFA-FE9468D93B71}"/>
              </a:ext>
            </a:extLst>
          </p:cNvPr>
          <p:cNvSpPr/>
          <p:nvPr/>
        </p:nvSpPr>
        <p:spPr>
          <a:xfrm>
            <a:off x="3858684" y="5482996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 = HEAD</a:t>
            </a:r>
          </a:p>
        </p:txBody>
      </p:sp>
      <p:sp>
        <p:nvSpPr>
          <p:cNvPr id="26" name="!!Rectangle6">
            <a:extLst>
              <a:ext uri="{FF2B5EF4-FFF2-40B4-BE49-F238E27FC236}">
                <a16:creationId xmlns:a16="http://schemas.microsoft.com/office/drawing/2014/main" id="{E11B51FB-7122-F95B-566F-39846C5E4623}"/>
              </a:ext>
            </a:extLst>
          </p:cNvPr>
          <p:cNvSpPr/>
          <p:nvPr/>
        </p:nvSpPr>
        <p:spPr>
          <a:xfrm rot="16200000">
            <a:off x="629750" y="5275042"/>
            <a:ext cx="752468" cy="553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5"/>
              </a:solidFill>
            </a:endParaRPr>
          </a:p>
        </p:txBody>
      </p:sp>
      <p:sp>
        <p:nvSpPr>
          <p:cNvPr id="39" name="!!Rectangle3">
            <a:extLst>
              <a:ext uri="{FF2B5EF4-FFF2-40B4-BE49-F238E27FC236}">
                <a16:creationId xmlns:a16="http://schemas.microsoft.com/office/drawing/2014/main" id="{9D74F3F2-C5B7-BC37-DC1F-CBF713C24EA3}"/>
              </a:ext>
            </a:extLst>
          </p:cNvPr>
          <p:cNvSpPr/>
          <p:nvPr/>
        </p:nvSpPr>
        <p:spPr>
          <a:xfrm>
            <a:off x="534165" y="5396256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NULL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5" name="!!Rectangle4">
            <a:extLst>
              <a:ext uri="{FF2B5EF4-FFF2-40B4-BE49-F238E27FC236}">
                <a16:creationId xmlns:a16="http://schemas.microsoft.com/office/drawing/2014/main" id="{331C5EBF-EB81-8229-E580-5359B5D30A2D}"/>
              </a:ext>
            </a:extLst>
          </p:cNvPr>
          <p:cNvSpPr/>
          <p:nvPr/>
        </p:nvSpPr>
        <p:spPr>
          <a:xfrm>
            <a:off x="399041" y="4679359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</a:t>
            </a:r>
          </a:p>
        </p:txBody>
      </p:sp>
      <p:grpSp>
        <p:nvGrpSpPr>
          <p:cNvPr id="46" name="Grup 45">
            <a:extLst>
              <a:ext uri="{FF2B5EF4-FFF2-40B4-BE49-F238E27FC236}">
                <a16:creationId xmlns:a16="http://schemas.microsoft.com/office/drawing/2014/main" id="{70C21E15-2D05-8CD2-2C03-9156F3041931}"/>
              </a:ext>
            </a:extLst>
          </p:cNvPr>
          <p:cNvGrpSpPr/>
          <p:nvPr/>
        </p:nvGrpSpPr>
        <p:grpSpPr>
          <a:xfrm>
            <a:off x="1728609" y="5367053"/>
            <a:ext cx="739530" cy="369332"/>
            <a:chOff x="4731229" y="2353808"/>
            <a:chExt cx="1010802" cy="549993"/>
          </a:xfrm>
        </p:grpSpPr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E8D77F8B-169D-BE04-75C9-FF0377E5E3DC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C39A3F11-F5D6-C815-488E-DD7622A6EA14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49" name="!!Rectangle4">
            <a:extLst>
              <a:ext uri="{FF2B5EF4-FFF2-40B4-BE49-F238E27FC236}">
                <a16:creationId xmlns:a16="http://schemas.microsoft.com/office/drawing/2014/main" id="{52B7467C-E317-1BBC-7050-6504FC1C62C9}"/>
              </a:ext>
            </a:extLst>
          </p:cNvPr>
          <p:cNvSpPr/>
          <p:nvPr/>
        </p:nvSpPr>
        <p:spPr>
          <a:xfrm>
            <a:off x="4780313" y="5821179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WHİLE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 != NULL {</a:t>
            </a:r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E459E521-903B-3C57-84A6-2C85A56E5912}"/>
              </a:ext>
            </a:extLst>
          </p:cNvPr>
          <p:cNvSpPr/>
          <p:nvPr/>
        </p:nvSpPr>
        <p:spPr>
          <a:xfrm>
            <a:off x="4023145" y="3068795"/>
            <a:ext cx="685094" cy="95456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86934F73-B438-8A10-E7B4-105D0BC0FC46}"/>
              </a:ext>
            </a:extLst>
          </p:cNvPr>
          <p:cNvSpPr/>
          <p:nvPr/>
        </p:nvSpPr>
        <p:spPr>
          <a:xfrm>
            <a:off x="4780312" y="5848691"/>
            <a:ext cx="2849393" cy="37259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4" name="!!Baglayici1">
            <a:extLst>
              <a:ext uri="{FF2B5EF4-FFF2-40B4-BE49-F238E27FC236}">
                <a16:creationId xmlns:a16="http://schemas.microsoft.com/office/drawing/2014/main" id="{534F6625-942F-2CAB-5376-31A2348CD003}"/>
              </a:ext>
            </a:extLst>
          </p:cNvPr>
          <p:cNvCxnSpPr>
            <a:cxnSpLocks/>
            <a:stCxn id="45" idx="0"/>
            <a:endCxn id="9" idx="1"/>
          </p:cNvCxnSpPr>
          <p:nvPr/>
        </p:nvCxnSpPr>
        <p:spPr>
          <a:xfrm rot="5400000" flipH="1" flipV="1">
            <a:off x="1756841" y="3343592"/>
            <a:ext cx="584911" cy="2086624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40">
            <a:extLst>
              <a:ext uri="{FF2B5EF4-FFF2-40B4-BE49-F238E27FC236}">
                <a16:creationId xmlns:a16="http://schemas.microsoft.com/office/drawing/2014/main" id="{60314BD6-0155-8341-0743-CFE482CDC466}"/>
              </a:ext>
            </a:extLst>
          </p:cNvPr>
          <p:cNvSpPr/>
          <p:nvPr/>
        </p:nvSpPr>
        <p:spPr>
          <a:xfrm>
            <a:off x="743713" y="5424918"/>
            <a:ext cx="553354" cy="276999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6007</a:t>
            </a:r>
            <a:endParaRPr lang="id-ID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16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2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6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5" grpId="0"/>
      <p:bldP spid="25" grpId="1"/>
      <p:bldP spid="26" grpId="0" animBg="1"/>
      <p:bldP spid="39" grpId="0"/>
      <p:bldP spid="45" grpId="0"/>
      <p:bldP spid="49" grpId="0"/>
      <p:bldP spid="49" grpId="1"/>
      <p:bldP spid="57" grpId="0" animBg="1"/>
      <p:bldP spid="57" grpId="1" animBg="1"/>
      <p:bldP spid="57" grpId="2" animBg="1"/>
      <p:bldP spid="63" grpId="0" animBg="1"/>
      <p:bldP spid="63" grpId="1" animBg="1"/>
      <p:bldP spid="63" grpId="2" animBg="1"/>
      <p:bldP spid="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0FEC-E08A-3511-8B6D-BB8E4EBAC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A6309FA6-2957-2F9F-4815-A5D257BF5211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5538FC-8480-B068-DAE2-6B6ADED83A92}"/>
              </a:ext>
            </a:extLst>
          </p:cNvPr>
          <p:cNvSpPr txBox="1"/>
          <p:nvPr/>
        </p:nvSpPr>
        <p:spPr>
          <a:xfrm>
            <a:off x="2828919" y="619048"/>
            <a:ext cx="6470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Last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06D54063-10BC-2A44-8587-0F60AB52DB85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1612492" y="3505356"/>
            <a:ext cx="1410617" cy="137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18EBD34F-34BD-ECDD-1938-B7BCCEB171B7}"/>
              </a:ext>
            </a:extLst>
          </p:cNvPr>
          <p:cNvGrpSpPr/>
          <p:nvPr/>
        </p:nvGrpSpPr>
        <p:grpSpPr>
          <a:xfrm>
            <a:off x="706285" y="2833047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374A3E0B-445B-F168-2E76-FD216A7E3FBB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51B3805B-FCF6-75B8-A759-5024140E4193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FAE29A1D-31A1-8305-9466-F77919D0BB1F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78DAE76B-AB0F-A383-E27B-4AAFAF511197}"/>
              </a:ext>
            </a:extLst>
          </p:cNvPr>
          <p:cNvGrpSpPr/>
          <p:nvPr/>
        </p:nvGrpSpPr>
        <p:grpSpPr>
          <a:xfrm>
            <a:off x="809823" y="3323818"/>
            <a:ext cx="736557" cy="369332"/>
            <a:chOff x="4798700" y="2353809"/>
            <a:chExt cx="943638" cy="549989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71E937C3-9670-1ED4-7A96-FECDBB3E746C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355CFDC1-5F28-B2EC-B010-22A466FF2783}"/>
                </a:ext>
              </a:extLst>
            </p:cNvPr>
            <p:cNvSpPr/>
            <p:nvPr/>
          </p:nvSpPr>
          <p:spPr>
            <a:xfrm>
              <a:off x="4798700" y="2353809"/>
              <a:ext cx="943638" cy="54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7A04024E-0041-9D59-5028-487AB30AC23B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45B10B7D-3489-6189-1546-E7F89F62D4FE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06C4F929-1932-87B6-1779-7BD264865098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56582576-E53D-95A9-DF26-D3A647585DEE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56B3DADD-3AC5-E195-D423-FB3AE767BDEC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82165141-2C01-0F44-E1A3-604332E5D1FE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2FAD4673-1A1E-745D-3E21-4E5795FE289F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4D19B810-FC24-B045-791C-8C5A8C335A7C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A19B8313-E37C-A3EF-4E3E-D6032036937D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C140D1AE-C502-61C5-71AD-47A5C2DD8343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CA0C17D9-970A-854A-B4B3-3725769C5270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A6BF10C7-CC85-AA1C-6C04-B1F307AFA7E6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AD9E45A6-CC65-ADDF-E028-7085861820F0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84101056-8D4C-437B-F3A9-35E6115AA7DE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FBA51DD4-4EFF-3F70-9199-8C4B88CD3594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45F17070-7F82-3E3F-D25E-8CC4D0226BB1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6F165FCA-F960-0EDD-E406-22527194CAC9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FD9C5AD3-C7F6-AC3B-D8EA-DADEDFCF4D7F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5CF9336E-04EC-2CEF-5269-3FD954608414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533745C3-5CA9-16D8-BDB5-9BA804027CC7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72B4E276-B293-6C4C-4A47-CFF8F7A5A608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AB8464A4-973F-1249-EF10-6DEE249F846A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90988EB5-3B03-BF89-64BF-AE8140ED9495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F30DE370-67A5-3ECB-0006-1EFB87666E6E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229300DE-0E39-C9FE-0459-79B47E0B8620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F0D53AAD-08F0-3E4A-1DF3-F547DDAAA3A2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3CA9E194-2230-EC2B-99C4-D3F0C5F0838B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87231E2F-8CDB-646D-53BB-7773184FEB6B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BF9CAB22-F0DC-80EB-AD46-8064D29711BB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8287221A-59C9-1E63-F30E-FA8B69FA4429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B601E153-0DAF-B5E9-FBFD-9E1FCE52ADE7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FF152ACB-BF6A-0741-89BF-C80463BD47A1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8FAF3804-D8C7-2191-4552-E5299B392EE1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42E97D5D-8208-6E45-77F0-CFD4DDEAE5F1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AF65464D-8B28-5FFD-84BC-399332AE27EF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0C8FF2AD-A85E-B87B-5A48-0CC103E89F06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444A43D2-BF30-F0E5-E268-2B10909CE907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036BCD50-8BBA-B88C-BF17-7A48A53CFEFC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A29B544F-AB07-4A1C-166B-98345B8671CF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B75610CC-B7C0-8EDF-9E51-BD306138E35D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0885D58E-B28D-5EE9-0E36-3834FCA457D7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50594B64-3A1E-2F2E-239C-7C26D7857AB6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E08A66C2-611A-59C1-817E-15C1637F8AE6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022971C3-87C0-EAF2-BDBA-F6A6660EAABB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Rectangle6">
            <a:extLst>
              <a:ext uri="{FF2B5EF4-FFF2-40B4-BE49-F238E27FC236}">
                <a16:creationId xmlns:a16="http://schemas.microsoft.com/office/drawing/2014/main" id="{08846D48-C0FA-10A7-6917-B7A81B31730C}"/>
              </a:ext>
            </a:extLst>
          </p:cNvPr>
          <p:cNvSpPr/>
          <p:nvPr/>
        </p:nvSpPr>
        <p:spPr>
          <a:xfrm rot="16200000">
            <a:off x="1721537" y="5286741"/>
            <a:ext cx="752468" cy="553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!!Rectangle3">
            <a:extLst>
              <a:ext uri="{FF2B5EF4-FFF2-40B4-BE49-F238E27FC236}">
                <a16:creationId xmlns:a16="http://schemas.microsoft.com/office/drawing/2014/main" id="{7E97659F-89BB-6922-4C28-6D6F181F0C3A}"/>
              </a:ext>
            </a:extLst>
          </p:cNvPr>
          <p:cNvSpPr/>
          <p:nvPr/>
        </p:nvSpPr>
        <p:spPr>
          <a:xfrm>
            <a:off x="1625952" y="540795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3879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" name="!!Rectangle4">
            <a:extLst>
              <a:ext uri="{FF2B5EF4-FFF2-40B4-BE49-F238E27FC236}">
                <a16:creationId xmlns:a16="http://schemas.microsoft.com/office/drawing/2014/main" id="{3474EA0B-A33A-2D5A-9202-792E4A16921D}"/>
              </a:ext>
            </a:extLst>
          </p:cNvPr>
          <p:cNvSpPr/>
          <p:nvPr/>
        </p:nvSpPr>
        <p:spPr>
          <a:xfrm>
            <a:off x="1490828" y="4691058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</p:txBody>
      </p:sp>
      <p:sp>
        <p:nvSpPr>
          <p:cNvPr id="17" name="!!Rectangle4">
            <a:extLst>
              <a:ext uri="{FF2B5EF4-FFF2-40B4-BE49-F238E27FC236}">
                <a16:creationId xmlns:a16="http://schemas.microsoft.com/office/drawing/2014/main" id="{823C0433-9838-364A-7DEA-3B6BC2C692FA}"/>
              </a:ext>
            </a:extLst>
          </p:cNvPr>
          <p:cNvSpPr/>
          <p:nvPr/>
        </p:nvSpPr>
        <p:spPr>
          <a:xfrm>
            <a:off x="4780313" y="5828988"/>
            <a:ext cx="34247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PREVİOUS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  <a:p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.NEXT}</a:t>
            </a:r>
          </a:p>
          <a:p>
            <a:pPr algn="ctr"/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21" name="!!Baglayici1">
            <a:extLst>
              <a:ext uri="{FF2B5EF4-FFF2-40B4-BE49-F238E27FC236}">
                <a16:creationId xmlns:a16="http://schemas.microsoft.com/office/drawing/2014/main" id="{0BF0C6CD-1506-408A-F764-0E7522F555DD}"/>
              </a:ext>
            </a:extLst>
          </p:cNvPr>
          <p:cNvCxnSpPr>
            <a:cxnSpLocks/>
            <a:stCxn id="16" idx="3"/>
            <a:endCxn id="32" idx="2"/>
          </p:cNvCxnSpPr>
          <p:nvPr/>
        </p:nvCxnSpPr>
        <p:spPr>
          <a:xfrm flipV="1">
            <a:off x="2704714" y="4214700"/>
            <a:ext cx="3161372" cy="676413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Rectangle6">
            <a:extLst>
              <a:ext uri="{FF2B5EF4-FFF2-40B4-BE49-F238E27FC236}">
                <a16:creationId xmlns:a16="http://schemas.microsoft.com/office/drawing/2014/main" id="{687DF052-F667-A710-9B0A-E43565AFDF4D}"/>
              </a:ext>
            </a:extLst>
          </p:cNvPr>
          <p:cNvSpPr/>
          <p:nvPr/>
        </p:nvSpPr>
        <p:spPr>
          <a:xfrm rot="16200000">
            <a:off x="629750" y="5275042"/>
            <a:ext cx="752468" cy="553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5"/>
              </a:solidFill>
            </a:endParaRPr>
          </a:p>
        </p:txBody>
      </p:sp>
      <p:sp>
        <p:nvSpPr>
          <p:cNvPr id="39" name="!!Rectangle3">
            <a:extLst>
              <a:ext uri="{FF2B5EF4-FFF2-40B4-BE49-F238E27FC236}">
                <a16:creationId xmlns:a16="http://schemas.microsoft.com/office/drawing/2014/main" id="{81635023-0C28-E579-6A08-A08942BAA321}"/>
              </a:ext>
            </a:extLst>
          </p:cNvPr>
          <p:cNvSpPr/>
          <p:nvPr/>
        </p:nvSpPr>
        <p:spPr>
          <a:xfrm>
            <a:off x="534165" y="5396256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6007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5" name="!!Rectangle4">
            <a:extLst>
              <a:ext uri="{FF2B5EF4-FFF2-40B4-BE49-F238E27FC236}">
                <a16:creationId xmlns:a16="http://schemas.microsoft.com/office/drawing/2014/main" id="{E137073F-1BF4-1459-477F-07C43B3A517D}"/>
              </a:ext>
            </a:extLst>
          </p:cNvPr>
          <p:cNvSpPr/>
          <p:nvPr/>
        </p:nvSpPr>
        <p:spPr>
          <a:xfrm>
            <a:off x="399041" y="4679359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</a:t>
            </a:r>
          </a:p>
        </p:txBody>
      </p:sp>
      <p:sp>
        <p:nvSpPr>
          <p:cNvPr id="49" name="!!Rectangle4">
            <a:extLst>
              <a:ext uri="{FF2B5EF4-FFF2-40B4-BE49-F238E27FC236}">
                <a16:creationId xmlns:a16="http://schemas.microsoft.com/office/drawing/2014/main" id="{59DBB161-823C-5E4C-D41E-4FD1C9213B21}"/>
              </a:ext>
            </a:extLst>
          </p:cNvPr>
          <p:cNvSpPr/>
          <p:nvPr/>
        </p:nvSpPr>
        <p:spPr>
          <a:xfrm>
            <a:off x="4780313" y="5821179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WHİLE </a:t>
            </a:r>
            <a:r>
              <a:rPr lang="tr-TR" sz="2000" b="1" dirty="0">
                <a:solidFill>
                  <a:srgbClr val="00B050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 != NULL {</a:t>
            </a:r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2B15C17E-571D-459F-10B9-A9F30EFBE639}"/>
              </a:ext>
            </a:extLst>
          </p:cNvPr>
          <p:cNvSpPr/>
          <p:nvPr/>
        </p:nvSpPr>
        <p:spPr>
          <a:xfrm>
            <a:off x="6338336" y="3020355"/>
            <a:ext cx="685094" cy="95456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4B1143E0-2E56-9199-85A2-4B362CB7CE25}"/>
              </a:ext>
            </a:extLst>
          </p:cNvPr>
          <p:cNvSpPr/>
          <p:nvPr/>
        </p:nvSpPr>
        <p:spPr>
          <a:xfrm>
            <a:off x="4780312" y="5848691"/>
            <a:ext cx="2849393" cy="37259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4" name="!!Baglayici1">
            <a:extLst>
              <a:ext uri="{FF2B5EF4-FFF2-40B4-BE49-F238E27FC236}">
                <a16:creationId xmlns:a16="http://schemas.microsoft.com/office/drawing/2014/main" id="{524FDCD5-8721-6F16-ED6A-340EFCC687BD}"/>
              </a:ext>
            </a:extLst>
          </p:cNvPr>
          <p:cNvCxnSpPr>
            <a:cxnSpLocks/>
            <a:stCxn id="45" idx="0"/>
            <a:endCxn id="9" idx="1"/>
          </p:cNvCxnSpPr>
          <p:nvPr/>
        </p:nvCxnSpPr>
        <p:spPr>
          <a:xfrm rot="5400000" flipH="1" flipV="1">
            <a:off x="1756841" y="3343592"/>
            <a:ext cx="584911" cy="2086624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3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6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8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7" grpId="0" animBg="1"/>
      <p:bldP spid="57" grpId="1" animBg="1"/>
      <p:bldP spid="57" grpId="2" animBg="1"/>
      <p:bldP spid="63" grpId="0" animBg="1"/>
      <p:bldP spid="63" grpId="1" animBg="1"/>
      <p:bldP spid="63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F5E8B-71D3-7B31-EF00-B06A65E65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B8060291-F721-1D95-5EF4-B2E53A06D7A1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72E961-9584-0AA4-6B60-639A2621AE02}"/>
              </a:ext>
            </a:extLst>
          </p:cNvPr>
          <p:cNvSpPr txBox="1"/>
          <p:nvPr/>
        </p:nvSpPr>
        <p:spPr>
          <a:xfrm>
            <a:off x="2828919" y="619048"/>
            <a:ext cx="6470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Last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F34BB34B-182B-E127-D903-721A994DA82D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1612492" y="3505356"/>
            <a:ext cx="1410617" cy="137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D82520F1-6F30-A216-A0B7-1D5896D18C12}"/>
              </a:ext>
            </a:extLst>
          </p:cNvPr>
          <p:cNvGrpSpPr/>
          <p:nvPr/>
        </p:nvGrpSpPr>
        <p:grpSpPr>
          <a:xfrm>
            <a:off x="706285" y="2833047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841A757C-AA1B-F86E-F54A-E11033D292F8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0651EBAA-5630-8E91-B774-DC6B61B6D4EE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B67AFEE9-A8D4-1A5E-2807-E0AE5B97B0A7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84CBA052-1998-1B66-3CF2-37038F0B0247}"/>
              </a:ext>
            </a:extLst>
          </p:cNvPr>
          <p:cNvGrpSpPr/>
          <p:nvPr/>
        </p:nvGrpSpPr>
        <p:grpSpPr>
          <a:xfrm>
            <a:off x="809823" y="3323818"/>
            <a:ext cx="736557" cy="369332"/>
            <a:chOff x="4798700" y="2353809"/>
            <a:chExt cx="943638" cy="549989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0F59F709-D9BE-C20A-BE91-0F6A4E2FAF5D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A4DC8E1-2B05-1C41-F316-0B58A58E9E09}"/>
                </a:ext>
              </a:extLst>
            </p:cNvPr>
            <p:cNvSpPr/>
            <p:nvPr/>
          </p:nvSpPr>
          <p:spPr>
            <a:xfrm>
              <a:off x="4798700" y="2353809"/>
              <a:ext cx="943638" cy="54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60AC71EB-7D5D-F0A4-4BB6-CA602BB24AF2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D1814A74-7B1F-5DCB-6783-3AA8E4509826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F526821C-B1BB-F609-3866-E846B8BD39BA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95B6EE3F-EE19-5B54-FAAF-890BD66FA91A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8B4D5AB7-619E-B72D-980F-FD531CA01913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391001CA-1D5D-2BD0-8C6F-EB86624587C6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DC4FB2BD-FEC1-1925-38CD-CB2D4816E936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3171F568-259E-5EFE-76AC-6B32108C751C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EF1BB8AD-04F5-E5C3-571A-C82264D5CCAF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DC0C61D4-0E73-3FFC-0D3D-54EE0FF5E7EF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505E23A7-A529-BC99-882A-DB7ADEB74293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0F72323A-C7EB-8244-E463-88327BFFCD60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90AB8A02-E0E5-3162-5152-45681C3FFFCA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45F38A4B-3493-22B6-3A3A-C9AE6844ABD1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D504167C-E8A6-CDE7-81A9-63E25874CF16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2D7B62DA-01C1-F09B-0F12-ADCED9F4CDC8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3ECC0557-819C-3AEF-FED9-95D56FE9CDD4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21DAB249-4DF3-8F20-DD7C-121355EBFD45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D24030FD-6C30-90B8-0A8A-86230B54EE0C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61D6C2CC-294B-88A5-C1B4-79022CDAAF42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2EA638C-B736-BB86-6136-17920E4EBBB5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D12670E8-229B-4DC9-1AD2-CFD8408A4BFC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C47820C6-51D5-10DB-F258-E7574A982D61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22C0AADA-4A34-EA07-A821-884F80095683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DCA97EEB-12B2-3326-23D9-C468D7832B3F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8033D8F2-F015-2F29-2719-782FEE370CAA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3996582F-98A1-14CC-54D6-C6691962EE6E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45E58230-2E12-BD5B-3F13-D5AEBC90E851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B8F59D71-C573-E2EF-65B1-E8177D2556C0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73456355-2227-C3BA-0867-B2B36060AAE0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945E3493-4B47-5AA2-A433-30E505BE5892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1DC95030-9CB1-F3DC-9889-4C3A6C393E36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F6C5E473-B108-251A-44EB-DA1C72F8428F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44A94697-0B9E-C7A9-EA22-2AF7B7C64774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3D1EB9FA-7C45-4A44-9286-CDB0401F5002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9C6B43AB-2D77-0AA4-8987-04895E0FF32E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9FB44E7D-307E-F121-0247-7555D815809A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81848AE5-4094-91BB-CAA4-C8D6D852A159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890DFA48-0A84-DDF5-462D-88C479778541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19FCBD4C-2902-2AD0-B3F8-8F3ECE21A100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1BDE1529-7E94-0BB6-689E-187756F08F36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34ADEE0F-F401-4F4C-775A-5E665A199117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554597A8-A2ED-D7C8-AD77-19BA3DB8EB9E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5761EA41-9B39-EFE5-DC33-0576F878D5D2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Rectangle6">
            <a:extLst>
              <a:ext uri="{FF2B5EF4-FFF2-40B4-BE49-F238E27FC236}">
                <a16:creationId xmlns:a16="http://schemas.microsoft.com/office/drawing/2014/main" id="{483D8D0D-B447-DC69-605A-C91C62ACD6CA}"/>
              </a:ext>
            </a:extLst>
          </p:cNvPr>
          <p:cNvSpPr/>
          <p:nvPr/>
        </p:nvSpPr>
        <p:spPr>
          <a:xfrm rot="16200000">
            <a:off x="1721537" y="5286741"/>
            <a:ext cx="752468" cy="553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!!Rectangle3">
            <a:extLst>
              <a:ext uri="{FF2B5EF4-FFF2-40B4-BE49-F238E27FC236}">
                <a16:creationId xmlns:a16="http://schemas.microsoft.com/office/drawing/2014/main" id="{135B944A-0C1E-69EA-7209-6D2C0B2384C2}"/>
              </a:ext>
            </a:extLst>
          </p:cNvPr>
          <p:cNvSpPr/>
          <p:nvPr/>
        </p:nvSpPr>
        <p:spPr>
          <a:xfrm>
            <a:off x="1625952" y="540795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3879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" name="!!Rectangle4">
            <a:extLst>
              <a:ext uri="{FF2B5EF4-FFF2-40B4-BE49-F238E27FC236}">
                <a16:creationId xmlns:a16="http://schemas.microsoft.com/office/drawing/2014/main" id="{97E2FA82-37F0-6703-F3DB-39FCA526799B}"/>
              </a:ext>
            </a:extLst>
          </p:cNvPr>
          <p:cNvSpPr/>
          <p:nvPr/>
        </p:nvSpPr>
        <p:spPr>
          <a:xfrm>
            <a:off x="1490828" y="4691058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</p:txBody>
      </p:sp>
      <p:sp>
        <p:nvSpPr>
          <p:cNvPr id="17" name="!!Rectangle4">
            <a:extLst>
              <a:ext uri="{FF2B5EF4-FFF2-40B4-BE49-F238E27FC236}">
                <a16:creationId xmlns:a16="http://schemas.microsoft.com/office/drawing/2014/main" id="{C056F276-68D0-A59A-C613-2A998A33B0AF}"/>
              </a:ext>
            </a:extLst>
          </p:cNvPr>
          <p:cNvSpPr/>
          <p:nvPr/>
        </p:nvSpPr>
        <p:spPr>
          <a:xfrm>
            <a:off x="4780313" y="5828988"/>
            <a:ext cx="34247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PREVİOUS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  <a:p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.NEXT}</a:t>
            </a:r>
          </a:p>
          <a:p>
            <a:pPr algn="ctr"/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21" name="!!Baglayici1">
            <a:extLst>
              <a:ext uri="{FF2B5EF4-FFF2-40B4-BE49-F238E27FC236}">
                <a16:creationId xmlns:a16="http://schemas.microsoft.com/office/drawing/2014/main" id="{08FDCEDF-0DC4-D907-26FF-63A3E4F10C50}"/>
              </a:ext>
            </a:extLst>
          </p:cNvPr>
          <p:cNvCxnSpPr>
            <a:cxnSpLocks/>
            <a:stCxn id="16" idx="3"/>
            <a:endCxn id="32" idx="2"/>
          </p:cNvCxnSpPr>
          <p:nvPr/>
        </p:nvCxnSpPr>
        <p:spPr>
          <a:xfrm flipV="1">
            <a:off x="2704714" y="4214700"/>
            <a:ext cx="3161372" cy="676413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Rectangle6">
            <a:extLst>
              <a:ext uri="{FF2B5EF4-FFF2-40B4-BE49-F238E27FC236}">
                <a16:creationId xmlns:a16="http://schemas.microsoft.com/office/drawing/2014/main" id="{852D126C-AA15-4F51-7BA8-878CFC00BB88}"/>
              </a:ext>
            </a:extLst>
          </p:cNvPr>
          <p:cNvSpPr/>
          <p:nvPr/>
        </p:nvSpPr>
        <p:spPr>
          <a:xfrm rot="16200000">
            <a:off x="629750" y="5275042"/>
            <a:ext cx="752468" cy="553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5"/>
              </a:solidFill>
            </a:endParaRPr>
          </a:p>
        </p:txBody>
      </p:sp>
      <p:sp>
        <p:nvSpPr>
          <p:cNvPr id="39" name="!!Rectangle3">
            <a:extLst>
              <a:ext uri="{FF2B5EF4-FFF2-40B4-BE49-F238E27FC236}">
                <a16:creationId xmlns:a16="http://schemas.microsoft.com/office/drawing/2014/main" id="{68A82F78-C0A7-B299-AD55-8DCE9F848282}"/>
              </a:ext>
            </a:extLst>
          </p:cNvPr>
          <p:cNvSpPr/>
          <p:nvPr/>
        </p:nvSpPr>
        <p:spPr>
          <a:xfrm>
            <a:off x="534165" y="5396256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3879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5" name="!!Rectangle4">
            <a:extLst>
              <a:ext uri="{FF2B5EF4-FFF2-40B4-BE49-F238E27FC236}">
                <a16:creationId xmlns:a16="http://schemas.microsoft.com/office/drawing/2014/main" id="{CB08F6A7-68B0-781F-BACC-2635E9E97E5D}"/>
              </a:ext>
            </a:extLst>
          </p:cNvPr>
          <p:cNvSpPr/>
          <p:nvPr/>
        </p:nvSpPr>
        <p:spPr>
          <a:xfrm>
            <a:off x="399041" y="4679359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</a:t>
            </a:r>
          </a:p>
        </p:txBody>
      </p:sp>
      <p:sp>
        <p:nvSpPr>
          <p:cNvPr id="49" name="!!Rectangle4">
            <a:extLst>
              <a:ext uri="{FF2B5EF4-FFF2-40B4-BE49-F238E27FC236}">
                <a16:creationId xmlns:a16="http://schemas.microsoft.com/office/drawing/2014/main" id="{91A2AC21-54B8-02BD-0F97-516C3160F612}"/>
              </a:ext>
            </a:extLst>
          </p:cNvPr>
          <p:cNvSpPr/>
          <p:nvPr/>
        </p:nvSpPr>
        <p:spPr>
          <a:xfrm>
            <a:off x="4780313" y="5821179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WHİLE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 != NULL {</a:t>
            </a:r>
          </a:p>
        </p:txBody>
      </p:sp>
      <p:cxnSp>
        <p:nvCxnSpPr>
          <p:cNvPr id="64" name="!!Baglayici1">
            <a:extLst>
              <a:ext uri="{FF2B5EF4-FFF2-40B4-BE49-F238E27FC236}">
                <a16:creationId xmlns:a16="http://schemas.microsoft.com/office/drawing/2014/main" id="{4F985B8E-196D-0DB7-F0E3-66F1373AC7D7}"/>
              </a:ext>
            </a:extLst>
          </p:cNvPr>
          <p:cNvCxnSpPr>
            <a:cxnSpLocks/>
            <a:stCxn id="45" idx="0"/>
            <a:endCxn id="32" idx="1"/>
          </p:cNvCxnSpPr>
          <p:nvPr/>
        </p:nvCxnSpPr>
        <p:spPr>
          <a:xfrm rot="5400000" flipH="1" flipV="1">
            <a:off x="2887005" y="2172098"/>
            <a:ext cx="626241" cy="4388283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6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77A2-0311-7FA0-074C-3688BF47A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91B255B5-E9F8-4D24-89CC-3965684C902D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7397D8-0186-28AE-86D3-45280A7BF76C}"/>
              </a:ext>
            </a:extLst>
          </p:cNvPr>
          <p:cNvSpPr txBox="1"/>
          <p:nvPr/>
        </p:nvSpPr>
        <p:spPr>
          <a:xfrm>
            <a:off x="2828919" y="619048"/>
            <a:ext cx="6470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Last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DBF57B30-C2CB-0A4C-7B2F-E1ADC821C34A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1612492" y="3505356"/>
            <a:ext cx="1410617" cy="137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B460F169-E3DB-B5BF-724C-0C414523BF8B}"/>
              </a:ext>
            </a:extLst>
          </p:cNvPr>
          <p:cNvGrpSpPr/>
          <p:nvPr/>
        </p:nvGrpSpPr>
        <p:grpSpPr>
          <a:xfrm>
            <a:off x="706285" y="2833047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C4F624EB-DABD-EAA3-5A40-2601BF9F6470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07D274A1-B761-DFE3-A148-9FC0BA5FCD45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352C5DE3-C5B8-4FDF-2863-DD709C790165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B2F14A5F-BE78-F1F7-9426-8D260C6333D6}"/>
              </a:ext>
            </a:extLst>
          </p:cNvPr>
          <p:cNvGrpSpPr/>
          <p:nvPr/>
        </p:nvGrpSpPr>
        <p:grpSpPr>
          <a:xfrm>
            <a:off x="809823" y="3323818"/>
            <a:ext cx="736557" cy="369332"/>
            <a:chOff x="4798700" y="2353809"/>
            <a:chExt cx="943638" cy="549989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8B9B7468-0207-D47E-7E2C-2D434BC18AA0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C1C323F4-E622-97D2-21C2-CD301E8F5E9F}"/>
                </a:ext>
              </a:extLst>
            </p:cNvPr>
            <p:cNvSpPr/>
            <p:nvPr/>
          </p:nvSpPr>
          <p:spPr>
            <a:xfrm>
              <a:off x="4798700" y="2353809"/>
              <a:ext cx="943638" cy="54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4FF2B6BA-FBC2-01D8-C26B-9E073DE43C44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84446DC5-CDE0-6200-54CD-C9ED0326C9CB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78388D7B-0AB4-F43D-55D1-8D47C0EA3CBC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0F076C3A-E474-E20B-3F4F-C117DBF120D0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0EBB71C0-5530-BCEA-2D25-8085D6A0237A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D7B04B5E-E8EC-FE48-03D8-426364841E98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AC38AAAA-7A7D-834D-0B01-20F44A964BD6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ED1897AE-B47E-3488-EA42-499A8F65F558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EC0222FC-E548-0108-D574-F66B4BFB7D8D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7CEF9D62-2DDF-7AEA-22EF-346323ACD51D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23C84DD5-2F8F-4802-E07A-D7BF9DD92E4E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855CD105-15AB-8825-4D08-702317367BEB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499926B4-F534-E345-5A61-4771F8A49EEE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0A77DA93-740C-3AF6-D782-0DE9C29EBF1F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2FF8BD84-6346-AE9E-1BBE-7A8DD0DA9110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B34DCF2E-6CEA-21EA-D605-6672E735E379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201D53F8-AF19-4F10-6B86-95017D3108DE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7984346F-D8AD-67E6-CF47-CC78D8739DBA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EB5310D6-F2BA-5EF7-4BF3-B3AC76C3A420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148888BB-313E-F6E1-FF76-D2C310B06EB8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D4038F4-04BC-7A4A-4F50-112F23446847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D6DD33EC-FD06-8E40-DC81-A02514809CBD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DF066CB3-E938-8DF1-0E60-D591B1316DEC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8C08201D-6663-9608-52D7-619E2173AEF9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024A961B-E0CB-3BD6-D32F-CC4FCD22827B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54F8C3E0-8B9B-B9CD-70CF-1E87662B1E03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D61A31D1-4161-E81F-ABC5-6EC05203E1C4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51DDC7F0-7B55-08E3-F811-9E60A3A78E2D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0C4E533D-C52A-CC60-91FF-A3F6B9E891A0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9480C161-9B6E-32FC-F445-1ED6695A85DB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0141BBBD-E255-D85F-C08B-A0881098E1DE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F11AC6F0-62B5-E2D1-10D6-4EDEFBE0CA15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560486B7-3C09-1458-6F93-0444E25FC0B4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51DD7BFF-ED9E-51D5-3323-AA5240097A5A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94C697B9-7F6A-3E9E-F9BB-BFC4E49863AF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EC48994B-220F-15C0-A081-66EFDFBC82ED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FC8239E7-9033-2D1C-1DC2-6CB64E7D1033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927AC7DD-EB9F-1CB4-E130-7ACED9BED6CD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0471466A-2533-C586-D02C-3F806EB070B2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E3703C4E-16D1-EE5C-58F1-71BE6A2E2BEB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74EAC648-8679-8E37-4A8C-9856C0D9347A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659AAB3E-511E-1120-6DC7-BFD2E0B17460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1543A727-1EB0-FB4C-8B6A-F2D59ACFBC16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1D23EE1C-F987-6EE8-4218-4B94BBDB92D4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Rectangle6">
            <a:extLst>
              <a:ext uri="{FF2B5EF4-FFF2-40B4-BE49-F238E27FC236}">
                <a16:creationId xmlns:a16="http://schemas.microsoft.com/office/drawing/2014/main" id="{5A5F7EAD-7E92-1DED-7701-9E5650C700EE}"/>
              </a:ext>
            </a:extLst>
          </p:cNvPr>
          <p:cNvSpPr/>
          <p:nvPr/>
        </p:nvSpPr>
        <p:spPr>
          <a:xfrm rot="16200000">
            <a:off x="1721537" y="5286741"/>
            <a:ext cx="752468" cy="553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!!Rectangle3">
            <a:extLst>
              <a:ext uri="{FF2B5EF4-FFF2-40B4-BE49-F238E27FC236}">
                <a16:creationId xmlns:a16="http://schemas.microsoft.com/office/drawing/2014/main" id="{DAAB3BAD-831E-24FB-A345-D4F7F2A4081D}"/>
              </a:ext>
            </a:extLst>
          </p:cNvPr>
          <p:cNvSpPr/>
          <p:nvPr/>
        </p:nvSpPr>
        <p:spPr>
          <a:xfrm>
            <a:off x="1625952" y="540795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6009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" name="!!Rectangle4">
            <a:extLst>
              <a:ext uri="{FF2B5EF4-FFF2-40B4-BE49-F238E27FC236}">
                <a16:creationId xmlns:a16="http://schemas.microsoft.com/office/drawing/2014/main" id="{626BA89A-9246-4944-857E-C6DB18B7CB4C}"/>
              </a:ext>
            </a:extLst>
          </p:cNvPr>
          <p:cNvSpPr/>
          <p:nvPr/>
        </p:nvSpPr>
        <p:spPr>
          <a:xfrm>
            <a:off x="1490828" y="4691058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</p:txBody>
      </p:sp>
      <p:sp>
        <p:nvSpPr>
          <p:cNvPr id="17" name="!!Rectangle4">
            <a:extLst>
              <a:ext uri="{FF2B5EF4-FFF2-40B4-BE49-F238E27FC236}">
                <a16:creationId xmlns:a16="http://schemas.microsoft.com/office/drawing/2014/main" id="{E7B6850C-07B7-07B5-DC99-2BBF725DA8B3}"/>
              </a:ext>
            </a:extLst>
          </p:cNvPr>
          <p:cNvSpPr/>
          <p:nvPr/>
        </p:nvSpPr>
        <p:spPr>
          <a:xfrm>
            <a:off x="4780313" y="5828988"/>
            <a:ext cx="34247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PREVİOUS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  <a:p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.NEXT}</a:t>
            </a:r>
          </a:p>
          <a:p>
            <a:pPr algn="ctr"/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21" name="!!Baglayici1">
            <a:extLst>
              <a:ext uri="{FF2B5EF4-FFF2-40B4-BE49-F238E27FC236}">
                <a16:creationId xmlns:a16="http://schemas.microsoft.com/office/drawing/2014/main" id="{739E4B12-6F46-2F91-D475-C40C441948FC}"/>
              </a:ext>
            </a:extLst>
          </p:cNvPr>
          <p:cNvCxnSpPr>
            <a:cxnSpLocks/>
            <a:stCxn id="16" idx="3"/>
            <a:endCxn id="56" idx="2"/>
          </p:cNvCxnSpPr>
          <p:nvPr/>
        </p:nvCxnSpPr>
        <p:spPr>
          <a:xfrm flipV="1">
            <a:off x="2704714" y="4193897"/>
            <a:ext cx="5466311" cy="697216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Rectangle6">
            <a:extLst>
              <a:ext uri="{FF2B5EF4-FFF2-40B4-BE49-F238E27FC236}">
                <a16:creationId xmlns:a16="http://schemas.microsoft.com/office/drawing/2014/main" id="{31362B41-126C-9C60-180F-203E21D4DD2B}"/>
              </a:ext>
            </a:extLst>
          </p:cNvPr>
          <p:cNvSpPr/>
          <p:nvPr/>
        </p:nvSpPr>
        <p:spPr>
          <a:xfrm rot="16200000">
            <a:off x="629750" y="5275042"/>
            <a:ext cx="752468" cy="553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5"/>
              </a:solidFill>
            </a:endParaRPr>
          </a:p>
        </p:txBody>
      </p:sp>
      <p:sp>
        <p:nvSpPr>
          <p:cNvPr id="39" name="!!Rectangle3">
            <a:extLst>
              <a:ext uri="{FF2B5EF4-FFF2-40B4-BE49-F238E27FC236}">
                <a16:creationId xmlns:a16="http://schemas.microsoft.com/office/drawing/2014/main" id="{14BF7807-FF84-6BF0-23E4-A5770F310C5B}"/>
              </a:ext>
            </a:extLst>
          </p:cNvPr>
          <p:cNvSpPr/>
          <p:nvPr/>
        </p:nvSpPr>
        <p:spPr>
          <a:xfrm>
            <a:off x="534165" y="5396256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3879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5" name="!!Rectangle4">
            <a:extLst>
              <a:ext uri="{FF2B5EF4-FFF2-40B4-BE49-F238E27FC236}">
                <a16:creationId xmlns:a16="http://schemas.microsoft.com/office/drawing/2014/main" id="{6330B1E6-156C-12F7-006F-D6C46D0F5DBD}"/>
              </a:ext>
            </a:extLst>
          </p:cNvPr>
          <p:cNvSpPr/>
          <p:nvPr/>
        </p:nvSpPr>
        <p:spPr>
          <a:xfrm>
            <a:off x="399041" y="4679359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</a:t>
            </a:r>
          </a:p>
        </p:txBody>
      </p:sp>
      <p:sp>
        <p:nvSpPr>
          <p:cNvPr id="49" name="!!Rectangle4">
            <a:extLst>
              <a:ext uri="{FF2B5EF4-FFF2-40B4-BE49-F238E27FC236}">
                <a16:creationId xmlns:a16="http://schemas.microsoft.com/office/drawing/2014/main" id="{AC0063DE-4BC4-D8BF-0112-EB5B5942DCEE}"/>
              </a:ext>
            </a:extLst>
          </p:cNvPr>
          <p:cNvSpPr/>
          <p:nvPr/>
        </p:nvSpPr>
        <p:spPr>
          <a:xfrm>
            <a:off x="4780313" y="5821179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WHİLE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 != NULL {</a:t>
            </a:r>
          </a:p>
        </p:txBody>
      </p:sp>
      <p:cxnSp>
        <p:nvCxnSpPr>
          <p:cNvPr id="64" name="!!Baglayici1">
            <a:extLst>
              <a:ext uri="{FF2B5EF4-FFF2-40B4-BE49-F238E27FC236}">
                <a16:creationId xmlns:a16="http://schemas.microsoft.com/office/drawing/2014/main" id="{EDD4F1EA-6CEC-D4D1-4D7B-B7992FFAB1E9}"/>
              </a:ext>
            </a:extLst>
          </p:cNvPr>
          <p:cNvCxnSpPr>
            <a:cxnSpLocks/>
            <a:stCxn id="45" idx="0"/>
            <a:endCxn id="32" idx="1"/>
          </p:cNvCxnSpPr>
          <p:nvPr/>
        </p:nvCxnSpPr>
        <p:spPr>
          <a:xfrm rot="5400000" flipH="1" flipV="1">
            <a:off x="2887005" y="2172098"/>
            <a:ext cx="626241" cy="4388283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A92CBEE-D6D1-07F3-F5EB-8FDE5F7AB12A}"/>
              </a:ext>
            </a:extLst>
          </p:cNvPr>
          <p:cNvSpPr/>
          <p:nvPr/>
        </p:nvSpPr>
        <p:spPr>
          <a:xfrm>
            <a:off x="8647043" y="2993934"/>
            <a:ext cx="685094" cy="95456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3947500B-EFAA-32C0-FDAD-BF0E9B533BE5}"/>
              </a:ext>
            </a:extLst>
          </p:cNvPr>
          <p:cNvSpPr/>
          <p:nvPr/>
        </p:nvSpPr>
        <p:spPr>
          <a:xfrm>
            <a:off x="4780312" y="5848691"/>
            <a:ext cx="2849393" cy="37259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10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6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8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73594" y="1963892"/>
            <a:ext cx="76448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inked lists are one of the simplest and most used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data structure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. A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 linked list is a linear collection of </a:t>
            </a:r>
            <a:r>
              <a:rPr lang="en-US" sz="2200" dirty="0">
                <a:solidFill>
                  <a:srgbClr val="00B050"/>
                </a:solidFill>
                <a:latin typeface="+mj-lt"/>
              </a:rPr>
              <a:t>data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 elements whose order is not given by their physical placement in memory. Instead, each element points to the </a:t>
            </a:r>
            <a:r>
              <a:rPr lang="en-US" sz="2200" dirty="0">
                <a:solidFill>
                  <a:schemeClr val="accent3"/>
                </a:solidFill>
                <a:latin typeface="+mj-lt"/>
              </a:rPr>
              <a:t>next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.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</a:t>
            </a:r>
            <a:r>
              <a:rPr lang="en-U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ingly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linked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list is a one-way link version of this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.</a:t>
            </a: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0015" y="754144"/>
            <a:ext cx="594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hat is the </a:t>
            </a:r>
            <a:r>
              <a:rPr lang="tr-TR" sz="4800" b="1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inked </a:t>
            </a:r>
            <a:r>
              <a:rPr lang="tr-TR" sz="4800" b="1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ist</a:t>
            </a:r>
            <a:r>
              <a:rPr lang="tr-TR" sz="4800" b="1" dirty="0">
                <a:solidFill>
                  <a:schemeClr val="bg1"/>
                </a:solidFill>
                <a:latin typeface="+mj-lt"/>
              </a:rPr>
              <a:t>?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4" y="616269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" name="Straight Connector 30"/>
          <p:cNvCxnSpPr>
            <a:cxnSpLocks/>
            <a:endCxn id="2" idx="3"/>
          </p:cNvCxnSpPr>
          <p:nvPr/>
        </p:nvCxnSpPr>
        <p:spPr>
          <a:xfrm>
            <a:off x="6095999" y="-15853"/>
            <a:ext cx="0" cy="63212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8">
            <a:extLst>
              <a:ext uri="{FF2B5EF4-FFF2-40B4-BE49-F238E27FC236}">
                <a16:creationId xmlns:a16="http://schemas.microsoft.com/office/drawing/2014/main" id="{B97C5A67-8A0C-9FA4-1247-4BD9548E8A83}"/>
              </a:ext>
            </a:extLst>
          </p:cNvPr>
          <p:cNvSpPr/>
          <p:nvPr/>
        </p:nvSpPr>
        <p:spPr>
          <a:xfrm>
            <a:off x="5010509" y="5615373"/>
            <a:ext cx="2170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3"/>
                </a:solidFill>
                <a:latin typeface="Source Sans Pro Light" panose="020B0403030403020204" pitchFamily="34" charset="0"/>
              </a:rPr>
              <a:t>NEXT</a:t>
            </a:r>
            <a:r>
              <a:rPr lang="tr-TR" sz="2000" b="1" dirty="0"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</a:rPr>
              <a:t> = 3392</a:t>
            </a:r>
            <a:endParaRPr lang="id-ID" sz="2000" b="1" dirty="0">
              <a:solidFill>
                <a:schemeClr val="bg1">
                  <a:lumMod val="8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B53735E2-4B53-5BB0-46B4-C3A9CCD9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6" y="5615373"/>
            <a:ext cx="1810003" cy="1228896"/>
          </a:xfrm>
          <a:prstGeom prst="rect">
            <a:avLst/>
          </a:prstGeom>
        </p:spPr>
      </p:pic>
      <p:pic>
        <p:nvPicPr>
          <p:cNvPr id="33" name="Resim 32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3F982518-4E40-6952-5B09-DC344FC72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85" y="3429000"/>
            <a:ext cx="7644809" cy="2291523"/>
          </a:xfrm>
          <a:prstGeom prst="rect">
            <a:avLst/>
          </a:prstGeom>
        </p:spPr>
      </p:pic>
      <p:sp>
        <p:nvSpPr>
          <p:cNvPr id="54" name="Metin kutusu 53">
            <a:extLst>
              <a:ext uri="{FF2B5EF4-FFF2-40B4-BE49-F238E27FC236}">
                <a16:creationId xmlns:a16="http://schemas.microsoft.com/office/drawing/2014/main" id="{B827E270-90DC-9ED0-EECE-5801EF725E5B}"/>
              </a:ext>
            </a:extLst>
          </p:cNvPr>
          <p:cNvSpPr txBox="1"/>
          <p:nvPr/>
        </p:nvSpPr>
        <p:spPr>
          <a:xfrm>
            <a:off x="11238615" y="263352"/>
            <a:ext cx="769350" cy="4154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100" dirty="0">
                <a:solidFill>
                  <a:schemeClr val="bg1"/>
                </a:solidFill>
              </a:rPr>
              <a:t>1867</a:t>
            </a:r>
          </a:p>
        </p:txBody>
      </p:sp>
      <p:cxnSp>
        <p:nvCxnSpPr>
          <p:cNvPr id="55" name="Straight Connector 14">
            <a:extLst>
              <a:ext uri="{FF2B5EF4-FFF2-40B4-BE49-F238E27FC236}">
                <a16:creationId xmlns:a16="http://schemas.microsoft.com/office/drawing/2014/main" id="{1220886C-C08E-E529-CA36-522050065EF0}"/>
              </a:ext>
            </a:extLst>
          </p:cNvPr>
          <p:cNvCxnSpPr>
            <a:cxnSpLocks/>
          </p:cNvCxnSpPr>
          <p:nvPr/>
        </p:nvCxnSpPr>
        <p:spPr>
          <a:xfrm>
            <a:off x="6096000" y="6103856"/>
            <a:ext cx="0" cy="75414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94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2D973-7D1E-F0C2-4AFE-D45CB2F1A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F3C65B07-2D17-B7E4-75F7-D235CA2C425B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914082-10DD-2C21-1D86-9C5D8597BAB8}"/>
              </a:ext>
            </a:extLst>
          </p:cNvPr>
          <p:cNvSpPr txBox="1"/>
          <p:nvPr/>
        </p:nvSpPr>
        <p:spPr>
          <a:xfrm>
            <a:off x="2828919" y="619048"/>
            <a:ext cx="6470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Last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88F897EF-65ED-5840-AD94-8AEB68B5FDC7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1612492" y="3505356"/>
            <a:ext cx="1410617" cy="137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69DCF435-BB5D-9506-87DD-4A2AE56D0D3B}"/>
              </a:ext>
            </a:extLst>
          </p:cNvPr>
          <p:cNvGrpSpPr/>
          <p:nvPr/>
        </p:nvGrpSpPr>
        <p:grpSpPr>
          <a:xfrm>
            <a:off x="706285" y="2833047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6F277BFC-3E1C-8291-103A-8C4677967B52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CFCDECB8-7655-7B82-4CAC-8F5894427350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BD7FF3AE-DE8C-F258-61D2-1581D4728792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F1800139-CFBD-82EE-2251-63B113F91D6E}"/>
              </a:ext>
            </a:extLst>
          </p:cNvPr>
          <p:cNvGrpSpPr/>
          <p:nvPr/>
        </p:nvGrpSpPr>
        <p:grpSpPr>
          <a:xfrm>
            <a:off x="809823" y="3323818"/>
            <a:ext cx="736557" cy="369332"/>
            <a:chOff x="4798700" y="2353809"/>
            <a:chExt cx="943638" cy="549989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39819F26-EC5B-E37F-AEF8-723533D490D1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B546A683-A0F3-AB94-677A-78A6216598D1}"/>
                </a:ext>
              </a:extLst>
            </p:cNvPr>
            <p:cNvSpPr/>
            <p:nvPr/>
          </p:nvSpPr>
          <p:spPr>
            <a:xfrm>
              <a:off x="4798700" y="2353809"/>
              <a:ext cx="943638" cy="54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B8310CFB-BE36-076A-2D0D-50142F398AC9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146D484D-3CD8-D8E0-5CD1-72EF70680AE5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B10E953F-0C0D-E0E7-4320-C8FF83AC119D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B04632F3-700C-7B68-71AE-11E85E64AE35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EEF0BA7E-8E78-226B-8393-4A56C0818A9A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D72F05BC-2277-7356-6DF8-F53179F085A1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0BBB940F-3C94-1986-B016-B68460852BBB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49BC041A-6497-A9F3-0436-B775032A617B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5A1A734E-E7FF-EF38-E693-2190265A0457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FF7EB6D8-BBC1-C3C0-D1CC-303E8D2063BF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50F1900E-B99C-4959-16A9-7AFFFE5939F9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880E16A9-6438-F951-FFB1-4B10A38348BF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906C4A51-CECE-8398-CA1D-31EA6A3F8D46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98CAAEC8-30E3-18E2-7D7D-ED53EDC12D82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47996353-74D5-8051-1887-EFED8E683D36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6012CBB0-349F-CABC-FB70-D1FA9AC44E44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71C94165-D3D0-3E0A-68E4-148352A03FC2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B3533687-922D-B614-3921-895709CCB17E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A939525E-AA69-704D-04AC-62DEDE4777F7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28D69E7E-F01E-48C5-17E2-35370D427800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EB5F931-56E2-C152-AB47-06D8EF36F294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A3CE2500-1BFF-A4CD-9151-57E195EA3E39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619E5E14-E189-A0A2-7747-121EA20B2005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57661599-A540-4641-B20A-F86C1806CBDA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374B6FA9-40A0-03CC-A3D4-E324A7630558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2154DF22-0BA6-95DB-8378-A17745651A43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03A818A6-6A4B-E885-895C-E556700B3157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5AE7B1EA-2DD6-EE27-9E88-C0B967AD6463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4F987E42-EC30-558B-6142-45EC69FAF0E2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0939227B-90B6-E2F3-AE78-40E53B297D38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532A1A76-E119-A5B9-32D4-76937DD70B5A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C4E39B92-7591-ADDB-4E88-C6D600ADF59A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E84C320E-18ED-44FA-7F55-D03B409AFD68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4C3E624B-6960-9F6B-AC61-B74113C304B9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0A3531BE-DE6A-C897-5AFF-74E8B5753FEF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4BEDEEA1-A7E4-5A4A-BDC4-FFFC4AD54DE7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1739F758-C857-7126-7E69-4865CEDAFB15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270107AE-3E24-B25A-7919-A3C7E0A37A95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31AF128A-F50D-B247-9600-D344A2C9D082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E58AC628-5CC7-AAE1-5010-2A849A0C9B56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925B71BB-B9C9-3A6A-C3D8-23FA2A804BCA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8A632DD4-579B-A99A-54AE-EBF07F770A00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7622D104-F28B-A093-D523-3C61ED3F36B3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BD1CB2F2-A654-9527-EC3D-76E8F023635E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Rectangle6">
            <a:extLst>
              <a:ext uri="{FF2B5EF4-FFF2-40B4-BE49-F238E27FC236}">
                <a16:creationId xmlns:a16="http://schemas.microsoft.com/office/drawing/2014/main" id="{04EEFD30-899B-1191-EDFE-555F29CEAD50}"/>
              </a:ext>
            </a:extLst>
          </p:cNvPr>
          <p:cNvSpPr/>
          <p:nvPr/>
        </p:nvSpPr>
        <p:spPr>
          <a:xfrm rot="16200000">
            <a:off x="1721537" y="5286741"/>
            <a:ext cx="752468" cy="553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!!Rectangle3">
            <a:extLst>
              <a:ext uri="{FF2B5EF4-FFF2-40B4-BE49-F238E27FC236}">
                <a16:creationId xmlns:a16="http://schemas.microsoft.com/office/drawing/2014/main" id="{E026E1D3-2FCD-3B98-BF1A-F2600F7160FF}"/>
              </a:ext>
            </a:extLst>
          </p:cNvPr>
          <p:cNvSpPr/>
          <p:nvPr/>
        </p:nvSpPr>
        <p:spPr>
          <a:xfrm>
            <a:off x="1625952" y="540795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6009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" name="!!Rectangle4">
            <a:extLst>
              <a:ext uri="{FF2B5EF4-FFF2-40B4-BE49-F238E27FC236}">
                <a16:creationId xmlns:a16="http://schemas.microsoft.com/office/drawing/2014/main" id="{0AF9BB1D-38A5-BAAA-7C74-0BAF4E1FCA30}"/>
              </a:ext>
            </a:extLst>
          </p:cNvPr>
          <p:cNvSpPr/>
          <p:nvPr/>
        </p:nvSpPr>
        <p:spPr>
          <a:xfrm>
            <a:off x="1490828" y="4691058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</p:txBody>
      </p:sp>
      <p:sp>
        <p:nvSpPr>
          <p:cNvPr id="17" name="!!Rectangle4">
            <a:extLst>
              <a:ext uri="{FF2B5EF4-FFF2-40B4-BE49-F238E27FC236}">
                <a16:creationId xmlns:a16="http://schemas.microsoft.com/office/drawing/2014/main" id="{05667914-4083-DD2A-DC9C-EC1CD80A4D1F}"/>
              </a:ext>
            </a:extLst>
          </p:cNvPr>
          <p:cNvSpPr/>
          <p:nvPr/>
        </p:nvSpPr>
        <p:spPr>
          <a:xfrm>
            <a:off x="4780313" y="5828988"/>
            <a:ext cx="34247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PREVİOUS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  <a:p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.NEXT}</a:t>
            </a:r>
          </a:p>
          <a:p>
            <a:pPr algn="ctr"/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21" name="!!Baglayici1">
            <a:extLst>
              <a:ext uri="{FF2B5EF4-FFF2-40B4-BE49-F238E27FC236}">
                <a16:creationId xmlns:a16="http://schemas.microsoft.com/office/drawing/2014/main" id="{F5421FBF-FC22-2AEA-2FA6-762F8B954886}"/>
              </a:ext>
            </a:extLst>
          </p:cNvPr>
          <p:cNvCxnSpPr>
            <a:cxnSpLocks/>
            <a:stCxn id="16" idx="3"/>
            <a:endCxn id="56" idx="2"/>
          </p:cNvCxnSpPr>
          <p:nvPr/>
        </p:nvCxnSpPr>
        <p:spPr>
          <a:xfrm flipV="1">
            <a:off x="2704714" y="4193897"/>
            <a:ext cx="5466311" cy="697216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Rectangle6">
            <a:extLst>
              <a:ext uri="{FF2B5EF4-FFF2-40B4-BE49-F238E27FC236}">
                <a16:creationId xmlns:a16="http://schemas.microsoft.com/office/drawing/2014/main" id="{EFBD65C3-DF52-7D90-E603-BC41DA22585F}"/>
              </a:ext>
            </a:extLst>
          </p:cNvPr>
          <p:cNvSpPr/>
          <p:nvPr/>
        </p:nvSpPr>
        <p:spPr>
          <a:xfrm rot="16200000">
            <a:off x="629750" y="5275042"/>
            <a:ext cx="752468" cy="553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5"/>
              </a:solidFill>
            </a:endParaRPr>
          </a:p>
        </p:txBody>
      </p:sp>
      <p:sp>
        <p:nvSpPr>
          <p:cNvPr id="39" name="!!Rectangle3">
            <a:extLst>
              <a:ext uri="{FF2B5EF4-FFF2-40B4-BE49-F238E27FC236}">
                <a16:creationId xmlns:a16="http://schemas.microsoft.com/office/drawing/2014/main" id="{81CAC037-9384-FD4D-3821-090D9765FE76}"/>
              </a:ext>
            </a:extLst>
          </p:cNvPr>
          <p:cNvSpPr/>
          <p:nvPr/>
        </p:nvSpPr>
        <p:spPr>
          <a:xfrm>
            <a:off x="534165" y="5396256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6009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5" name="!!Rectangle4">
            <a:extLst>
              <a:ext uri="{FF2B5EF4-FFF2-40B4-BE49-F238E27FC236}">
                <a16:creationId xmlns:a16="http://schemas.microsoft.com/office/drawing/2014/main" id="{53D67558-1DF8-E0C4-C8BF-09F081265A9C}"/>
              </a:ext>
            </a:extLst>
          </p:cNvPr>
          <p:cNvSpPr/>
          <p:nvPr/>
        </p:nvSpPr>
        <p:spPr>
          <a:xfrm>
            <a:off x="399041" y="4679359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</a:t>
            </a:r>
          </a:p>
        </p:txBody>
      </p:sp>
      <p:sp>
        <p:nvSpPr>
          <p:cNvPr id="49" name="!!Rectangle4">
            <a:extLst>
              <a:ext uri="{FF2B5EF4-FFF2-40B4-BE49-F238E27FC236}">
                <a16:creationId xmlns:a16="http://schemas.microsoft.com/office/drawing/2014/main" id="{786D0A06-C33C-8902-FC05-7F775B1E4578}"/>
              </a:ext>
            </a:extLst>
          </p:cNvPr>
          <p:cNvSpPr/>
          <p:nvPr/>
        </p:nvSpPr>
        <p:spPr>
          <a:xfrm>
            <a:off x="4780313" y="5821179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WHİLE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 != NULL {</a:t>
            </a:r>
          </a:p>
        </p:txBody>
      </p:sp>
      <p:cxnSp>
        <p:nvCxnSpPr>
          <p:cNvPr id="64" name="!!Baglayici1">
            <a:extLst>
              <a:ext uri="{FF2B5EF4-FFF2-40B4-BE49-F238E27FC236}">
                <a16:creationId xmlns:a16="http://schemas.microsoft.com/office/drawing/2014/main" id="{FB4CB9AE-193E-E1D0-84EC-3651A15CF86B}"/>
              </a:ext>
            </a:extLst>
          </p:cNvPr>
          <p:cNvCxnSpPr>
            <a:cxnSpLocks/>
            <a:stCxn id="45" idx="0"/>
            <a:endCxn id="56" idx="1"/>
          </p:cNvCxnSpPr>
          <p:nvPr/>
        </p:nvCxnSpPr>
        <p:spPr>
          <a:xfrm rot="5400000" flipH="1" flipV="1">
            <a:off x="4029073" y="1009226"/>
            <a:ext cx="647044" cy="6693222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1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FBDAE-326A-A92A-5914-2F794F791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A646399A-1693-6282-0B67-B0200047BC6F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79A838-4BE9-AF60-7F0E-B580B706AD07}"/>
              </a:ext>
            </a:extLst>
          </p:cNvPr>
          <p:cNvSpPr txBox="1"/>
          <p:nvPr/>
        </p:nvSpPr>
        <p:spPr>
          <a:xfrm>
            <a:off x="2828919" y="619048"/>
            <a:ext cx="6470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Last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5534094F-8C55-D7E3-A9BA-73F2E15C3C9C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1612492" y="3505356"/>
            <a:ext cx="1410617" cy="137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8181BADC-A097-F10A-780B-1E8B70383C3A}"/>
              </a:ext>
            </a:extLst>
          </p:cNvPr>
          <p:cNvGrpSpPr/>
          <p:nvPr/>
        </p:nvGrpSpPr>
        <p:grpSpPr>
          <a:xfrm>
            <a:off x="706285" y="2833047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50A1FD0A-C793-45B2-416C-5EE3CCB90AE9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F486F15B-C0EE-8603-7C00-A14FC6EEB1CF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43B9ABD5-E381-6783-FD4D-531D00B28C25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4496CCE3-2CA3-860F-2635-DD7C83FB8402}"/>
              </a:ext>
            </a:extLst>
          </p:cNvPr>
          <p:cNvGrpSpPr/>
          <p:nvPr/>
        </p:nvGrpSpPr>
        <p:grpSpPr>
          <a:xfrm>
            <a:off x="809823" y="3323818"/>
            <a:ext cx="736557" cy="369332"/>
            <a:chOff x="4798700" y="2353809"/>
            <a:chExt cx="943638" cy="549989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CE2CCF-7DBF-4672-47C9-A07F866B318F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7F30FF9B-86EB-04FC-6381-FD21A4A72227}"/>
                </a:ext>
              </a:extLst>
            </p:cNvPr>
            <p:cNvSpPr/>
            <p:nvPr/>
          </p:nvSpPr>
          <p:spPr>
            <a:xfrm>
              <a:off x="4798700" y="2353809"/>
              <a:ext cx="943638" cy="54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49D0698F-058A-FE35-909B-176AF33670BA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9DBEF573-0958-5B86-5B1D-F72D8BA104BB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02C10FA3-C6A1-D397-18BB-3CEE57CA50D2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5C9DD9C6-1A25-9457-75E6-655788DCD8C5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4F4E1956-044B-DB75-727B-5570262D6E94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921F585F-DB83-E149-5503-EEB35FC658C8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29E887EA-9258-AC8F-C090-84B447E2D3D6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62802D12-B3A1-DCAF-9E30-126536B427F5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1590C9F7-30DF-649B-BE54-246B05E7A04F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C88F200E-581E-45E6-127C-0EED3B7F1940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1B82351E-4DC9-7BB9-A9CC-05F1E28F9F5A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9570C23F-7BB7-DB03-EC62-0E92A2BF2622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58AF546E-8FC1-71C2-CCC7-D2115E2B254A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5949D1B8-AE6C-7752-36E1-BFFE3EA4EADF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8CF85BE5-F947-9D51-DDDC-DD183BB4B00C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26AE2D32-17B7-4A54-8137-8A51876D6316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8CE35FBE-F726-7B88-93BF-4C2D650FA1F3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06149958-4C03-F4CD-3DED-10F7C175C07E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AF910248-626A-3DE5-9072-35CEF8BFAADA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6B1CCD66-B9DE-8FC4-7FEF-9E930403AAE8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D260292C-3D78-BD33-C9A3-22436378056D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D732BFF2-5C3E-3150-B00A-6BC1FDCE4158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B5D2F474-05F7-2053-1ADE-6FCA16BA808D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447C4EF4-651D-3786-8CDA-97F9C4C84116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DC88C30F-1DD8-A725-CBC3-2D44BD510DB9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30EF138E-1085-50FF-8103-84C052AE11CD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4C145E0C-E998-A926-0A0F-04E51FF9ECC6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481036ED-914B-30AB-4840-F05C8E9429F7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428BAE56-BF53-D1F8-C7D6-1390911B9159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F3E55E3C-2576-7A6B-562A-DD29596A412E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42E7105D-5F8E-33D1-ED53-A3964DC10380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443F5C9B-CD12-758A-DCAA-DB9DDEDFA58F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1F22EC37-8FD4-80BC-67C4-936BF12FDCD5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0CCCAB1A-40A0-7CF3-0711-9A7262DF541B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50B82B90-56DB-1808-1E82-4FB83F2FD962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4F5FCE2-B0FD-C699-23D4-D1A94A8793A0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D97D7BA5-E9B4-7311-3AFE-626F0251FF64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97F32FAF-2ADD-E86A-CDDF-A24340554ACF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1B118BCB-A6EB-FD2E-5721-8F3BAB0AE462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388C1297-951F-E11F-EB4E-1252795BAA44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A080C67B-DDB0-7E7E-CE17-32095014901A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DAFF5176-8079-2D06-243D-057AB8C3A9A1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A21C37DA-442E-C12B-7E25-4C38D9C460D6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222C56E4-745E-091C-A29D-5858E613F424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Rectangle6">
            <a:extLst>
              <a:ext uri="{FF2B5EF4-FFF2-40B4-BE49-F238E27FC236}">
                <a16:creationId xmlns:a16="http://schemas.microsoft.com/office/drawing/2014/main" id="{43D58341-EF64-8EA7-906A-24A93A58EAE8}"/>
              </a:ext>
            </a:extLst>
          </p:cNvPr>
          <p:cNvSpPr/>
          <p:nvPr/>
        </p:nvSpPr>
        <p:spPr>
          <a:xfrm rot="16200000">
            <a:off x="1721537" y="5286741"/>
            <a:ext cx="752468" cy="553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!!Rectangle3">
            <a:extLst>
              <a:ext uri="{FF2B5EF4-FFF2-40B4-BE49-F238E27FC236}">
                <a16:creationId xmlns:a16="http://schemas.microsoft.com/office/drawing/2014/main" id="{B2358D44-6051-2F9B-F81A-E54E823BCDFC}"/>
              </a:ext>
            </a:extLst>
          </p:cNvPr>
          <p:cNvSpPr/>
          <p:nvPr/>
        </p:nvSpPr>
        <p:spPr>
          <a:xfrm>
            <a:off x="1625952" y="540795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3615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" name="!!Rectangle4">
            <a:extLst>
              <a:ext uri="{FF2B5EF4-FFF2-40B4-BE49-F238E27FC236}">
                <a16:creationId xmlns:a16="http://schemas.microsoft.com/office/drawing/2014/main" id="{0DE3DF50-F66F-69E7-ABEA-149320793D23}"/>
              </a:ext>
            </a:extLst>
          </p:cNvPr>
          <p:cNvSpPr/>
          <p:nvPr/>
        </p:nvSpPr>
        <p:spPr>
          <a:xfrm>
            <a:off x="1490828" y="4691058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</p:txBody>
      </p:sp>
      <p:sp>
        <p:nvSpPr>
          <p:cNvPr id="17" name="!!Rectangle4">
            <a:extLst>
              <a:ext uri="{FF2B5EF4-FFF2-40B4-BE49-F238E27FC236}">
                <a16:creationId xmlns:a16="http://schemas.microsoft.com/office/drawing/2014/main" id="{D70D7AC8-48D9-3BFF-7C9E-B57F768998F6}"/>
              </a:ext>
            </a:extLst>
          </p:cNvPr>
          <p:cNvSpPr/>
          <p:nvPr/>
        </p:nvSpPr>
        <p:spPr>
          <a:xfrm>
            <a:off x="4780313" y="5828988"/>
            <a:ext cx="34247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PREVİOUS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  <a:p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.NEXT}</a:t>
            </a:r>
          </a:p>
          <a:p>
            <a:pPr algn="ctr"/>
            <a:endParaRPr lang="tr-TR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21" name="!!Baglayici1">
            <a:extLst>
              <a:ext uri="{FF2B5EF4-FFF2-40B4-BE49-F238E27FC236}">
                <a16:creationId xmlns:a16="http://schemas.microsoft.com/office/drawing/2014/main" id="{7FE1312F-F669-2C8E-947D-7E99D89CC82C}"/>
              </a:ext>
            </a:extLst>
          </p:cNvPr>
          <p:cNvCxnSpPr>
            <a:cxnSpLocks/>
            <a:stCxn id="16" idx="3"/>
            <a:endCxn id="72" idx="2"/>
          </p:cNvCxnSpPr>
          <p:nvPr/>
        </p:nvCxnSpPr>
        <p:spPr>
          <a:xfrm flipV="1">
            <a:off x="2704714" y="4214700"/>
            <a:ext cx="7802926" cy="676413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Rectangle6">
            <a:extLst>
              <a:ext uri="{FF2B5EF4-FFF2-40B4-BE49-F238E27FC236}">
                <a16:creationId xmlns:a16="http://schemas.microsoft.com/office/drawing/2014/main" id="{1DEC86C8-8DAC-CD41-8816-97608B144449}"/>
              </a:ext>
            </a:extLst>
          </p:cNvPr>
          <p:cNvSpPr/>
          <p:nvPr/>
        </p:nvSpPr>
        <p:spPr>
          <a:xfrm rot="16200000">
            <a:off x="629750" y="5275042"/>
            <a:ext cx="752468" cy="553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5"/>
              </a:solidFill>
            </a:endParaRPr>
          </a:p>
        </p:txBody>
      </p:sp>
      <p:sp>
        <p:nvSpPr>
          <p:cNvPr id="39" name="!!Rectangle3">
            <a:extLst>
              <a:ext uri="{FF2B5EF4-FFF2-40B4-BE49-F238E27FC236}">
                <a16:creationId xmlns:a16="http://schemas.microsoft.com/office/drawing/2014/main" id="{B224FE9C-843E-5259-AB3B-2627520713FF}"/>
              </a:ext>
            </a:extLst>
          </p:cNvPr>
          <p:cNvSpPr/>
          <p:nvPr/>
        </p:nvSpPr>
        <p:spPr>
          <a:xfrm>
            <a:off x="534165" y="5396256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3879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5" name="!!Rectangle4">
            <a:extLst>
              <a:ext uri="{FF2B5EF4-FFF2-40B4-BE49-F238E27FC236}">
                <a16:creationId xmlns:a16="http://schemas.microsoft.com/office/drawing/2014/main" id="{F8781B7F-84F7-6BA8-A486-F42ADB948692}"/>
              </a:ext>
            </a:extLst>
          </p:cNvPr>
          <p:cNvSpPr/>
          <p:nvPr/>
        </p:nvSpPr>
        <p:spPr>
          <a:xfrm>
            <a:off x="399041" y="4679359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</a:t>
            </a:r>
          </a:p>
        </p:txBody>
      </p:sp>
      <p:sp>
        <p:nvSpPr>
          <p:cNvPr id="49" name="!!Rectangle4">
            <a:extLst>
              <a:ext uri="{FF2B5EF4-FFF2-40B4-BE49-F238E27FC236}">
                <a16:creationId xmlns:a16="http://schemas.microsoft.com/office/drawing/2014/main" id="{370527A3-EE23-8D65-154D-AD9A20B2D365}"/>
              </a:ext>
            </a:extLst>
          </p:cNvPr>
          <p:cNvSpPr/>
          <p:nvPr/>
        </p:nvSpPr>
        <p:spPr>
          <a:xfrm>
            <a:off x="4780313" y="5821179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WHİLE 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 != NULL {</a:t>
            </a:r>
          </a:p>
        </p:txBody>
      </p:sp>
      <p:cxnSp>
        <p:nvCxnSpPr>
          <p:cNvPr id="64" name="!!Baglayici1">
            <a:extLst>
              <a:ext uri="{FF2B5EF4-FFF2-40B4-BE49-F238E27FC236}">
                <a16:creationId xmlns:a16="http://schemas.microsoft.com/office/drawing/2014/main" id="{5FDD4562-2AFA-B920-4CCA-7598C2626591}"/>
              </a:ext>
            </a:extLst>
          </p:cNvPr>
          <p:cNvCxnSpPr>
            <a:cxnSpLocks/>
            <a:stCxn id="45" idx="0"/>
            <a:endCxn id="56" idx="1"/>
          </p:cNvCxnSpPr>
          <p:nvPr/>
        </p:nvCxnSpPr>
        <p:spPr>
          <a:xfrm rot="5400000" flipH="1" flipV="1">
            <a:off x="4029073" y="1009226"/>
            <a:ext cx="647044" cy="6693222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F2B3E42-03A8-D54F-99A7-4F9FE8101DC5}"/>
              </a:ext>
            </a:extLst>
          </p:cNvPr>
          <p:cNvSpPr/>
          <p:nvPr/>
        </p:nvSpPr>
        <p:spPr>
          <a:xfrm>
            <a:off x="10981524" y="2993934"/>
            <a:ext cx="685094" cy="95456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7EE1D3B7-5342-4E8A-10BA-1CC371EE189E}"/>
              </a:ext>
            </a:extLst>
          </p:cNvPr>
          <p:cNvSpPr/>
          <p:nvPr/>
        </p:nvSpPr>
        <p:spPr>
          <a:xfrm>
            <a:off x="4780312" y="5848691"/>
            <a:ext cx="2849393" cy="37259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2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7B25-9385-A0FC-6F5B-1BF6A1554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6BDE68CF-3068-8546-5E02-4E7433C156C6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2ECFA16-09B0-7042-6FAD-974B3EA4E3F5}"/>
              </a:ext>
            </a:extLst>
          </p:cNvPr>
          <p:cNvSpPr txBox="1"/>
          <p:nvPr/>
        </p:nvSpPr>
        <p:spPr>
          <a:xfrm>
            <a:off x="2828919" y="619048"/>
            <a:ext cx="6470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Last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D3A39EF4-8693-B47D-5DD9-67CFA0F18348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1612492" y="3505356"/>
            <a:ext cx="1410617" cy="137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5B6159B5-A4FA-76E8-EB81-A4C046D6DA0E}"/>
              </a:ext>
            </a:extLst>
          </p:cNvPr>
          <p:cNvGrpSpPr/>
          <p:nvPr/>
        </p:nvGrpSpPr>
        <p:grpSpPr>
          <a:xfrm>
            <a:off x="706285" y="2833047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18FA59C8-1089-0D09-AA02-94ED915AF1E7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234160B9-3B87-0F61-45B5-714DC6AC440E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EF061A62-D2A2-5ACD-5640-0CDCA37F95FE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6D581CF0-68C9-6633-F44A-539E24D6B9E8}"/>
              </a:ext>
            </a:extLst>
          </p:cNvPr>
          <p:cNvGrpSpPr/>
          <p:nvPr/>
        </p:nvGrpSpPr>
        <p:grpSpPr>
          <a:xfrm>
            <a:off x="809823" y="3323818"/>
            <a:ext cx="736557" cy="369332"/>
            <a:chOff x="4798700" y="2353809"/>
            <a:chExt cx="943638" cy="549989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83FE585E-1C17-2127-BE3A-6023EC4E4E59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2A324E4-1976-1B26-F485-924B2792EF6D}"/>
                </a:ext>
              </a:extLst>
            </p:cNvPr>
            <p:cNvSpPr/>
            <p:nvPr/>
          </p:nvSpPr>
          <p:spPr>
            <a:xfrm>
              <a:off x="4798700" y="2353809"/>
              <a:ext cx="943638" cy="54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BDE7E524-1EDD-9B1F-1F22-EBB8CCA7A55F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4488814E-F5D4-F150-FCB9-386D76AB30A1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F4EB1170-9A26-5D10-5B38-5FB98F513AC8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56D4B1CB-5DFE-60C2-70E6-9D0083C821F9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D8A0D455-E12B-ACD0-D58F-46C836D58609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827FCC6F-99B8-81B9-EAFC-FFF1D28CDAE8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B3A7F5B6-6C74-E1A4-6AA3-322E1C61EF5C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3EF63E71-4B0F-D121-FCB9-1077DE6A9E63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B87C0139-BAD5-E14F-D2CA-377F16BF2B4D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1485943C-5F46-33A2-3C1D-4B8455A181DD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634FC456-011E-DD62-014B-DD4D1454998F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54044043-B9B1-6EE9-FAF6-17C8D3D02E3B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7B210CF4-65F3-FE9A-DF98-1E7EBFA342A6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2E343304-9488-7A13-C121-0CEBA74B053D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6A2DF79A-D908-7D37-FF09-5543AFC43EB2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4214A597-E3BA-336E-7398-9A9C4DBC7AEF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282E7174-9334-810D-770D-F6E1AF232145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025762FB-B873-6A11-C52A-049D79D1F7E1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49C42ED3-383C-E433-A4E7-2D29BB20672F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D53B6C39-9E8B-CB3C-F192-D44D0D2D5451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F1FFD7CA-6D6C-5F5D-8BB0-8733738D1F01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80CB65D0-8F5B-0F33-52FC-1E33E332676F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7A9DAAB3-253E-C01D-A445-ABB411CAC10B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D43025A4-9C52-64CB-0A50-BBBF74463FD6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987CD633-0188-9D12-7502-B7F05A0F5FA7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E8384477-A8DF-47E8-7252-5180CF7B4D90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08ECAE7A-3E23-0513-3359-CED46EAF86D0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F6498CA1-1B69-3D33-AD6F-EBB06BCEA2C6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5DAE8AA6-55B0-02AB-0613-83D6308D7B51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2CBFD7C9-3363-C42B-2717-4C2A07521AD4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316633DC-3635-2142-258C-9C19A3A60E87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AC715B0E-D277-B04D-A274-51153CD86208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ADF4D315-C4B3-34CF-DF26-251818BA5972}"/>
              </a:ext>
            </a:extLst>
          </p:cNvPr>
          <p:cNvGrpSpPr/>
          <p:nvPr/>
        </p:nvGrpSpPr>
        <p:grpSpPr>
          <a:xfrm>
            <a:off x="9899547" y="2634244"/>
            <a:ext cx="1852902" cy="1580456"/>
            <a:chOff x="9909790" y="2735218"/>
            <a:chExt cx="1852902" cy="1580456"/>
          </a:xfrm>
        </p:grpSpPr>
        <p:sp>
          <p:nvSpPr>
            <p:cNvPr id="67" name="Rectangle 12">
              <a:extLst>
                <a:ext uri="{FF2B5EF4-FFF2-40B4-BE49-F238E27FC236}">
                  <a16:creationId xmlns:a16="http://schemas.microsoft.com/office/drawing/2014/main" id="{176F8CC6-8159-77AA-72B8-76FB84153D41}"/>
                </a:ext>
              </a:extLst>
            </p:cNvPr>
            <p:cNvSpPr/>
            <p:nvPr/>
          </p:nvSpPr>
          <p:spPr>
            <a:xfrm rot="16200000">
              <a:off x="10141651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13">
              <a:extLst>
                <a:ext uri="{FF2B5EF4-FFF2-40B4-BE49-F238E27FC236}">
                  <a16:creationId xmlns:a16="http://schemas.microsoft.com/office/drawing/2014/main" id="{EEAC270B-5EBB-7014-1D5D-0EE5C29FF979}"/>
                </a:ext>
              </a:extLst>
            </p:cNvPr>
            <p:cNvSpPr/>
            <p:nvPr/>
          </p:nvSpPr>
          <p:spPr>
            <a:xfrm rot="16200000">
              <a:off x="10959647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E0170701-8F25-469E-C2C9-C683588BCD8E}"/>
                </a:ext>
              </a:extLst>
            </p:cNvPr>
            <p:cNvSpPr/>
            <p:nvPr/>
          </p:nvSpPr>
          <p:spPr>
            <a:xfrm>
              <a:off x="10907503" y="2769659"/>
              <a:ext cx="8536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  <a:endParaRPr lang="id-ID" sz="20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BF7796FD-44E3-5481-C861-74CE11E9D1F6}"/>
                </a:ext>
              </a:extLst>
            </p:cNvPr>
            <p:cNvSpPr/>
            <p:nvPr/>
          </p:nvSpPr>
          <p:spPr>
            <a:xfrm>
              <a:off x="10923882" y="3386823"/>
              <a:ext cx="838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6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71858BE7-C4EF-4E70-C06A-513CA1049071}"/>
                </a:ext>
              </a:extLst>
            </p:cNvPr>
            <p:cNvSpPr/>
            <p:nvPr/>
          </p:nvSpPr>
          <p:spPr>
            <a:xfrm>
              <a:off x="10046064" y="2735218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DATA5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7543FBCE-15E7-1B21-A788-00595C98F2D4}"/>
                </a:ext>
              </a:extLst>
            </p:cNvPr>
            <p:cNvSpPr/>
            <p:nvPr/>
          </p:nvSpPr>
          <p:spPr>
            <a:xfrm>
              <a:off x="10046064" y="399250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F3DDB5E0-1A60-5A02-15AC-A45D6296903B}"/>
                </a:ext>
              </a:extLst>
            </p:cNvPr>
            <p:cNvSpPr/>
            <p:nvPr/>
          </p:nvSpPr>
          <p:spPr>
            <a:xfrm>
              <a:off x="9909790" y="3366452"/>
              <a:ext cx="121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BENJAMIN</a:t>
              </a:r>
              <a:endParaRPr lang="id-ID" sz="1900" b="1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C90F5E82-D2F8-49EC-993B-EEC4117FDE6C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B26F6C9E-36DA-713C-557B-B3E0CB7D7FFD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328D4E57-DC8B-D3DE-BCA7-946F642CAD64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8A7EB348-008F-AB08-93BF-6C625F29DF78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Rectangle6">
            <a:extLst>
              <a:ext uri="{FF2B5EF4-FFF2-40B4-BE49-F238E27FC236}">
                <a16:creationId xmlns:a16="http://schemas.microsoft.com/office/drawing/2014/main" id="{FD0D411D-A898-CD70-B05E-5EF0163F303F}"/>
              </a:ext>
            </a:extLst>
          </p:cNvPr>
          <p:cNvSpPr/>
          <p:nvPr/>
        </p:nvSpPr>
        <p:spPr>
          <a:xfrm rot="16200000">
            <a:off x="1721537" y="5286741"/>
            <a:ext cx="752468" cy="553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!!Rectangle3">
            <a:extLst>
              <a:ext uri="{FF2B5EF4-FFF2-40B4-BE49-F238E27FC236}">
                <a16:creationId xmlns:a16="http://schemas.microsoft.com/office/drawing/2014/main" id="{01C42A7F-BA38-68A7-0EE0-784523018AB1}"/>
              </a:ext>
            </a:extLst>
          </p:cNvPr>
          <p:cNvSpPr/>
          <p:nvPr/>
        </p:nvSpPr>
        <p:spPr>
          <a:xfrm>
            <a:off x="1625952" y="540795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3615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" name="!!Rectangle4">
            <a:extLst>
              <a:ext uri="{FF2B5EF4-FFF2-40B4-BE49-F238E27FC236}">
                <a16:creationId xmlns:a16="http://schemas.microsoft.com/office/drawing/2014/main" id="{01E8AF6F-E998-4A72-8EBE-749AD1495572}"/>
              </a:ext>
            </a:extLst>
          </p:cNvPr>
          <p:cNvSpPr/>
          <p:nvPr/>
        </p:nvSpPr>
        <p:spPr>
          <a:xfrm>
            <a:off x="1490828" y="4691058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</p:txBody>
      </p:sp>
      <p:cxnSp>
        <p:nvCxnSpPr>
          <p:cNvPr id="21" name="!!Baglayici1">
            <a:extLst>
              <a:ext uri="{FF2B5EF4-FFF2-40B4-BE49-F238E27FC236}">
                <a16:creationId xmlns:a16="http://schemas.microsoft.com/office/drawing/2014/main" id="{31A6C13F-A9F1-ECAE-E175-15188C98BA85}"/>
              </a:ext>
            </a:extLst>
          </p:cNvPr>
          <p:cNvCxnSpPr>
            <a:cxnSpLocks/>
            <a:stCxn id="16" idx="3"/>
            <a:endCxn id="72" idx="2"/>
          </p:cNvCxnSpPr>
          <p:nvPr/>
        </p:nvCxnSpPr>
        <p:spPr>
          <a:xfrm flipV="1">
            <a:off x="2704714" y="4214700"/>
            <a:ext cx="7802926" cy="676413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Rectangle6">
            <a:extLst>
              <a:ext uri="{FF2B5EF4-FFF2-40B4-BE49-F238E27FC236}">
                <a16:creationId xmlns:a16="http://schemas.microsoft.com/office/drawing/2014/main" id="{8FE9F4B4-B831-93A2-047D-12029052FEFD}"/>
              </a:ext>
            </a:extLst>
          </p:cNvPr>
          <p:cNvSpPr/>
          <p:nvPr/>
        </p:nvSpPr>
        <p:spPr>
          <a:xfrm rot="16200000">
            <a:off x="629750" y="5275042"/>
            <a:ext cx="752468" cy="553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5"/>
              </a:solidFill>
            </a:endParaRPr>
          </a:p>
        </p:txBody>
      </p:sp>
      <p:sp>
        <p:nvSpPr>
          <p:cNvPr id="39" name="!!Rectangle3">
            <a:extLst>
              <a:ext uri="{FF2B5EF4-FFF2-40B4-BE49-F238E27FC236}">
                <a16:creationId xmlns:a16="http://schemas.microsoft.com/office/drawing/2014/main" id="{445C2A09-A486-10DD-E666-6332E9B41085}"/>
              </a:ext>
            </a:extLst>
          </p:cNvPr>
          <p:cNvSpPr/>
          <p:nvPr/>
        </p:nvSpPr>
        <p:spPr>
          <a:xfrm>
            <a:off x="534165" y="5396256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3879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5" name="!!Rectangle4">
            <a:extLst>
              <a:ext uri="{FF2B5EF4-FFF2-40B4-BE49-F238E27FC236}">
                <a16:creationId xmlns:a16="http://schemas.microsoft.com/office/drawing/2014/main" id="{89814B63-4AB9-2B21-72C2-FC3F1F3D3D5C}"/>
              </a:ext>
            </a:extLst>
          </p:cNvPr>
          <p:cNvSpPr/>
          <p:nvPr/>
        </p:nvSpPr>
        <p:spPr>
          <a:xfrm>
            <a:off x="399041" y="4679359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</a:t>
            </a:r>
          </a:p>
        </p:txBody>
      </p:sp>
      <p:sp>
        <p:nvSpPr>
          <p:cNvPr id="49" name="!!Rectangle4">
            <a:extLst>
              <a:ext uri="{FF2B5EF4-FFF2-40B4-BE49-F238E27FC236}">
                <a16:creationId xmlns:a16="http://schemas.microsoft.com/office/drawing/2014/main" id="{1C122606-315C-4503-A285-4E65D6C34CA4}"/>
              </a:ext>
            </a:extLst>
          </p:cNvPr>
          <p:cNvSpPr/>
          <p:nvPr/>
        </p:nvSpPr>
        <p:spPr>
          <a:xfrm>
            <a:off x="4780313" y="5821179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Free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(</a:t>
            </a:r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PREVİOUS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.NEXT)</a:t>
            </a:r>
          </a:p>
        </p:txBody>
      </p:sp>
      <p:cxnSp>
        <p:nvCxnSpPr>
          <p:cNvPr id="64" name="!!Baglayici1">
            <a:extLst>
              <a:ext uri="{FF2B5EF4-FFF2-40B4-BE49-F238E27FC236}">
                <a16:creationId xmlns:a16="http://schemas.microsoft.com/office/drawing/2014/main" id="{A03AB78E-125E-55DC-F914-A0743D381048}"/>
              </a:ext>
            </a:extLst>
          </p:cNvPr>
          <p:cNvCxnSpPr>
            <a:cxnSpLocks/>
            <a:stCxn id="45" idx="0"/>
            <a:endCxn id="56" idx="1"/>
          </p:cNvCxnSpPr>
          <p:nvPr/>
        </p:nvCxnSpPr>
        <p:spPr>
          <a:xfrm rot="5400000" flipH="1" flipV="1">
            <a:off x="4029073" y="1009226"/>
            <a:ext cx="647044" cy="6693222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 descr="kehribar, karanlık içeren bir resim&#10;&#10;Açıklama otomatik olarak oluşturuldu">
            <a:extLst>
              <a:ext uri="{FF2B5EF4-FFF2-40B4-BE49-F238E27FC236}">
                <a16:creationId xmlns:a16="http://schemas.microsoft.com/office/drawing/2014/main" id="{FCA60981-8CD2-B2FF-80BB-EDE1FAF88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155" y="1977681"/>
            <a:ext cx="2156731" cy="29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0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1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2mate.com - Nuclear Bomb Explosion Sound 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4672-BED9-3984-B6E3-DC3FD3D37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!!Bag64">
            <a:extLst>
              <a:ext uri="{FF2B5EF4-FFF2-40B4-BE49-F238E27FC236}">
                <a16:creationId xmlns:a16="http://schemas.microsoft.com/office/drawing/2014/main" id="{9C5E425E-DB73-C61B-9F50-BE4FE2E4D7D4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 flipV="1">
            <a:off x="6937170" y="3451400"/>
            <a:ext cx="692537" cy="253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B1A3066-F44C-B91D-6C35-7CD4CB427043}"/>
              </a:ext>
            </a:extLst>
          </p:cNvPr>
          <p:cNvSpPr txBox="1"/>
          <p:nvPr/>
        </p:nvSpPr>
        <p:spPr>
          <a:xfrm>
            <a:off x="2828919" y="619048"/>
            <a:ext cx="6470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Last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682EAB94-CE58-6675-1044-44B487E78294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1612492" y="3505356"/>
            <a:ext cx="1410617" cy="137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E9B2A802-FEEB-E6C8-D84D-46660DFC1019}"/>
              </a:ext>
            </a:extLst>
          </p:cNvPr>
          <p:cNvGrpSpPr/>
          <p:nvPr/>
        </p:nvGrpSpPr>
        <p:grpSpPr>
          <a:xfrm>
            <a:off x="706285" y="2833047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EC1FCF81-B051-B5A9-EF4C-082D83D121C4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B48D36C7-3056-E739-24B4-1CED51062CA8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446E6E20-B1F6-BCD6-0357-419B519C5144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5114BF0D-D6C3-0411-3961-E0086FE00C72}"/>
              </a:ext>
            </a:extLst>
          </p:cNvPr>
          <p:cNvGrpSpPr/>
          <p:nvPr/>
        </p:nvGrpSpPr>
        <p:grpSpPr>
          <a:xfrm>
            <a:off x="809823" y="3323818"/>
            <a:ext cx="736557" cy="369332"/>
            <a:chOff x="4798700" y="2353809"/>
            <a:chExt cx="943638" cy="549989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FB633C70-E085-53D7-024E-3354F4775005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80D58E67-A45A-8266-AB88-8CA9685EFC27}"/>
                </a:ext>
              </a:extLst>
            </p:cNvPr>
            <p:cNvSpPr/>
            <p:nvPr/>
          </p:nvSpPr>
          <p:spPr>
            <a:xfrm>
              <a:off x="4798700" y="2353809"/>
              <a:ext cx="943638" cy="549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C4603E69-400A-F328-2D93-3856E6B99D42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8F5B0B97-C327-4040-DE7B-8DDBF0A7BE83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E1165F7B-FBC8-DD9E-F87D-DB90EE175737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C9E9C804-139C-C412-6B57-A9F98DAA7359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8512C1CC-9279-312D-60B5-4BC4663D04F5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C03A6867-0430-AB52-D75A-EE9A522171CE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7979EE59-F222-7947-FC87-58C68CA2F858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80FFC8D7-BFAB-5830-24E2-CF94D848B1C8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2E43761A-5161-67DE-C172-A1E3CABACD9B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12B0BD77-CC3A-B213-C28C-526A536CE917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C8A05E7D-D69E-737B-B3AD-26A2807FC8A1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BC2CF5C5-D0B8-12B6-C0E6-4093017CE63B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CC9095FB-6631-BFC4-8217-FE3D9B24454C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E04A411B-175E-105A-0787-587535EC5C3D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E327F60F-7778-811C-7C3D-2B75CA4C2C09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33F1B846-9A93-0637-9A3E-92578281E324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DBE7DD99-D5D2-3F75-1238-B587D7376A2B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14D25F55-E679-AAAD-9C0F-657F254D409D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A2514AC6-5529-ABFA-1B95-18280810EF34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ED309E87-DD6D-5CB1-18E6-7DB9BE62613A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5805D6B2-9E7D-F74B-B180-09B49B9040D9}"/>
              </a:ext>
            </a:extLst>
          </p:cNvPr>
          <p:cNvGrpSpPr/>
          <p:nvPr/>
        </p:nvGrpSpPr>
        <p:grpSpPr>
          <a:xfrm>
            <a:off x="7564774" y="2620245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D8824753-63CF-EB46-363E-698AF546B40F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9549A33A-34D0-2258-1F2E-7FF8250E0D19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14DCF594-1081-2EDC-2EA0-F5BA77EA9278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4E4086D9-27A5-39FF-F629-C949A8BAC434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8CEFF9F6-A0C3-6738-67B0-24E6BE13E9C4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E2E09E65-3DBB-4EFC-6AD3-A5517584427D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346856E4-6377-F39A-433B-4D5E6FC9DE08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DF65DEA7-9473-7803-81D9-E3D9A2064EBC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FAFF7C87-D648-ABF5-E64A-D1B7B5CC0D82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19B02D20-C64C-0D5E-AC17-692BC6C8AE80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:a16="http://schemas.microsoft.com/office/drawing/2014/main" id="{7C60A704-05BC-1518-7A68-71770F6C03AA}"/>
              </a:ext>
            </a:extLst>
          </p:cNvPr>
          <p:cNvGrpSpPr/>
          <p:nvPr/>
        </p:nvGrpSpPr>
        <p:grpSpPr>
          <a:xfrm>
            <a:off x="8607802" y="3253195"/>
            <a:ext cx="739530" cy="369332"/>
            <a:chOff x="4731229" y="2353808"/>
            <a:chExt cx="1010802" cy="549993"/>
          </a:xfrm>
        </p:grpSpPr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817AE3C9-CF43-D037-523F-491989A52787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4B1385D7-98CD-FDC0-9A63-F82E1DDE6941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3615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78" name="Bağlayıcı: Dirsek 77">
            <a:extLst>
              <a:ext uri="{FF2B5EF4-FFF2-40B4-BE49-F238E27FC236}">
                <a16:creationId xmlns:a16="http://schemas.microsoft.com/office/drawing/2014/main" id="{F7927AB8-77DB-8D95-0949-67708EC4CA5A}"/>
              </a:ext>
            </a:extLst>
          </p:cNvPr>
          <p:cNvCxnSpPr>
            <a:cxnSpLocks/>
            <a:stCxn id="52" idx="2"/>
          </p:cNvCxnSpPr>
          <p:nvPr/>
        </p:nvCxnSpPr>
        <p:spPr>
          <a:xfrm flipV="1">
            <a:off x="9265700" y="3450144"/>
            <a:ext cx="633847" cy="1255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Rectangle6">
            <a:extLst>
              <a:ext uri="{FF2B5EF4-FFF2-40B4-BE49-F238E27FC236}">
                <a16:creationId xmlns:a16="http://schemas.microsoft.com/office/drawing/2014/main" id="{F65D261C-1B4A-949B-63DA-672B7B755541}"/>
              </a:ext>
            </a:extLst>
          </p:cNvPr>
          <p:cNvSpPr/>
          <p:nvPr/>
        </p:nvSpPr>
        <p:spPr>
          <a:xfrm rot="16200000">
            <a:off x="1721537" y="5286741"/>
            <a:ext cx="752468" cy="553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!!Rectangle3">
            <a:extLst>
              <a:ext uri="{FF2B5EF4-FFF2-40B4-BE49-F238E27FC236}">
                <a16:creationId xmlns:a16="http://schemas.microsoft.com/office/drawing/2014/main" id="{67F9FEA2-12CE-EE82-5ACE-12A37074B8A3}"/>
              </a:ext>
            </a:extLst>
          </p:cNvPr>
          <p:cNvSpPr/>
          <p:nvPr/>
        </p:nvSpPr>
        <p:spPr>
          <a:xfrm>
            <a:off x="1625952" y="540795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3615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" name="!!Rectangle4">
            <a:extLst>
              <a:ext uri="{FF2B5EF4-FFF2-40B4-BE49-F238E27FC236}">
                <a16:creationId xmlns:a16="http://schemas.microsoft.com/office/drawing/2014/main" id="{6DE42E14-B281-7E10-7358-16890633A625}"/>
              </a:ext>
            </a:extLst>
          </p:cNvPr>
          <p:cNvSpPr/>
          <p:nvPr/>
        </p:nvSpPr>
        <p:spPr>
          <a:xfrm>
            <a:off x="1490828" y="4691058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</a:p>
        </p:txBody>
      </p:sp>
      <p:cxnSp>
        <p:nvCxnSpPr>
          <p:cNvPr id="21" name="!!Baglayici1">
            <a:extLst>
              <a:ext uri="{FF2B5EF4-FFF2-40B4-BE49-F238E27FC236}">
                <a16:creationId xmlns:a16="http://schemas.microsoft.com/office/drawing/2014/main" id="{DCF303E7-1FBA-AF8A-A0D5-B2C145539F4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04714" y="4214700"/>
            <a:ext cx="7802926" cy="676413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Rectangle6">
            <a:extLst>
              <a:ext uri="{FF2B5EF4-FFF2-40B4-BE49-F238E27FC236}">
                <a16:creationId xmlns:a16="http://schemas.microsoft.com/office/drawing/2014/main" id="{56A24505-A659-0B1D-59F2-54189888A30C}"/>
              </a:ext>
            </a:extLst>
          </p:cNvPr>
          <p:cNvSpPr/>
          <p:nvPr/>
        </p:nvSpPr>
        <p:spPr>
          <a:xfrm rot="16200000">
            <a:off x="629750" y="5275042"/>
            <a:ext cx="752468" cy="553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5"/>
              </a:solidFill>
            </a:endParaRPr>
          </a:p>
        </p:txBody>
      </p:sp>
      <p:sp>
        <p:nvSpPr>
          <p:cNvPr id="39" name="!!Rectangle3">
            <a:extLst>
              <a:ext uri="{FF2B5EF4-FFF2-40B4-BE49-F238E27FC236}">
                <a16:creationId xmlns:a16="http://schemas.microsoft.com/office/drawing/2014/main" id="{16984CE2-4F39-78DC-90BB-10A8AEF514EC}"/>
              </a:ext>
            </a:extLst>
          </p:cNvPr>
          <p:cNvSpPr/>
          <p:nvPr/>
        </p:nvSpPr>
        <p:spPr>
          <a:xfrm>
            <a:off x="534165" y="5396256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3879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5" name="!!Rectangle4">
            <a:extLst>
              <a:ext uri="{FF2B5EF4-FFF2-40B4-BE49-F238E27FC236}">
                <a16:creationId xmlns:a16="http://schemas.microsoft.com/office/drawing/2014/main" id="{885CBAFD-608C-56E1-6A52-FC0BD5BCB7F1}"/>
              </a:ext>
            </a:extLst>
          </p:cNvPr>
          <p:cNvSpPr/>
          <p:nvPr/>
        </p:nvSpPr>
        <p:spPr>
          <a:xfrm>
            <a:off x="399041" y="4679359"/>
            <a:ext cx="1213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</a:t>
            </a:r>
          </a:p>
        </p:txBody>
      </p:sp>
      <p:sp>
        <p:nvSpPr>
          <p:cNvPr id="49" name="!!Rectangle4">
            <a:extLst>
              <a:ext uri="{FF2B5EF4-FFF2-40B4-BE49-F238E27FC236}">
                <a16:creationId xmlns:a16="http://schemas.microsoft.com/office/drawing/2014/main" id="{6452FD7B-3644-45C4-2575-1E7D0F5F72BE}"/>
              </a:ext>
            </a:extLst>
          </p:cNvPr>
          <p:cNvSpPr/>
          <p:nvPr/>
        </p:nvSpPr>
        <p:spPr>
          <a:xfrm>
            <a:off x="4780313" y="5821179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TEMP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NULL</a:t>
            </a:r>
          </a:p>
        </p:txBody>
      </p:sp>
      <p:cxnSp>
        <p:nvCxnSpPr>
          <p:cNvPr id="64" name="!!Baglayici1">
            <a:extLst>
              <a:ext uri="{FF2B5EF4-FFF2-40B4-BE49-F238E27FC236}">
                <a16:creationId xmlns:a16="http://schemas.microsoft.com/office/drawing/2014/main" id="{70E0ECA6-C9B7-FE83-6FFC-6F93AF596A6F}"/>
              </a:ext>
            </a:extLst>
          </p:cNvPr>
          <p:cNvCxnSpPr>
            <a:cxnSpLocks/>
            <a:stCxn id="45" idx="0"/>
            <a:endCxn id="56" idx="1"/>
          </p:cNvCxnSpPr>
          <p:nvPr/>
        </p:nvCxnSpPr>
        <p:spPr>
          <a:xfrm rot="5400000" flipH="1" flipV="1">
            <a:off x="4029073" y="1009226"/>
            <a:ext cx="647044" cy="6693222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!!Rectangle4">
            <a:extLst>
              <a:ext uri="{FF2B5EF4-FFF2-40B4-BE49-F238E27FC236}">
                <a16:creationId xmlns:a16="http://schemas.microsoft.com/office/drawing/2014/main" id="{F59C6A34-F5ED-941F-4B3E-766B4342C9FC}"/>
              </a:ext>
            </a:extLst>
          </p:cNvPr>
          <p:cNvSpPr/>
          <p:nvPr/>
        </p:nvSpPr>
        <p:spPr>
          <a:xfrm>
            <a:off x="4780313" y="6154334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PREVİOUS</a:t>
            </a:r>
            <a:r>
              <a:rPr lang="tr-TR" sz="2000" b="1" dirty="0">
                <a:solidFill>
                  <a:schemeClr val="bg2"/>
                </a:solidFill>
                <a:latin typeface="Source Sans Pro Light" panose="020B0403030403020204" pitchFamily="34" charset="0"/>
              </a:rPr>
              <a:t>.NEXT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= NULL</a:t>
            </a: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6769636A-5895-C9C1-0C2B-B62E8F09F034}"/>
              </a:ext>
            </a:extLst>
          </p:cNvPr>
          <p:cNvGrpSpPr/>
          <p:nvPr/>
        </p:nvGrpSpPr>
        <p:grpSpPr>
          <a:xfrm>
            <a:off x="1728609" y="5367053"/>
            <a:ext cx="739530" cy="369332"/>
            <a:chOff x="4731229" y="2353808"/>
            <a:chExt cx="1010802" cy="549993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2FDB8DB1-D4ED-DAE5-386D-0DF85D0E06B7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62A2243E-5DDD-9ECB-0F44-F46815A1C466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2" name="!!Rectangle4">
            <a:extLst>
              <a:ext uri="{FF2B5EF4-FFF2-40B4-BE49-F238E27FC236}">
                <a16:creationId xmlns:a16="http://schemas.microsoft.com/office/drawing/2014/main" id="{02DC94F7-5C99-3A32-F736-A4CB6B6CE0EF}"/>
              </a:ext>
            </a:extLst>
          </p:cNvPr>
          <p:cNvSpPr/>
          <p:nvPr/>
        </p:nvSpPr>
        <p:spPr>
          <a:xfrm>
            <a:off x="4780313" y="6457890"/>
            <a:ext cx="3424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accent4"/>
                </a:solidFill>
                <a:latin typeface="Source Sans Pro Light" panose="020B0403030403020204" pitchFamily="34" charset="0"/>
              </a:rPr>
              <a:t>PREVİOUS 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= NULL</a:t>
            </a:r>
          </a:p>
        </p:txBody>
      </p:sp>
      <p:grpSp>
        <p:nvGrpSpPr>
          <p:cNvPr id="23" name="Grup 22">
            <a:extLst>
              <a:ext uri="{FF2B5EF4-FFF2-40B4-BE49-F238E27FC236}">
                <a16:creationId xmlns:a16="http://schemas.microsoft.com/office/drawing/2014/main" id="{8A2C0E48-72F3-6BDF-B976-60FFB74ED5C9}"/>
              </a:ext>
            </a:extLst>
          </p:cNvPr>
          <p:cNvGrpSpPr/>
          <p:nvPr/>
        </p:nvGrpSpPr>
        <p:grpSpPr>
          <a:xfrm>
            <a:off x="743713" y="5407956"/>
            <a:ext cx="538948" cy="519997"/>
            <a:chOff x="4731229" y="2368118"/>
            <a:chExt cx="1010802" cy="466933"/>
          </a:xfrm>
          <a:solidFill>
            <a:schemeClr val="accent5"/>
          </a:solidFill>
        </p:grpSpPr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C41A142A-00F4-71DF-77CE-36C0ADE94D67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40">
              <a:extLst>
                <a:ext uri="{FF2B5EF4-FFF2-40B4-BE49-F238E27FC236}">
                  <a16:creationId xmlns:a16="http://schemas.microsoft.com/office/drawing/2014/main" id="{D1B0944B-161A-00E8-29E1-06CEA5A15E77}"/>
                </a:ext>
              </a:extLst>
            </p:cNvPr>
            <p:cNvSpPr/>
            <p:nvPr/>
          </p:nvSpPr>
          <p:spPr>
            <a:xfrm>
              <a:off x="4731229" y="2368118"/>
              <a:ext cx="1010802" cy="412495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69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1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1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1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14" grpId="0"/>
      <p:bldP spid="14" grpId="1"/>
      <p:bldP spid="22" grpId="0"/>
      <p:bldP spid="2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F67C-452A-069C-3402-C570E690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1B02751-F827-72AB-86A3-98EE125DFB2B}"/>
              </a:ext>
            </a:extLst>
          </p:cNvPr>
          <p:cNvSpPr txBox="1"/>
          <p:nvPr/>
        </p:nvSpPr>
        <p:spPr>
          <a:xfrm>
            <a:off x="2828919" y="619048"/>
            <a:ext cx="6470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Deleting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Last</a:t>
            </a:r>
            <a:r>
              <a:rPr lang="tr-TR" sz="4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4800" b="1" i="0" dirty="0" err="1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Node</a:t>
            </a:r>
            <a:endParaRPr lang="tr-TR" sz="4800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46" name="Grup 45">
            <a:extLst>
              <a:ext uri="{FF2B5EF4-FFF2-40B4-BE49-F238E27FC236}">
                <a16:creationId xmlns:a16="http://schemas.microsoft.com/office/drawing/2014/main" id="{43D40AF6-3B81-36EF-1229-ED235EE6D73D}"/>
              </a:ext>
            </a:extLst>
          </p:cNvPr>
          <p:cNvGrpSpPr/>
          <p:nvPr/>
        </p:nvGrpSpPr>
        <p:grpSpPr>
          <a:xfrm>
            <a:off x="706285" y="2620245"/>
            <a:ext cx="8876966" cy="1635785"/>
            <a:chOff x="706285" y="2620245"/>
            <a:chExt cx="8876966" cy="1635785"/>
          </a:xfrm>
        </p:grpSpPr>
        <p:cxnSp>
          <p:nvCxnSpPr>
            <p:cNvPr id="41" name="!!Bag64">
              <a:extLst>
                <a:ext uri="{FF2B5EF4-FFF2-40B4-BE49-F238E27FC236}">
                  <a16:creationId xmlns:a16="http://schemas.microsoft.com/office/drawing/2014/main" id="{1AABCFE9-6795-FA93-AA68-573DBB9985F0}"/>
                </a:ext>
              </a:extLst>
            </p:cNvPr>
            <p:cNvCxnSpPr>
              <a:cxnSpLocks/>
              <a:stCxn id="61" idx="3"/>
              <a:endCxn id="51" idx="0"/>
            </p:cNvCxnSpPr>
            <p:nvPr/>
          </p:nvCxnSpPr>
          <p:spPr>
            <a:xfrm flipV="1">
              <a:off x="6937170" y="3451400"/>
              <a:ext cx="692537" cy="253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!!Baglayici1">
              <a:extLst>
                <a:ext uri="{FF2B5EF4-FFF2-40B4-BE49-F238E27FC236}">
                  <a16:creationId xmlns:a16="http://schemas.microsoft.com/office/drawing/2014/main" id="{93199346-29A8-3C60-19BF-23E92A912C54}"/>
                </a:ext>
              </a:extLst>
            </p:cNvPr>
            <p:cNvCxnSpPr>
              <a:cxnSpLocks/>
              <a:stCxn id="37" idx="3"/>
              <a:endCxn id="4" idx="0"/>
            </p:cNvCxnSpPr>
            <p:nvPr/>
          </p:nvCxnSpPr>
          <p:spPr>
            <a:xfrm>
              <a:off x="1612492" y="3505356"/>
              <a:ext cx="1410617" cy="1375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up 180">
              <a:extLst>
                <a:ext uri="{FF2B5EF4-FFF2-40B4-BE49-F238E27FC236}">
                  <a16:creationId xmlns:a16="http://schemas.microsoft.com/office/drawing/2014/main" id="{236904A2-7FBA-62E4-7CAC-F3DC92AE0677}"/>
                </a:ext>
              </a:extLst>
            </p:cNvPr>
            <p:cNvGrpSpPr/>
            <p:nvPr/>
          </p:nvGrpSpPr>
          <p:grpSpPr>
            <a:xfrm>
              <a:off x="706285" y="2833047"/>
              <a:ext cx="943638" cy="948986"/>
              <a:chOff x="730187" y="1450045"/>
              <a:chExt cx="943638" cy="948986"/>
            </a:xfrm>
          </p:grpSpPr>
          <p:sp>
            <p:nvSpPr>
              <p:cNvPr id="37" name="Rectangle 13">
                <a:extLst>
                  <a:ext uri="{FF2B5EF4-FFF2-40B4-BE49-F238E27FC236}">
                    <a16:creationId xmlns:a16="http://schemas.microsoft.com/office/drawing/2014/main" id="{9F01A1CA-EEFE-F07F-BB5E-A4361D9BC09D}"/>
                  </a:ext>
                </a:extLst>
              </p:cNvPr>
              <p:cNvSpPr/>
              <p:nvPr/>
            </p:nvSpPr>
            <p:spPr>
              <a:xfrm>
                <a:off x="767615" y="1845677"/>
                <a:ext cx="868779" cy="5533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62256339-1BC6-13EE-DC00-0F378DF2F53C}"/>
                  </a:ext>
                </a:extLst>
              </p:cNvPr>
              <p:cNvSpPr/>
              <p:nvPr/>
            </p:nvSpPr>
            <p:spPr>
              <a:xfrm>
                <a:off x="753277" y="1450045"/>
                <a:ext cx="8831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2000" b="1" dirty="0">
                    <a:solidFill>
                      <a:schemeClr val="accent2"/>
                    </a:solidFill>
                    <a:latin typeface="Source Sans Pro Light" panose="020B0403030403020204" pitchFamily="34" charset="0"/>
                  </a:rPr>
                  <a:t>HEAD</a:t>
                </a:r>
                <a:endParaRPr lang="id-ID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49" name="Rectangle 40">
                <a:extLst>
                  <a:ext uri="{FF2B5EF4-FFF2-40B4-BE49-F238E27FC236}">
                    <a16:creationId xmlns:a16="http://schemas.microsoft.com/office/drawing/2014/main" id="{C3A0AC52-4442-D012-74E6-789E654A2268}"/>
                  </a:ext>
                </a:extLst>
              </p:cNvPr>
              <p:cNvSpPr/>
              <p:nvPr/>
            </p:nvSpPr>
            <p:spPr>
              <a:xfrm>
                <a:off x="730187" y="1963010"/>
                <a:ext cx="94363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15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NULL</a:t>
                </a:r>
                <a:endParaRPr lang="id-ID" sz="15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82" name="Grup 181">
              <a:extLst>
                <a:ext uri="{FF2B5EF4-FFF2-40B4-BE49-F238E27FC236}">
                  <a16:creationId xmlns:a16="http://schemas.microsoft.com/office/drawing/2014/main" id="{0F2019FA-126C-2E34-FE13-98D6C264950F}"/>
                </a:ext>
              </a:extLst>
            </p:cNvPr>
            <p:cNvGrpSpPr/>
            <p:nvPr/>
          </p:nvGrpSpPr>
          <p:grpSpPr>
            <a:xfrm>
              <a:off x="809823" y="3323818"/>
              <a:ext cx="736557" cy="369332"/>
              <a:chOff x="4798700" y="2353809"/>
              <a:chExt cx="943638" cy="549989"/>
            </a:xfrm>
          </p:grpSpPr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F18D4208-B2CB-955B-ED8E-5134A313D39E}"/>
                  </a:ext>
                </a:extLst>
              </p:cNvPr>
              <p:cNvSpPr/>
              <p:nvPr/>
            </p:nvSpPr>
            <p:spPr>
              <a:xfrm>
                <a:off x="4911225" y="2399030"/>
                <a:ext cx="718588" cy="4360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4" name="Rectangle 40">
                <a:extLst>
                  <a:ext uri="{FF2B5EF4-FFF2-40B4-BE49-F238E27FC236}">
                    <a16:creationId xmlns:a16="http://schemas.microsoft.com/office/drawing/2014/main" id="{03CBA190-72F3-6D64-72FD-C666C6EE7EFD}"/>
                  </a:ext>
                </a:extLst>
              </p:cNvPr>
              <p:cNvSpPr/>
              <p:nvPr/>
            </p:nvSpPr>
            <p:spPr>
              <a:xfrm>
                <a:off x="4798700" y="2353809"/>
                <a:ext cx="943638" cy="549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6007</a:t>
                </a:r>
                <a:endParaRPr lang="id-ID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3" name="Grup 2">
              <a:extLst>
                <a:ext uri="{FF2B5EF4-FFF2-40B4-BE49-F238E27FC236}">
                  <a16:creationId xmlns:a16="http://schemas.microsoft.com/office/drawing/2014/main" id="{D6AD46C5-DD7B-2CE0-240A-FBF81FB77B55}"/>
                </a:ext>
              </a:extLst>
            </p:cNvPr>
            <p:cNvGrpSpPr/>
            <p:nvPr/>
          </p:nvGrpSpPr>
          <p:grpSpPr>
            <a:xfrm>
              <a:off x="3023109" y="2704598"/>
              <a:ext cx="1940345" cy="1551432"/>
              <a:chOff x="9435246" y="4965915"/>
              <a:chExt cx="1940345" cy="1551432"/>
            </a:xfrm>
          </p:grpSpPr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49F5E46F-38DB-F86B-7A62-F053F0E79584}"/>
                  </a:ext>
                </a:extLst>
              </p:cNvPr>
              <p:cNvSpPr/>
              <p:nvPr/>
            </p:nvSpPr>
            <p:spPr>
              <a:xfrm rot="16200000">
                <a:off x="9600332" y="5226729"/>
                <a:ext cx="752465" cy="10826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" name="Rectangle 13">
                <a:extLst>
                  <a:ext uri="{FF2B5EF4-FFF2-40B4-BE49-F238E27FC236}">
                    <a16:creationId xmlns:a16="http://schemas.microsoft.com/office/drawing/2014/main" id="{70E18E8F-ACF8-19BA-DD2C-1EEF19B9C98E}"/>
                  </a:ext>
                </a:extLst>
              </p:cNvPr>
              <p:cNvSpPr/>
              <p:nvPr/>
            </p:nvSpPr>
            <p:spPr>
              <a:xfrm rot="16200000">
                <a:off x="10418328" y="5491370"/>
                <a:ext cx="752468" cy="5533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Rectangle 40">
                <a:extLst>
                  <a:ext uri="{FF2B5EF4-FFF2-40B4-BE49-F238E27FC236}">
                    <a16:creationId xmlns:a16="http://schemas.microsoft.com/office/drawing/2014/main" id="{7448A2A3-6869-882E-DDB8-408B9E54E915}"/>
                  </a:ext>
                </a:extLst>
              </p:cNvPr>
              <p:cNvSpPr/>
              <p:nvPr/>
            </p:nvSpPr>
            <p:spPr>
              <a:xfrm>
                <a:off x="9464687" y="4965915"/>
                <a:ext cx="10001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20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DATA2</a:t>
                </a:r>
                <a:endParaRPr lang="id-ID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8" name="Rectangle 40">
                <a:extLst>
                  <a:ext uri="{FF2B5EF4-FFF2-40B4-BE49-F238E27FC236}">
                    <a16:creationId xmlns:a16="http://schemas.microsoft.com/office/drawing/2014/main" id="{D54020BC-EBAA-748E-0990-A244D3828819}"/>
                  </a:ext>
                </a:extLst>
              </p:cNvPr>
              <p:cNvSpPr/>
              <p:nvPr/>
            </p:nvSpPr>
            <p:spPr>
              <a:xfrm>
                <a:off x="10161705" y="4971332"/>
                <a:ext cx="121388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2000" b="1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NEXT</a:t>
                </a:r>
              </a:p>
            </p:txBody>
          </p:sp>
          <p:sp>
            <p:nvSpPr>
              <p:cNvPr id="9" name="Rectangle 40">
                <a:extLst>
                  <a:ext uri="{FF2B5EF4-FFF2-40B4-BE49-F238E27FC236}">
                    <a16:creationId xmlns:a16="http://schemas.microsoft.com/office/drawing/2014/main" id="{9B2DDED0-4AF5-709E-460E-478DD56FC568}"/>
                  </a:ext>
                </a:extLst>
              </p:cNvPr>
              <p:cNvSpPr/>
              <p:nvPr/>
            </p:nvSpPr>
            <p:spPr>
              <a:xfrm>
                <a:off x="9504745" y="6194182"/>
                <a:ext cx="94363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15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6007</a:t>
                </a:r>
                <a:endParaRPr lang="id-ID" sz="15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0" name="Rectangle 40">
                <a:extLst>
                  <a:ext uri="{FF2B5EF4-FFF2-40B4-BE49-F238E27FC236}">
                    <a16:creationId xmlns:a16="http://schemas.microsoft.com/office/drawing/2014/main" id="{D5635E76-A9BD-F40A-44BB-C9F863E98BBA}"/>
                  </a:ext>
                </a:extLst>
              </p:cNvPr>
              <p:cNvSpPr/>
              <p:nvPr/>
            </p:nvSpPr>
            <p:spPr>
              <a:xfrm>
                <a:off x="10322743" y="5596190"/>
                <a:ext cx="94363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15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NULL</a:t>
                </a:r>
                <a:endParaRPr lang="id-ID" sz="15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11" name="Rectangle 40">
                <a:extLst>
                  <a:ext uri="{FF2B5EF4-FFF2-40B4-BE49-F238E27FC236}">
                    <a16:creationId xmlns:a16="http://schemas.microsoft.com/office/drawing/2014/main" id="{99AFFC2D-0808-D6FF-B0D6-04080D5885F6}"/>
                  </a:ext>
                </a:extLst>
              </p:cNvPr>
              <p:cNvSpPr/>
              <p:nvPr/>
            </p:nvSpPr>
            <p:spPr>
              <a:xfrm>
                <a:off x="9492142" y="5561637"/>
                <a:ext cx="943638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19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EVE</a:t>
                </a:r>
                <a:endParaRPr lang="id-ID" sz="19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CFCF8328-07E0-2815-6880-0CD7650C3371}"/>
                </a:ext>
              </a:extLst>
            </p:cNvPr>
            <p:cNvGrpSpPr/>
            <p:nvPr/>
          </p:nvGrpSpPr>
          <p:grpSpPr>
            <a:xfrm>
              <a:off x="5327229" y="2643300"/>
              <a:ext cx="1982657" cy="1571400"/>
              <a:chOff x="5327229" y="2738455"/>
              <a:chExt cx="1982657" cy="1571400"/>
            </a:xfrm>
          </p:grpSpPr>
          <p:sp>
            <p:nvSpPr>
              <p:cNvPr id="28" name="Rectangle 12">
                <a:extLst>
                  <a:ext uri="{FF2B5EF4-FFF2-40B4-BE49-F238E27FC236}">
                    <a16:creationId xmlns:a16="http://schemas.microsoft.com/office/drawing/2014/main" id="{C4C8F42F-315D-C95F-935B-1B0C0A4EB3C3}"/>
                  </a:ext>
                </a:extLst>
              </p:cNvPr>
              <p:cNvSpPr/>
              <p:nvPr/>
            </p:nvSpPr>
            <p:spPr>
              <a:xfrm rot="16200000">
                <a:off x="5492315" y="3025055"/>
                <a:ext cx="752465" cy="10826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Rectangle 13">
                <a:extLst>
                  <a:ext uri="{FF2B5EF4-FFF2-40B4-BE49-F238E27FC236}">
                    <a16:creationId xmlns:a16="http://schemas.microsoft.com/office/drawing/2014/main" id="{000DBF74-39C9-9F13-6112-323002145760}"/>
                  </a:ext>
                </a:extLst>
              </p:cNvPr>
              <p:cNvSpPr/>
              <p:nvPr/>
            </p:nvSpPr>
            <p:spPr>
              <a:xfrm rot="16200000">
                <a:off x="6310311" y="3289696"/>
                <a:ext cx="752468" cy="5533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Rectangle 40">
                <a:extLst>
                  <a:ext uri="{FF2B5EF4-FFF2-40B4-BE49-F238E27FC236}">
                    <a16:creationId xmlns:a16="http://schemas.microsoft.com/office/drawing/2014/main" id="{AF1EC401-18CC-95EF-AB02-D74F660A303B}"/>
                  </a:ext>
                </a:extLst>
              </p:cNvPr>
              <p:cNvSpPr/>
              <p:nvPr/>
            </p:nvSpPr>
            <p:spPr>
              <a:xfrm>
                <a:off x="5387413" y="2764242"/>
                <a:ext cx="9578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20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DATA3</a:t>
                </a:r>
                <a:endParaRPr lang="id-ID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1" name="Rectangle 40">
                <a:extLst>
                  <a:ext uri="{FF2B5EF4-FFF2-40B4-BE49-F238E27FC236}">
                    <a16:creationId xmlns:a16="http://schemas.microsoft.com/office/drawing/2014/main" id="{9EC9A007-2D55-F970-1191-779CCEB46F4E}"/>
                  </a:ext>
                </a:extLst>
              </p:cNvPr>
              <p:cNvSpPr/>
              <p:nvPr/>
            </p:nvSpPr>
            <p:spPr>
              <a:xfrm>
                <a:off x="6096000" y="2738455"/>
                <a:ext cx="121388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20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NEXT</a:t>
                </a:r>
              </a:p>
            </p:txBody>
          </p:sp>
          <p:sp>
            <p:nvSpPr>
              <p:cNvPr id="32" name="Rectangle 40">
                <a:extLst>
                  <a:ext uri="{FF2B5EF4-FFF2-40B4-BE49-F238E27FC236}">
                    <a16:creationId xmlns:a16="http://schemas.microsoft.com/office/drawing/2014/main" id="{81D30680-FBDB-5EFE-B991-79723EBDB9A7}"/>
                  </a:ext>
                </a:extLst>
              </p:cNvPr>
              <p:cNvSpPr/>
              <p:nvPr/>
            </p:nvSpPr>
            <p:spPr>
              <a:xfrm>
                <a:off x="5394267" y="3986690"/>
                <a:ext cx="94363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15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3879</a:t>
                </a:r>
                <a:endParaRPr lang="id-ID" sz="15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3" name="Rectangle 40">
                <a:extLst>
                  <a:ext uri="{FF2B5EF4-FFF2-40B4-BE49-F238E27FC236}">
                    <a16:creationId xmlns:a16="http://schemas.microsoft.com/office/drawing/2014/main" id="{E8B053AC-2D00-ACE1-0449-0DBF3F908114}"/>
                  </a:ext>
                </a:extLst>
              </p:cNvPr>
              <p:cNvSpPr/>
              <p:nvPr/>
            </p:nvSpPr>
            <p:spPr>
              <a:xfrm>
                <a:off x="6217750" y="3394517"/>
                <a:ext cx="94363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15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NULL</a:t>
                </a:r>
                <a:endParaRPr lang="id-ID" sz="15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34" name="Rectangle 40">
                <a:extLst>
                  <a:ext uri="{FF2B5EF4-FFF2-40B4-BE49-F238E27FC236}">
                    <a16:creationId xmlns:a16="http://schemas.microsoft.com/office/drawing/2014/main" id="{B23582E9-F2B7-4670-1864-C65936CC7A5B}"/>
                  </a:ext>
                </a:extLst>
              </p:cNvPr>
              <p:cNvSpPr/>
              <p:nvPr/>
            </p:nvSpPr>
            <p:spPr>
              <a:xfrm>
                <a:off x="5401608" y="3364569"/>
                <a:ext cx="943638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19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ISAAC</a:t>
                </a:r>
                <a:endParaRPr lang="id-ID" sz="19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35" name="Grup 34">
              <a:extLst>
                <a:ext uri="{FF2B5EF4-FFF2-40B4-BE49-F238E27FC236}">
                  <a16:creationId xmlns:a16="http://schemas.microsoft.com/office/drawing/2014/main" id="{E2BB2A2F-C942-15AE-E3D8-EBBDF410B72F}"/>
                </a:ext>
              </a:extLst>
            </p:cNvPr>
            <p:cNvGrpSpPr/>
            <p:nvPr/>
          </p:nvGrpSpPr>
          <p:grpSpPr>
            <a:xfrm>
              <a:off x="4023145" y="3312683"/>
              <a:ext cx="739530" cy="369332"/>
              <a:chOff x="4731229" y="2353808"/>
              <a:chExt cx="1010802" cy="549993"/>
            </a:xfrm>
          </p:grpSpPr>
          <p:sp>
            <p:nvSpPr>
              <p:cNvPr id="36" name="Rectangle 13">
                <a:extLst>
                  <a:ext uri="{FF2B5EF4-FFF2-40B4-BE49-F238E27FC236}">
                    <a16:creationId xmlns:a16="http://schemas.microsoft.com/office/drawing/2014/main" id="{36F8720E-1CF1-0330-E733-83271E4A696C}"/>
                  </a:ext>
                </a:extLst>
              </p:cNvPr>
              <p:cNvSpPr/>
              <p:nvPr/>
            </p:nvSpPr>
            <p:spPr>
              <a:xfrm>
                <a:off x="4911225" y="2399030"/>
                <a:ext cx="673411" cy="4360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91898849-D912-67A8-7717-5F6963F7CD47}"/>
                  </a:ext>
                </a:extLst>
              </p:cNvPr>
              <p:cNvSpPr/>
              <p:nvPr/>
            </p:nvSpPr>
            <p:spPr>
              <a:xfrm>
                <a:off x="4731229" y="2353808"/>
                <a:ext cx="1010802" cy="549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3879</a:t>
                </a:r>
                <a:endParaRPr lang="id-ID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cxnSp>
          <p:nvCxnSpPr>
            <p:cNvPr id="6" name="!!Baglayici4">
              <a:extLst>
                <a:ext uri="{FF2B5EF4-FFF2-40B4-BE49-F238E27FC236}">
                  <a16:creationId xmlns:a16="http://schemas.microsoft.com/office/drawing/2014/main" id="{DCE856F8-7676-A897-7D42-36AC7BB01BF5}"/>
                </a:ext>
              </a:extLst>
            </p:cNvPr>
            <p:cNvCxnSpPr>
              <a:cxnSpLocks/>
              <a:stCxn id="36" idx="3"/>
              <a:endCxn id="28" idx="0"/>
            </p:cNvCxnSpPr>
            <p:nvPr/>
          </p:nvCxnSpPr>
          <p:spPr>
            <a:xfrm flipV="1">
              <a:off x="4647521" y="3471219"/>
              <a:ext cx="679708" cy="18231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 49">
              <a:extLst>
                <a:ext uri="{FF2B5EF4-FFF2-40B4-BE49-F238E27FC236}">
                  <a16:creationId xmlns:a16="http://schemas.microsoft.com/office/drawing/2014/main" id="{23133C8B-16C4-C3F0-1457-8D6B071D4975}"/>
                </a:ext>
              </a:extLst>
            </p:cNvPr>
            <p:cNvGrpSpPr/>
            <p:nvPr/>
          </p:nvGrpSpPr>
          <p:grpSpPr>
            <a:xfrm>
              <a:off x="7564774" y="2620245"/>
              <a:ext cx="2018477" cy="1573652"/>
              <a:chOff x="7586963" y="2735218"/>
              <a:chExt cx="2018477" cy="1573652"/>
            </a:xfrm>
          </p:grpSpPr>
          <p:sp>
            <p:nvSpPr>
              <p:cNvPr id="51" name="Rectangle 12">
                <a:extLst>
                  <a:ext uri="{FF2B5EF4-FFF2-40B4-BE49-F238E27FC236}">
                    <a16:creationId xmlns:a16="http://schemas.microsoft.com/office/drawing/2014/main" id="{344108C4-1479-76A1-EAC3-D0FFF6C98372}"/>
                  </a:ext>
                </a:extLst>
              </p:cNvPr>
              <p:cNvSpPr/>
              <p:nvPr/>
            </p:nvSpPr>
            <p:spPr>
              <a:xfrm rot="16200000">
                <a:off x="7816982" y="3025054"/>
                <a:ext cx="752465" cy="10826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Rectangle 13">
                <a:extLst>
                  <a:ext uri="{FF2B5EF4-FFF2-40B4-BE49-F238E27FC236}">
                    <a16:creationId xmlns:a16="http://schemas.microsoft.com/office/drawing/2014/main" id="{B40403E2-1D0B-8267-9789-77F4D5C63547}"/>
                  </a:ext>
                </a:extLst>
              </p:cNvPr>
              <p:cNvSpPr/>
              <p:nvPr/>
            </p:nvSpPr>
            <p:spPr>
              <a:xfrm rot="16200000">
                <a:off x="8634978" y="3289695"/>
                <a:ext cx="752468" cy="5533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Rectangle 40">
                <a:extLst>
                  <a:ext uri="{FF2B5EF4-FFF2-40B4-BE49-F238E27FC236}">
                    <a16:creationId xmlns:a16="http://schemas.microsoft.com/office/drawing/2014/main" id="{1900C397-AD61-67A5-033E-8238FD52044C}"/>
                  </a:ext>
                </a:extLst>
              </p:cNvPr>
              <p:cNvSpPr/>
              <p:nvPr/>
            </p:nvSpPr>
            <p:spPr>
              <a:xfrm>
                <a:off x="7737159" y="2735218"/>
                <a:ext cx="9223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20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DATA4</a:t>
                </a:r>
                <a:endParaRPr lang="id-ID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4" name="Rectangle 40">
                <a:extLst>
                  <a:ext uri="{FF2B5EF4-FFF2-40B4-BE49-F238E27FC236}">
                    <a16:creationId xmlns:a16="http://schemas.microsoft.com/office/drawing/2014/main" id="{B7704F3C-67A3-2772-1ECD-724A2E690A2A}"/>
                  </a:ext>
                </a:extLst>
              </p:cNvPr>
              <p:cNvSpPr/>
              <p:nvPr/>
            </p:nvSpPr>
            <p:spPr>
              <a:xfrm>
                <a:off x="8391554" y="2738455"/>
                <a:ext cx="121388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20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NEXT</a:t>
                </a:r>
              </a:p>
            </p:txBody>
          </p:sp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DDAC285C-A86B-2395-94F5-4345AA45DEDE}"/>
                  </a:ext>
                </a:extLst>
              </p:cNvPr>
              <p:cNvSpPr/>
              <p:nvPr/>
            </p:nvSpPr>
            <p:spPr>
              <a:xfrm>
                <a:off x="7721395" y="3985705"/>
                <a:ext cx="94363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15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6009</a:t>
                </a:r>
                <a:endParaRPr lang="id-ID" sz="15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8" name="Rectangle 40">
                <a:extLst>
                  <a:ext uri="{FF2B5EF4-FFF2-40B4-BE49-F238E27FC236}">
                    <a16:creationId xmlns:a16="http://schemas.microsoft.com/office/drawing/2014/main" id="{2853984E-C04C-6C07-CF19-377C5E1C319F}"/>
                  </a:ext>
                </a:extLst>
              </p:cNvPr>
              <p:cNvSpPr/>
              <p:nvPr/>
            </p:nvSpPr>
            <p:spPr>
              <a:xfrm>
                <a:off x="8539393" y="3404789"/>
                <a:ext cx="94363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15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NULL</a:t>
                </a:r>
                <a:endParaRPr lang="id-ID" sz="15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  <p:sp>
            <p:nvSpPr>
              <p:cNvPr id="59" name="Rectangle 40">
                <a:extLst>
                  <a:ext uri="{FF2B5EF4-FFF2-40B4-BE49-F238E27FC236}">
                    <a16:creationId xmlns:a16="http://schemas.microsoft.com/office/drawing/2014/main" id="{DB63E22E-FA01-1F88-D9A7-F72C5F4ABC4E}"/>
                  </a:ext>
                </a:extLst>
              </p:cNvPr>
              <p:cNvSpPr/>
              <p:nvPr/>
            </p:nvSpPr>
            <p:spPr>
              <a:xfrm>
                <a:off x="7586963" y="3325267"/>
                <a:ext cx="1216186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1900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ABRAHAM</a:t>
                </a:r>
                <a:endParaRPr lang="id-ID" sz="1900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60" name="Grup 59">
              <a:extLst>
                <a:ext uri="{FF2B5EF4-FFF2-40B4-BE49-F238E27FC236}">
                  <a16:creationId xmlns:a16="http://schemas.microsoft.com/office/drawing/2014/main" id="{C63AFDDD-0018-6EE2-D780-E90F7BDB294E}"/>
                </a:ext>
              </a:extLst>
            </p:cNvPr>
            <p:cNvGrpSpPr/>
            <p:nvPr/>
          </p:nvGrpSpPr>
          <p:grpSpPr>
            <a:xfrm>
              <a:off x="6312794" y="3277172"/>
              <a:ext cx="739530" cy="369332"/>
              <a:chOff x="4731229" y="2353808"/>
              <a:chExt cx="1010802" cy="549993"/>
            </a:xfrm>
          </p:grpSpPr>
          <p:sp>
            <p:nvSpPr>
              <p:cNvPr id="61" name="Rectangle 13">
                <a:extLst>
                  <a:ext uri="{FF2B5EF4-FFF2-40B4-BE49-F238E27FC236}">
                    <a16:creationId xmlns:a16="http://schemas.microsoft.com/office/drawing/2014/main" id="{5E775287-1360-2EE4-97BA-F340CC348473}"/>
                  </a:ext>
                </a:extLst>
              </p:cNvPr>
              <p:cNvSpPr/>
              <p:nvPr/>
            </p:nvSpPr>
            <p:spPr>
              <a:xfrm>
                <a:off x="4911225" y="2399030"/>
                <a:ext cx="673411" cy="4360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2" name="Rectangle 40">
                <a:extLst>
                  <a:ext uri="{FF2B5EF4-FFF2-40B4-BE49-F238E27FC236}">
                    <a16:creationId xmlns:a16="http://schemas.microsoft.com/office/drawing/2014/main" id="{AB6AE5F8-385A-A731-87AA-4F339346259C}"/>
                  </a:ext>
                </a:extLst>
              </p:cNvPr>
              <p:cNvSpPr/>
              <p:nvPr/>
            </p:nvSpPr>
            <p:spPr>
              <a:xfrm>
                <a:off x="4731229" y="2353808"/>
                <a:ext cx="1010802" cy="549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Source Sans Pro Light" panose="020B0403030403020204" pitchFamily="34" charset="0"/>
                  </a:rPr>
                  <a:t>6009</a:t>
                </a:r>
                <a:endParaRPr lang="id-ID" b="1" dirty="0">
                  <a:solidFill>
                    <a:schemeClr val="accent2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C7D4A7E3-4D7A-06ED-1DE5-0AB8FDDB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22" y="3741313"/>
            <a:ext cx="6473219" cy="395335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44000" tIns="144000" rIns="144000" bIns="144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Point head to the previous element i.e. last second element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Change next pointer to null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struct node *end = head;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struct node *</a:t>
            </a:r>
            <a:r>
              <a:rPr lang="en-US" altLang="tr-TR" sz="1700" dirty="0" err="1">
                <a:solidFill>
                  <a:srgbClr val="FFFFFF"/>
                </a:solidFill>
                <a:latin typeface="Consolas" panose="020B0609020204030204" pitchFamily="49" charset="0"/>
              </a:rPr>
              <a:t>prev</a:t>
            </a: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= NULL;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while(end-&gt;next)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tr-TR" sz="1700" dirty="0" err="1">
                <a:solidFill>
                  <a:srgbClr val="FFFFFF"/>
                </a:solidFill>
                <a:latin typeface="Consolas" panose="020B0609020204030204" pitchFamily="49" charset="0"/>
              </a:rPr>
              <a:t>prev</a:t>
            </a: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= end;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    end = end-&gt;next;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tr-TR" sz="1700" dirty="0" err="1">
                <a:solidFill>
                  <a:srgbClr val="FFFFFF"/>
                </a:solidFill>
                <a:latin typeface="Consolas" panose="020B0609020204030204" pitchFamily="49" charset="0"/>
              </a:rPr>
              <a:t>prev</a:t>
            </a: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-&gt;next = NULL;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Make sure to free unused memory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700" dirty="0">
                <a:solidFill>
                  <a:srgbClr val="FFFFFF"/>
                </a:solidFill>
                <a:latin typeface="Consolas" panose="020B0609020204030204" pitchFamily="49" charset="0"/>
              </a:rPr>
              <a:t>    free(end); or delete end;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E8755FF9-8184-9BF8-72C9-2548CB8CFA3B}"/>
              </a:ext>
            </a:extLst>
          </p:cNvPr>
          <p:cNvGrpSpPr/>
          <p:nvPr/>
        </p:nvGrpSpPr>
        <p:grpSpPr>
          <a:xfrm>
            <a:off x="9606762" y="4722532"/>
            <a:ext cx="2195277" cy="1599635"/>
            <a:chOff x="9606762" y="4722532"/>
            <a:chExt cx="2195277" cy="1599635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5D10D21B-DAFE-A14C-C46C-715CA7712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6487" y="4722532"/>
              <a:ext cx="1795828" cy="909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Resim 41" descr="yazı tipi, grafik, tipografi, grafik tasarım içeren bir resim&#10;&#10;Açıklama otomatik olarak oluşturuldu">
              <a:extLst>
                <a:ext uri="{FF2B5EF4-FFF2-40B4-BE49-F238E27FC236}">
                  <a16:creationId xmlns:a16="http://schemas.microsoft.com/office/drawing/2014/main" id="{C6D7CA8E-664F-695E-26CA-44F9EB106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6762" y="5956836"/>
              <a:ext cx="2195277" cy="365331"/>
            </a:xfrm>
            <a:prstGeom prst="rect">
              <a:avLst/>
            </a:prstGeom>
          </p:spPr>
        </p:pic>
      </p:grpSp>
      <p:sp>
        <p:nvSpPr>
          <p:cNvPr id="43" name="!!Rectangle4">
            <a:extLst>
              <a:ext uri="{FF2B5EF4-FFF2-40B4-BE49-F238E27FC236}">
                <a16:creationId xmlns:a16="http://schemas.microsoft.com/office/drawing/2014/main" id="{A248235A-2CE2-C10B-06D9-8771F1868117}"/>
              </a:ext>
            </a:extLst>
          </p:cNvPr>
          <p:cNvSpPr/>
          <p:nvPr/>
        </p:nvSpPr>
        <p:spPr>
          <a:xfrm>
            <a:off x="282461" y="4744234"/>
            <a:ext cx="2302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000" b="1" dirty="0">
                <a:solidFill>
                  <a:schemeClr val="bg2"/>
                </a:solidFill>
                <a:latin typeface="Source Sans Pro Light" panose="020B0403030403020204" pitchFamily="34" charset="0"/>
              </a:rPr>
              <a:t>FULL ERSİON THE FORMULA</a:t>
            </a:r>
          </a:p>
        </p:txBody>
      </p:sp>
    </p:spTree>
    <p:extLst>
      <p:ext uri="{BB962C8B-B14F-4D97-AF65-F5344CB8AC3E}">
        <p14:creationId xmlns:p14="http://schemas.microsoft.com/office/powerpoint/2010/main" val="106144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12385 L 3.125E-6 0.34768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21315 -0.00093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21602 -0.00509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4" y="-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00027 -0.22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06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0026 -0.0907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3" grpId="0" animBg="1"/>
      <p:bldP spid="13" grpId="1" animBg="1"/>
      <p:bldP spid="43" grpId="0"/>
      <p:bldP spid="4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46C88-B9E5-E6FF-3502-F05D23C7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A1D1972A-89B1-85A2-1C3F-3FAB85F85296}"/>
              </a:ext>
            </a:extLst>
          </p:cNvPr>
          <p:cNvSpPr txBox="1"/>
          <p:nvPr/>
        </p:nvSpPr>
        <p:spPr>
          <a:xfrm>
            <a:off x="3022398" y="769203"/>
            <a:ext cx="614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err="1">
                <a:solidFill>
                  <a:schemeClr val="bg1"/>
                </a:solidFill>
                <a:latin typeface="+mj-lt"/>
              </a:rPr>
              <a:t>References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C24BAC8D-A445-52D9-DA69-D9D006BA5180}"/>
              </a:ext>
            </a:extLst>
          </p:cNvPr>
          <p:cNvSpPr txBox="1"/>
          <p:nvPr/>
        </p:nvSpPr>
        <p:spPr>
          <a:xfrm>
            <a:off x="698182" y="1963892"/>
            <a:ext cx="102746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+mj-lt"/>
                <a:hlinkClick r:id="rId2"/>
              </a:rPr>
              <a:t>https://opencourses.emu.edu.tr/pluginfile.php/58330/mod_resource/content/1/Linked%20List_delete_node.pdf#:~:text=1)%20Find%20previous%20node%20of,release%20or%20deallocate%20the%20memory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just"/>
            <a:endParaRPr lang="tr-TR" sz="2200" dirty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+mj-lt"/>
                <a:hlinkClick r:id="rId3"/>
              </a:rPr>
              <a:t>https://www.andrew.cmu.edu/course/15-121/lectures/Linked%20Lists/linked%20lists.html#:~:text=A%20linked%20list%20is%20a,the%20head%20of%20the%20list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.</a:t>
            </a:r>
            <a:endParaRPr lang="tr-TR" sz="2200" dirty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bg1"/>
                </a:solidFill>
                <a:latin typeface="+mj-lt"/>
                <a:hlinkClick r:id="rId4"/>
              </a:rPr>
              <a:t>https://www.geeksforgeeks.org/deletion-in-linked-list/</a:t>
            </a:r>
            <a:endParaRPr lang="tr-TR" sz="2200" dirty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67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246406" y="2540024"/>
            <a:ext cx="5699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THANKS FOR WATCH !!!</a:t>
            </a:r>
          </a:p>
        </p:txBody>
      </p:sp>
      <p:pic>
        <p:nvPicPr>
          <p:cNvPr id="3" name="Graphic 5" descr="Winking Face with No Fill">
            <a:extLst>
              <a:ext uri="{FF2B5EF4-FFF2-40B4-BE49-F238E27FC236}">
                <a16:creationId xmlns:a16="http://schemas.microsoft.com/office/drawing/2014/main" id="{CC685DE3-6485-DF54-2D51-EDD7B783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5595" y="2924744"/>
            <a:ext cx="2535196" cy="2535196"/>
          </a:xfrm>
          <a:prstGeom prst="rect">
            <a:avLst/>
          </a:prstGeom>
        </p:spPr>
      </p:pic>
      <p:pic>
        <p:nvPicPr>
          <p:cNvPr id="4" name="Graphic 5" descr="Gülen yüz ana hatları düz dolguyla">
            <a:extLst>
              <a:ext uri="{FF2B5EF4-FFF2-40B4-BE49-F238E27FC236}">
                <a16:creationId xmlns:a16="http://schemas.microsoft.com/office/drawing/2014/main" id="{934ECFE8-ECD1-9CEC-B007-DD416DB10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1209" y="2924744"/>
            <a:ext cx="2535196" cy="2535196"/>
          </a:xfrm>
          <a:prstGeom prst="rect">
            <a:avLst/>
          </a:prstGeom>
        </p:spPr>
      </p:pic>
      <p:pic>
        <p:nvPicPr>
          <p:cNvPr id="5" name="Resim 4" descr="kehribar, karanlık içeren bir resim&#10;&#10;Açıklama otomatik olarak oluşturuldu">
            <a:extLst>
              <a:ext uri="{FF2B5EF4-FFF2-40B4-BE49-F238E27FC236}">
                <a16:creationId xmlns:a16="http://schemas.microsoft.com/office/drawing/2014/main" id="{7B2C8888-A92D-5706-D51D-919FA7F54C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12" y="-1232097"/>
            <a:ext cx="7354456" cy="101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696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2mate.com - Nuclear Bomb Explosion Sound 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30061D4-1108-AD27-489A-DC7136129426}"/>
              </a:ext>
            </a:extLst>
          </p:cNvPr>
          <p:cNvSpPr/>
          <p:nvPr/>
        </p:nvSpPr>
        <p:spPr>
          <a:xfrm rot="10800000">
            <a:off x="5964025" y="632122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" name="Straight Connector 30">
            <a:extLst>
              <a:ext uri="{FF2B5EF4-FFF2-40B4-BE49-F238E27FC236}">
                <a16:creationId xmlns:a16="http://schemas.microsoft.com/office/drawing/2014/main" id="{241EB6B7-F5E9-C344-FA8E-3B4759FFC789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6096000" y="0"/>
            <a:ext cx="0" cy="63212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C52CC-3B67-07D0-F9B4-DCFAE7E09E7D}"/>
              </a:ext>
            </a:extLst>
          </p:cNvPr>
          <p:cNvSpPr/>
          <p:nvPr/>
        </p:nvSpPr>
        <p:spPr>
          <a:xfrm>
            <a:off x="5010509" y="5415318"/>
            <a:ext cx="2170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3"/>
                </a:solidFill>
                <a:latin typeface="Source Sans Pro Light" panose="020B0403030403020204" pitchFamily="34" charset="0"/>
              </a:rPr>
              <a:t>NEXT</a:t>
            </a:r>
            <a:r>
              <a:rPr lang="tr-TR" sz="2000" b="1" dirty="0"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</a:rPr>
              <a:t> = 6178</a:t>
            </a:r>
            <a:endParaRPr lang="id-ID" sz="2000" b="1" dirty="0">
              <a:solidFill>
                <a:schemeClr val="bg1">
                  <a:lumMod val="8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12B9BFE9-CABC-2315-0EA4-460BDFF9210C}"/>
              </a:ext>
            </a:extLst>
          </p:cNvPr>
          <p:cNvSpPr txBox="1"/>
          <p:nvPr/>
        </p:nvSpPr>
        <p:spPr>
          <a:xfrm>
            <a:off x="3022396" y="759829"/>
            <a:ext cx="614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err="1">
                <a:solidFill>
                  <a:schemeClr val="bg1"/>
                </a:solidFill>
                <a:latin typeface="+mj-lt"/>
              </a:rPr>
              <a:t>Analogy</a:t>
            </a:r>
            <a:r>
              <a:rPr lang="tr-TR" sz="4800" b="1" dirty="0">
                <a:solidFill>
                  <a:schemeClr val="bg1"/>
                </a:solidFill>
                <a:latin typeface="+mj-lt"/>
              </a:rPr>
              <a:t> of L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inked </a:t>
            </a:r>
            <a:r>
              <a:rPr lang="tr-TR" sz="4800" b="1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ist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956F1D99-ABE7-55E6-57F0-57B6557E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6" y="5615373"/>
            <a:ext cx="1810003" cy="1228896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257AD732-408A-E163-B766-95F892C4BC59}"/>
              </a:ext>
            </a:extLst>
          </p:cNvPr>
          <p:cNvSpPr txBox="1"/>
          <p:nvPr/>
        </p:nvSpPr>
        <p:spPr>
          <a:xfrm>
            <a:off x="11274727" y="263352"/>
            <a:ext cx="733238" cy="4154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100" dirty="0">
                <a:solidFill>
                  <a:schemeClr val="bg1"/>
                </a:solidFill>
              </a:rPr>
              <a:t>3392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0BE92D04-F775-991C-F1BC-5B2FD4A7A8A8}"/>
              </a:ext>
            </a:extLst>
          </p:cNvPr>
          <p:cNvCxnSpPr>
            <a:cxnSpLocks/>
          </p:cNvCxnSpPr>
          <p:nvPr/>
        </p:nvCxnSpPr>
        <p:spPr>
          <a:xfrm>
            <a:off x="6096000" y="5964865"/>
            <a:ext cx="0" cy="89313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6">
            <a:extLst>
              <a:ext uri="{FF2B5EF4-FFF2-40B4-BE49-F238E27FC236}">
                <a16:creationId xmlns:a16="http://schemas.microsoft.com/office/drawing/2014/main" id="{DA7CFC52-20DD-558F-32E7-582A67CF836C}"/>
              </a:ext>
            </a:extLst>
          </p:cNvPr>
          <p:cNvSpPr txBox="1"/>
          <p:nvPr/>
        </p:nvSpPr>
        <p:spPr>
          <a:xfrm>
            <a:off x="2273594" y="1963892"/>
            <a:ext cx="7644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inked list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data </a:t>
            </a:r>
            <a:r>
              <a:rPr lang="tr-TR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structure</a:t>
            </a:r>
            <a:r>
              <a:rPr lang="tr-TR" sz="2200" dirty="0" err="1">
                <a:solidFill>
                  <a:schemeClr val="bg1"/>
                </a:solidFill>
                <a:latin typeface="+mj-lt"/>
              </a:rPr>
              <a:t>s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 are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200" dirty="0" err="1">
                <a:solidFill>
                  <a:schemeClr val="bg1"/>
                </a:solidFill>
                <a:latin typeface="+mj-lt"/>
              </a:rPr>
              <a:t>very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200" dirty="0" err="1">
                <a:solidFill>
                  <a:schemeClr val="bg1"/>
                </a:solidFill>
                <a:latin typeface="+mj-lt"/>
              </a:rPr>
              <a:t>smillar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2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2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200" dirty="0" err="1">
                <a:solidFill>
                  <a:schemeClr val="bg1"/>
                </a:solidFill>
                <a:latin typeface="+mj-lt"/>
              </a:rPr>
              <a:t>train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200" dirty="0" err="1">
                <a:solidFill>
                  <a:schemeClr val="bg1"/>
                </a:solidFill>
                <a:latin typeface="+mj-lt"/>
              </a:rPr>
              <a:t>vagons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.</a:t>
            </a: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2" name="Grup 51">
            <a:extLst>
              <a:ext uri="{FF2B5EF4-FFF2-40B4-BE49-F238E27FC236}">
                <a16:creationId xmlns:a16="http://schemas.microsoft.com/office/drawing/2014/main" id="{BF11F1D3-B338-FC4C-D31A-7E9AAE6EAC26}"/>
              </a:ext>
            </a:extLst>
          </p:cNvPr>
          <p:cNvGrpSpPr/>
          <p:nvPr/>
        </p:nvGrpSpPr>
        <p:grpSpPr>
          <a:xfrm>
            <a:off x="12189837" y="2842031"/>
            <a:ext cx="8126479" cy="2661422"/>
            <a:chOff x="12189837" y="2842031"/>
            <a:chExt cx="8126479" cy="2661422"/>
          </a:xfrm>
        </p:grpSpPr>
        <p:pic>
          <p:nvPicPr>
            <p:cNvPr id="42" name="Resim 41" descr="ekran görüntüsü, piksel içeren bir resim&#10;&#10;Açıklama otomatik olarak oluşturuldu">
              <a:extLst>
                <a:ext uri="{FF2B5EF4-FFF2-40B4-BE49-F238E27FC236}">
                  <a16:creationId xmlns:a16="http://schemas.microsoft.com/office/drawing/2014/main" id="{8F4AB45A-02A8-977C-5280-E30F5192C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9837" y="2842031"/>
              <a:ext cx="8126479" cy="2661422"/>
            </a:xfrm>
            <a:prstGeom prst="rect">
              <a:avLst/>
            </a:prstGeom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180B7B9-B115-549B-DE0E-5CE9E226549E}"/>
                </a:ext>
              </a:extLst>
            </p:cNvPr>
            <p:cNvSpPr txBox="1"/>
            <p:nvPr/>
          </p:nvSpPr>
          <p:spPr>
            <a:xfrm>
              <a:off x="12803883" y="3524630"/>
              <a:ext cx="812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200" b="1" dirty="0" err="1">
                  <a:solidFill>
                    <a:schemeClr val="accent2"/>
                  </a:solidFill>
                  <a:latin typeface="+mj-lt"/>
                </a:rPr>
                <a:t>Head</a:t>
              </a:r>
              <a:endParaRPr lang="en-US" sz="22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47B10958-6582-8C3F-1749-612624523549}"/>
                </a:ext>
              </a:extLst>
            </p:cNvPr>
            <p:cNvSpPr txBox="1"/>
            <p:nvPr/>
          </p:nvSpPr>
          <p:spPr>
            <a:xfrm>
              <a:off x="13929653" y="3521720"/>
              <a:ext cx="913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200" b="1" dirty="0">
                  <a:solidFill>
                    <a:schemeClr val="bg1"/>
                  </a:solidFill>
                  <a:latin typeface="+mj-lt"/>
                </a:rPr>
                <a:t>node1</a:t>
              </a:r>
              <a:endParaRPr lang="en-US" sz="2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TextBox 6">
              <a:extLst>
                <a:ext uri="{FF2B5EF4-FFF2-40B4-BE49-F238E27FC236}">
                  <a16:creationId xmlns:a16="http://schemas.microsoft.com/office/drawing/2014/main" id="{A265F9AD-D318-BB20-DF4B-B163415F3505}"/>
                </a:ext>
              </a:extLst>
            </p:cNvPr>
            <p:cNvSpPr txBox="1"/>
            <p:nvPr/>
          </p:nvSpPr>
          <p:spPr>
            <a:xfrm>
              <a:off x="14843607" y="3521720"/>
              <a:ext cx="913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200" b="1" dirty="0">
                  <a:solidFill>
                    <a:schemeClr val="bg1"/>
                  </a:solidFill>
                  <a:latin typeface="+mj-lt"/>
                </a:rPr>
                <a:t>node2</a:t>
              </a:r>
              <a:endParaRPr lang="en-US" sz="2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25035965-D30B-F9E6-66D0-3AAE929A9961}"/>
                </a:ext>
              </a:extLst>
            </p:cNvPr>
            <p:cNvSpPr txBox="1"/>
            <p:nvPr/>
          </p:nvSpPr>
          <p:spPr>
            <a:xfrm>
              <a:off x="15729316" y="3518360"/>
              <a:ext cx="913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200" b="1" dirty="0">
                  <a:solidFill>
                    <a:schemeClr val="bg1"/>
                  </a:solidFill>
                  <a:latin typeface="+mj-lt"/>
                </a:rPr>
                <a:t>node3</a:t>
              </a:r>
              <a:endParaRPr lang="en-US" sz="2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F47DC426-70E9-BBE7-515F-B90380048C51}"/>
                </a:ext>
              </a:extLst>
            </p:cNvPr>
            <p:cNvSpPr txBox="1"/>
            <p:nvPr/>
          </p:nvSpPr>
          <p:spPr>
            <a:xfrm>
              <a:off x="16580043" y="3518360"/>
              <a:ext cx="913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200" b="1" dirty="0">
                  <a:solidFill>
                    <a:schemeClr val="bg1"/>
                  </a:solidFill>
                  <a:latin typeface="+mj-lt"/>
                </a:rPr>
                <a:t>node4</a:t>
              </a:r>
              <a:endParaRPr lang="en-US" sz="2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2BDEB029-011A-AF24-B176-C60B3AF716DE}"/>
                </a:ext>
              </a:extLst>
            </p:cNvPr>
            <p:cNvSpPr txBox="1"/>
            <p:nvPr/>
          </p:nvSpPr>
          <p:spPr>
            <a:xfrm>
              <a:off x="17475507" y="3518360"/>
              <a:ext cx="913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200" b="1" dirty="0">
                  <a:solidFill>
                    <a:schemeClr val="bg1"/>
                  </a:solidFill>
                  <a:latin typeface="+mj-lt"/>
                </a:rPr>
                <a:t>node5</a:t>
              </a:r>
              <a:endParaRPr lang="en-US" sz="2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7CE78776-E6F3-42C8-4CD1-B8134F684D4C}"/>
                </a:ext>
              </a:extLst>
            </p:cNvPr>
            <p:cNvSpPr txBox="1"/>
            <p:nvPr/>
          </p:nvSpPr>
          <p:spPr>
            <a:xfrm>
              <a:off x="18292400" y="3523568"/>
              <a:ext cx="913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200" b="1" dirty="0">
                  <a:solidFill>
                    <a:schemeClr val="bg1"/>
                  </a:solidFill>
                  <a:latin typeface="+mj-lt"/>
                </a:rPr>
                <a:t>node6</a:t>
              </a:r>
              <a:endParaRPr lang="en-US" sz="2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TextBox 6">
              <a:extLst>
                <a:ext uri="{FF2B5EF4-FFF2-40B4-BE49-F238E27FC236}">
                  <a16:creationId xmlns:a16="http://schemas.microsoft.com/office/drawing/2014/main" id="{0CCB7BDF-2CC9-49FB-C60B-8C59894CDCA2}"/>
                </a:ext>
              </a:extLst>
            </p:cNvPr>
            <p:cNvSpPr txBox="1"/>
            <p:nvPr/>
          </p:nvSpPr>
          <p:spPr>
            <a:xfrm>
              <a:off x="19161184" y="3528776"/>
              <a:ext cx="913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200" b="1" dirty="0">
                  <a:solidFill>
                    <a:schemeClr val="bg1"/>
                  </a:solidFill>
                  <a:latin typeface="+mj-lt"/>
                </a:rPr>
                <a:t>node7</a:t>
              </a:r>
              <a:endParaRPr lang="en-US" sz="22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91667E-6 -3.33333E-6 L -1.76771 0.00533 " pathEditMode="relative" rAng="0" ptsTypes="AA">
                                      <p:cBhvr>
                                        <p:cTn id="14" dur="9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8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032A41D-DC07-7879-CA51-19E9463DE031}"/>
              </a:ext>
            </a:extLst>
          </p:cNvPr>
          <p:cNvSpPr txBox="1"/>
          <p:nvPr/>
        </p:nvSpPr>
        <p:spPr>
          <a:xfrm>
            <a:off x="11274727" y="263352"/>
            <a:ext cx="733238" cy="4154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100" dirty="0">
                <a:solidFill>
                  <a:schemeClr val="bg1"/>
                </a:solidFill>
              </a:rPr>
              <a:t>6178</a:t>
            </a:r>
          </a:p>
        </p:txBody>
      </p:sp>
      <p:sp>
        <p:nvSpPr>
          <p:cNvPr id="4" name="Isosceles Triangle 1">
            <a:extLst>
              <a:ext uri="{FF2B5EF4-FFF2-40B4-BE49-F238E27FC236}">
                <a16:creationId xmlns:a16="http://schemas.microsoft.com/office/drawing/2014/main" id="{6C177A6A-2C82-09E9-586E-0C0B2711A7A7}"/>
              </a:ext>
            </a:extLst>
          </p:cNvPr>
          <p:cNvSpPr/>
          <p:nvPr/>
        </p:nvSpPr>
        <p:spPr>
          <a:xfrm rot="10800000">
            <a:off x="5964025" y="632122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30">
            <a:extLst>
              <a:ext uri="{FF2B5EF4-FFF2-40B4-BE49-F238E27FC236}">
                <a16:creationId xmlns:a16="http://schemas.microsoft.com/office/drawing/2014/main" id="{752E81F6-B75A-8713-7234-B323EE94FB1F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6096000" y="0"/>
            <a:ext cx="0" cy="63212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8">
            <a:extLst>
              <a:ext uri="{FF2B5EF4-FFF2-40B4-BE49-F238E27FC236}">
                <a16:creationId xmlns:a16="http://schemas.microsoft.com/office/drawing/2014/main" id="{D13C7B38-5BB0-79B2-549A-441CB282D7D4}"/>
              </a:ext>
            </a:extLst>
          </p:cNvPr>
          <p:cNvSpPr/>
          <p:nvPr/>
        </p:nvSpPr>
        <p:spPr>
          <a:xfrm>
            <a:off x="5010509" y="5415318"/>
            <a:ext cx="2170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3"/>
                </a:solidFill>
                <a:latin typeface="Source Sans Pro Light" panose="020B0403030403020204" pitchFamily="34" charset="0"/>
              </a:rPr>
              <a:t>NEXT</a:t>
            </a:r>
            <a:r>
              <a:rPr lang="tr-TR" sz="2000" b="1" dirty="0"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</a:rPr>
              <a:t> =  NULL</a:t>
            </a:r>
            <a:endParaRPr lang="id-ID" sz="2000" b="1" dirty="0">
              <a:solidFill>
                <a:schemeClr val="bg1">
                  <a:lumMod val="8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3F035A8-C31B-745A-1FE0-341AAC03CA34}"/>
              </a:ext>
            </a:extLst>
          </p:cNvPr>
          <p:cNvSpPr txBox="1"/>
          <p:nvPr/>
        </p:nvSpPr>
        <p:spPr>
          <a:xfrm>
            <a:off x="3022396" y="759829"/>
            <a:ext cx="614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err="1">
                <a:solidFill>
                  <a:schemeClr val="bg1"/>
                </a:solidFill>
                <a:latin typeface="+mj-lt"/>
              </a:rPr>
              <a:t>Analogy</a:t>
            </a:r>
            <a:r>
              <a:rPr lang="tr-TR" sz="4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4800" b="1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tr-TR" sz="4800" b="1" dirty="0">
                <a:solidFill>
                  <a:schemeClr val="bg1"/>
                </a:solidFill>
                <a:latin typeface="+mj-lt"/>
              </a:rPr>
              <a:t> L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inked </a:t>
            </a:r>
            <a:r>
              <a:rPr lang="tr-TR" sz="4800" b="1" dirty="0">
                <a:solidFill>
                  <a:schemeClr val="bg1"/>
                </a:solidFill>
                <a:latin typeface="+mj-lt"/>
              </a:rPr>
              <a:t>L</a:t>
            </a:r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ist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39749F95-8B31-951E-2658-2A35E2B0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6" y="5615373"/>
            <a:ext cx="1810003" cy="122889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355DB51F-3ADA-A94C-427C-5AFECB165E08}"/>
              </a:ext>
            </a:extLst>
          </p:cNvPr>
          <p:cNvSpPr txBox="1"/>
          <p:nvPr/>
        </p:nvSpPr>
        <p:spPr>
          <a:xfrm>
            <a:off x="2273593" y="2159647"/>
            <a:ext cx="7644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>
                <a:solidFill>
                  <a:srgbClr val="92D050"/>
                </a:solidFill>
                <a:latin typeface="+mj-lt"/>
              </a:rPr>
              <a:t>D</a:t>
            </a:r>
            <a:r>
              <a:rPr lang="en-US" sz="2200" dirty="0" err="1">
                <a:solidFill>
                  <a:srgbClr val="92D050"/>
                </a:solidFill>
                <a:latin typeface="+mj-lt"/>
              </a:rPr>
              <a:t>ynamic</a:t>
            </a:r>
            <a:r>
              <a:rPr lang="en-US" sz="2200" dirty="0">
                <a:solidFill>
                  <a:srgbClr val="92D050"/>
                </a:solidFill>
                <a:latin typeface="+mj-lt"/>
              </a:rPr>
              <a:t> size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, insertion and dele</a:t>
            </a:r>
            <a:r>
              <a:rPr lang="tr-TR" sz="2200" dirty="0" err="1">
                <a:solidFill>
                  <a:schemeClr val="bg1"/>
                </a:solidFill>
                <a:latin typeface="+mj-lt"/>
              </a:rPr>
              <a:t>tion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200" b="1" dirty="0" err="1">
                <a:solidFill>
                  <a:srgbClr val="92D050"/>
                </a:solidFill>
                <a:latin typeface="+mj-lt"/>
              </a:rPr>
              <a:t>efficiency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, memory </a:t>
            </a:r>
            <a:r>
              <a:rPr lang="en-US" sz="2200" b="1" dirty="0">
                <a:solidFill>
                  <a:srgbClr val="92D050"/>
                </a:solidFill>
                <a:latin typeface="+mj-lt"/>
              </a:rPr>
              <a:t>efficiency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, easy implementation of abstract data types and more</a:t>
            </a:r>
            <a:r>
              <a:rPr lang="tr-TR" sz="2200" dirty="0">
                <a:solidFill>
                  <a:schemeClr val="bg1"/>
                </a:solidFill>
                <a:latin typeface="+mj-lt"/>
              </a:rPr>
              <a:t>…</a:t>
            </a: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Resim 10" descr="grafik, meneviş mavisi, grafik tasarım, mavi içeren bir resim&#10;&#10;Açıklama otomatik olarak oluşturuldu">
            <a:extLst>
              <a:ext uri="{FF2B5EF4-FFF2-40B4-BE49-F238E27FC236}">
                <a16:creationId xmlns:a16="http://schemas.microsoft.com/office/drawing/2014/main" id="{62F5D035-1E47-7A9F-6AEF-1A6A984556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6" r="15807"/>
          <a:stretch/>
        </p:blipFill>
        <p:spPr>
          <a:xfrm>
            <a:off x="2273593" y="3106030"/>
            <a:ext cx="2919477" cy="21323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27A133B-BB25-7A0A-EA45-7C6D57435D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42" t="15552" r="12612" b="15052"/>
          <a:stretch/>
        </p:blipFill>
        <p:spPr>
          <a:xfrm>
            <a:off x="7379568" y="3106030"/>
            <a:ext cx="2538834" cy="2243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0057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8BB17-DCF5-2817-F26C-98C6C880C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2FBE6D-6534-7522-053F-5E0F39FD8331}"/>
              </a:ext>
            </a:extLst>
          </p:cNvPr>
          <p:cNvSpPr/>
          <p:nvPr/>
        </p:nvSpPr>
        <p:spPr>
          <a:xfrm rot="16200000">
            <a:off x="3738030" y="2688830"/>
            <a:ext cx="2046090" cy="3152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07355E-9D7D-6D0D-528A-0ABEAAF1418E}"/>
              </a:ext>
            </a:extLst>
          </p:cNvPr>
          <p:cNvSpPr/>
          <p:nvPr/>
        </p:nvSpPr>
        <p:spPr>
          <a:xfrm rot="16200000">
            <a:off x="6890958" y="2688833"/>
            <a:ext cx="2046097" cy="31529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80C092-74B4-2446-8AF6-7E1E5317769C}"/>
              </a:ext>
            </a:extLst>
          </p:cNvPr>
          <p:cNvSpPr txBox="1"/>
          <p:nvPr/>
        </p:nvSpPr>
        <p:spPr>
          <a:xfrm>
            <a:off x="3469864" y="628376"/>
            <a:ext cx="5735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Structure </a:t>
            </a:r>
            <a:r>
              <a:rPr lang="tr-TR" sz="4800" b="1" dirty="0">
                <a:solidFill>
                  <a:schemeClr val="bg1"/>
                </a:solidFill>
              </a:rPr>
              <a:t>o</a:t>
            </a:r>
            <a:r>
              <a:rPr lang="id-ID" sz="4800" b="1" dirty="0">
                <a:solidFill>
                  <a:schemeClr val="bg1"/>
                </a:solidFill>
              </a:rPr>
              <a:t>f </a:t>
            </a:r>
            <a:r>
              <a:rPr lang="tr-TR" sz="4800" b="1" dirty="0">
                <a:solidFill>
                  <a:schemeClr val="bg1"/>
                </a:solidFill>
              </a:rPr>
              <a:t>t</a:t>
            </a:r>
            <a:r>
              <a:rPr lang="id-ID" sz="4800" b="1" dirty="0">
                <a:solidFill>
                  <a:schemeClr val="bg1"/>
                </a:solidFill>
              </a:rPr>
              <a:t>he Node</a:t>
            </a:r>
          </a:p>
        </p:txBody>
      </p:sp>
      <p:sp>
        <p:nvSpPr>
          <p:cNvPr id="2" name="TextBox 39">
            <a:extLst>
              <a:ext uri="{FF2B5EF4-FFF2-40B4-BE49-F238E27FC236}">
                <a16:creationId xmlns:a16="http://schemas.microsoft.com/office/drawing/2014/main" id="{4A78C67D-EF00-7107-0888-8E81BE8F12F4}"/>
              </a:ext>
            </a:extLst>
          </p:cNvPr>
          <p:cNvSpPr txBox="1"/>
          <p:nvPr/>
        </p:nvSpPr>
        <p:spPr>
          <a:xfrm>
            <a:off x="4169341" y="3942129"/>
            <a:ext cx="118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DATA</a:t>
            </a:r>
            <a:endParaRPr lang="id-ID" sz="3600" b="1" dirty="0">
              <a:solidFill>
                <a:schemeClr val="bg1"/>
              </a:solidFill>
            </a:endParaRPr>
          </a:p>
        </p:txBody>
      </p:sp>
      <p:sp>
        <p:nvSpPr>
          <p:cNvPr id="3" name="TextBox 39">
            <a:extLst>
              <a:ext uri="{FF2B5EF4-FFF2-40B4-BE49-F238E27FC236}">
                <a16:creationId xmlns:a16="http://schemas.microsoft.com/office/drawing/2014/main" id="{CAEFD3C6-AAAE-1C37-A1E6-A94BE2A949A1}"/>
              </a:ext>
            </a:extLst>
          </p:cNvPr>
          <p:cNvSpPr txBox="1"/>
          <p:nvPr/>
        </p:nvSpPr>
        <p:spPr>
          <a:xfrm>
            <a:off x="7383252" y="3942128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LINK</a:t>
            </a:r>
            <a:endParaRPr lang="id-ID" sz="3600" b="1" dirty="0">
              <a:solidFill>
                <a:schemeClr val="bg1"/>
              </a:solidFill>
            </a:endParaRPr>
          </a:p>
        </p:txBody>
      </p:sp>
      <p:sp>
        <p:nvSpPr>
          <p:cNvPr id="5" name="Sağ Ayraç 4">
            <a:extLst>
              <a:ext uri="{FF2B5EF4-FFF2-40B4-BE49-F238E27FC236}">
                <a16:creationId xmlns:a16="http://schemas.microsoft.com/office/drawing/2014/main" id="{06739C8F-28F7-0C2F-4EA1-EBC1B8E5BDEF}"/>
              </a:ext>
            </a:extLst>
          </p:cNvPr>
          <p:cNvSpPr/>
          <p:nvPr/>
        </p:nvSpPr>
        <p:spPr>
          <a:xfrm rot="16200000">
            <a:off x="6137487" y="-290261"/>
            <a:ext cx="400109" cy="6305864"/>
          </a:xfrm>
          <a:prstGeom prst="rightBrace">
            <a:avLst>
              <a:gd name="adj1" fmla="val 130149"/>
              <a:gd name="adj2" fmla="val 4986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  <p:sp>
        <p:nvSpPr>
          <p:cNvPr id="6" name="TextBox 39">
            <a:extLst>
              <a:ext uri="{FF2B5EF4-FFF2-40B4-BE49-F238E27FC236}">
                <a16:creationId xmlns:a16="http://schemas.microsoft.com/office/drawing/2014/main" id="{EF191DD9-AEB8-D4FF-2B63-77D8121C9BB6}"/>
              </a:ext>
            </a:extLst>
          </p:cNvPr>
          <p:cNvSpPr txBox="1"/>
          <p:nvPr/>
        </p:nvSpPr>
        <p:spPr>
          <a:xfrm>
            <a:off x="5678546" y="1957034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NODE</a:t>
            </a:r>
            <a:endParaRPr lang="id-ID" sz="3600" b="1" dirty="0">
              <a:solidFill>
                <a:schemeClr val="bg1"/>
              </a:solidFill>
            </a:endParaRP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00A7E6A2-E581-4763-944B-8E61911268E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0" y="4265296"/>
            <a:ext cx="258035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9DB21E6-4A37-3775-F986-537C2066738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490472" y="4265298"/>
            <a:ext cx="27015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0">
            <a:extLst>
              <a:ext uri="{FF2B5EF4-FFF2-40B4-BE49-F238E27FC236}">
                <a16:creationId xmlns:a16="http://schemas.microsoft.com/office/drawing/2014/main" id="{CF3E0DB9-912F-CFDF-E0BC-F01910AA1C1C}"/>
              </a:ext>
            </a:extLst>
          </p:cNvPr>
          <p:cNvSpPr/>
          <p:nvPr/>
        </p:nvSpPr>
        <p:spPr>
          <a:xfrm>
            <a:off x="792452" y="5611505"/>
            <a:ext cx="79372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Contains</a:t>
            </a:r>
            <a:r>
              <a:rPr lang="tr-TR" sz="3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tr-TR" sz="3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the</a:t>
            </a:r>
            <a:r>
              <a:rPr lang="tr-TR" sz="3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</a:p>
          <a:p>
            <a:pPr algn="ctr"/>
            <a:r>
              <a:rPr lang="tr-TR" sz="3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actual</a:t>
            </a:r>
            <a:r>
              <a:rPr lang="tr-TR" sz="3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data</a:t>
            </a:r>
            <a:endParaRPr lang="id-ID" sz="3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3238F980-DFD3-033A-41E5-762CD510617E}"/>
              </a:ext>
            </a:extLst>
          </p:cNvPr>
          <p:cNvSpPr/>
          <p:nvPr/>
        </p:nvSpPr>
        <p:spPr>
          <a:xfrm>
            <a:off x="3945384" y="5380672"/>
            <a:ext cx="79372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Contains</a:t>
            </a:r>
            <a:r>
              <a:rPr lang="tr-TR" sz="3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tr-TR" sz="3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the</a:t>
            </a:r>
            <a:r>
              <a:rPr lang="tr-TR" sz="3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</a:p>
          <a:p>
            <a:pPr algn="ctr"/>
            <a:r>
              <a:rPr lang="tr-TR" sz="3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adress</a:t>
            </a:r>
            <a:r>
              <a:rPr lang="tr-TR" sz="3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3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next</a:t>
            </a:r>
            <a:endParaRPr lang="tr-TR" sz="3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tr-TR" sz="3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node</a:t>
            </a:r>
            <a:r>
              <a:rPr lang="tr-TR" sz="3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3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the</a:t>
            </a:r>
            <a:r>
              <a:rPr lang="tr-TR" sz="3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tr-TR" sz="3000" b="1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list</a:t>
            </a:r>
            <a:endParaRPr lang="id-ID" sz="3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8CD8310-C095-AD54-2978-B13EB2E0979F}"/>
              </a:ext>
            </a:extLst>
          </p:cNvPr>
          <p:cNvSpPr/>
          <p:nvPr/>
        </p:nvSpPr>
        <p:spPr>
          <a:xfrm rot="16200000">
            <a:off x="1859440" y="3963169"/>
            <a:ext cx="2046090" cy="604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39">
            <a:extLst>
              <a:ext uri="{FF2B5EF4-FFF2-40B4-BE49-F238E27FC236}">
                <a16:creationId xmlns:a16="http://schemas.microsoft.com/office/drawing/2014/main" id="{1DDED671-7879-37D5-3C22-CCAA62CD673F}"/>
              </a:ext>
            </a:extLst>
          </p:cNvPr>
          <p:cNvSpPr txBox="1"/>
          <p:nvPr/>
        </p:nvSpPr>
        <p:spPr>
          <a:xfrm rot="16200000">
            <a:off x="2046198" y="3942127"/>
            <a:ext cx="1672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ADRESS</a:t>
            </a:r>
            <a:endParaRPr lang="id-ID" sz="3600" b="1" dirty="0">
              <a:solidFill>
                <a:schemeClr val="bg1"/>
              </a:solidFill>
            </a:endParaRP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280DA6D1-DA2B-7E9C-E039-778B2D1B70CE}"/>
              </a:ext>
            </a:extLst>
          </p:cNvPr>
          <p:cNvSpPr txBox="1"/>
          <p:nvPr/>
        </p:nvSpPr>
        <p:spPr>
          <a:xfrm>
            <a:off x="1684369" y="5611504"/>
            <a:ext cx="22610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adress</a:t>
            </a:r>
            <a:r>
              <a:rPr kumimoji="0" lang="tr-TR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of </a:t>
            </a:r>
            <a:r>
              <a:rPr kumimoji="0" lang="tr-TR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node</a:t>
            </a:r>
            <a:r>
              <a:rPr kumimoji="0" lang="tr-TR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 panose="020B0403030403020204" pitchFamily="34" charset="0"/>
                <a:ea typeface="+mn-ea"/>
                <a:cs typeface="+mn-cs"/>
              </a:rPr>
              <a:t> </a:t>
            </a: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599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" grpId="0"/>
      <p:bldP spid="2" grpId="0"/>
      <p:bldP spid="3" grpId="0"/>
      <p:bldP spid="5" grpId="0" animBg="1"/>
      <p:bldP spid="6" grpId="0"/>
      <p:bldP spid="17" grpId="0"/>
      <p:bldP spid="18" grpId="0"/>
      <p:bldP spid="20" grpId="0" animBg="1"/>
      <p:bldP spid="23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157290" y="562997"/>
            <a:ext cx="6166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Structure </a:t>
            </a:r>
            <a:r>
              <a:rPr lang="tr-TR" sz="4800" b="1" dirty="0">
                <a:solidFill>
                  <a:schemeClr val="bg1"/>
                </a:solidFill>
              </a:rPr>
              <a:t>o</a:t>
            </a:r>
            <a:r>
              <a:rPr lang="id-ID" sz="4800" b="1" dirty="0">
                <a:solidFill>
                  <a:schemeClr val="bg1"/>
                </a:solidFill>
              </a:rPr>
              <a:t>f </a:t>
            </a:r>
            <a:r>
              <a:rPr lang="tr-TR" sz="4800" b="1" dirty="0" err="1">
                <a:solidFill>
                  <a:schemeClr val="bg1"/>
                </a:solidFill>
              </a:rPr>
              <a:t>Linked</a:t>
            </a:r>
            <a:r>
              <a:rPr lang="tr-TR" sz="4800" b="1" dirty="0">
                <a:solidFill>
                  <a:schemeClr val="bg1"/>
                </a:solidFill>
              </a:rPr>
              <a:t> </a:t>
            </a:r>
            <a:r>
              <a:rPr lang="tr-TR" sz="4800" b="1" dirty="0" err="1">
                <a:solidFill>
                  <a:schemeClr val="bg1"/>
                </a:solidFill>
              </a:rPr>
              <a:t>List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A8295F36-DAA0-D164-16DE-B7346E3983FE}"/>
              </a:ext>
            </a:extLst>
          </p:cNvPr>
          <p:cNvCxnSpPr>
            <a:cxnSpLocks/>
            <a:stCxn id="37" idx="1"/>
            <a:endCxn id="13" idx="0"/>
          </p:cNvCxnSpPr>
          <p:nvPr/>
        </p:nvCxnSpPr>
        <p:spPr>
          <a:xfrm rot="10800000" flipH="1" flipV="1">
            <a:off x="767614" y="2122353"/>
            <a:ext cx="4489953" cy="3500255"/>
          </a:xfrm>
          <a:prstGeom prst="bentConnector3">
            <a:avLst>
              <a:gd name="adj1" fmla="val -5091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270F55CE-F171-4EF1-C1D7-E25E5CC76651}"/>
              </a:ext>
            </a:extLst>
          </p:cNvPr>
          <p:cNvGrpSpPr/>
          <p:nvPr/>
        </p:nvGrpSpPr>
        <p:grpSpPr>
          <a:xfrm>
            <a:off x="730187" y="1450045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0AA9EA7F-1DB3-CF2E-54CD-0874FEA356A2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8C1CC212-378E-81EA-EE6A-5C9E795B462A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A877236B-7982-D31F-1597-14C5B50C4836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79" name="Grup 178">
            <a:extLst>
              <a:ext uri="{FF2B5EF4-FFF2-40B4-BE49-F238E27FC236}">
                <a16:creationId xmlns:a16="http://schemas.microsoft.com/office/drawing/2014/main" id="{A34EC09A-E76C-8522-D539-61E2927E0C76}"/>
              </a:ext>
            </a:extLst>
          </p:cNvPr>
          <p:cNvGrpSpPr/>
          <p:nvPr/>
        </p:nvGrpSpPr>
        <p:grpSpPr>
          <a:xfrm>
            <a:off x="5257568" y="4820474"/>
            <a:ext cx="1966259" cy="1551432"/>
            <a:chOff x="5013361" y="2805305"/>
            <a:chExt cx="1966259" cy="1551432"/>
          </a:xfrm>
        </p:grpSpPr>
        <p:sp>
          <p:nvSpPr>
            <p:cNvPr id="13" name="!!Rectangle7"/>
            <p:cNvSpPr/>
            <p:nvPr/>
          </p:nvSpPr>
          <p:spPr>
            <a:xfrm rot="16200000">
              <a:off x="5178447" y="3066121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!!Rectangle6"/>
            <p:cNvSpPr/>
            <p:nvPr/>
          </p:nvSpPr>
          <p:spPr>
            <a:xfrm rot="16200000">
              <a:off x="5996443" y="3330762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!!Rectangle5">
              <a:extLst>
                <a:ext uri="{FF2B5EF4-FFF2-40B4-BE49-F238E27FC236}">
                  <a16:creationId xmlns:a16="http://schemas.microsoft.com/office/drawing/2014/main" id="{72A0E5AD-CC07-2CAC-5314-E84849BECE33}"/>
                </a:ext>
              </a:extLst>
            </p:cNvPr>
            <p:cNvSpPr/>
            <p:nvPr/>
          </p:nvSpPr>
          <p:spPr>
            <a:xfrm>
              <a:off x="5088744" y="2805305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DATA1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9" name="!!Rectangle4">
              <a:extLst>
                <a:ext uri="{FF2B5EF4-FFF2-40B4-BE49-F238E27FC236}">
                  <a16:creationId xmlns:a16="http://schemas.microsoft.com/office/drawing/2014/main" id="{0ADF9916-9440-C2C3-E122-A4EACB503EF6}"/>
                </a:ext>
              </a:extLst>
            </p:cNvPr>
            <p:cNvSpPr/>
            <p:nvPr/>
          </p:nvSpPr>
          <p:spPr>
            <a:xfrm>
              <a:off x="5765734" y="281072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144" name="!!Rectangle3">
              <a:extLst>
                <a:ext uri="{FF2B5EF4-FFF2-40B4-BE49-F238E27FC236}">
                  <a16:creationId xmlns:a16="http://schemas.microsoft.com/office/drawing/2014/main" id="{3FF06FAD-CAD9-B030-127C-371E6C68EE2F}"/>
                </a:ext>
              </a:extLst>
            </p:cNvPr>
            <p:cNvSpPr/>
            <p:nvPr/>
          </p:nvSpPr>
          <p:spPr>
            <a:xfrm>
              <a:off x="5103082" y="403357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!!Rectangle2">
              <a:extLst>
                <a:ext uri="{FF2B5EF4-FFF2-40B4-BE49-F238E27FC236}">
                  <a16:creationId xmlns:a16="http://schemas.microsoft.com/office/drawing/2014/main" id="{0C524498-33FF-C6F7-6FAC-0DCC7F9F7E0E}"/>
                </a:ext>
              </a:extLst>
            </p:cNvPr>
            <p:cNvSpPr/>
            <p:nvPr/>
          </p:nvSpPr>
          <p:spPr>
            <a:xfrm>
              <a:off x="5897932" y="343558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6" name="!!Rectangle1">
              <a:extLst>
                <a:ext uri="{FF2B5EF4-FFF2-40B4-BE49-F238E27FC236}">
                  <a16:creationId xmlns:a16="http://schemas.microsoft.com/office/drawing/2014/main" id="{9B5CFB06-45DB-0501-9D48-6832A66EF75F}"/>
                </a:ext>
              </a:extLst>
            </p:cNvPr>
            <p:cNvSpPr/>
            <p:nvPr/>
          </p:nvSpPr>
          <p:spPr>
            <a:xfrm>
              <a:off x="5077391" y="3405632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ADAM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6380020D-7E61-890C-77C7-2AC33A2AB0C5}"/>
              </a:ext>
            </a:extLst>
          </p:cNvPr>
          <p:cNvGrpSpPr/>
          <p:nvPr/>
        </p:nvGrpSpPr>
        <p:grpSpPr>
          <a:xfrm>
            <a:off x="833725" y="1940816"/>
            <a:ext cx="736557" cy="646331"/>
            <a:chOff x="4798700" y="2353809"/>
            <a:chExt cx="943638" cy="962481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3EE4F70C-F34E-1DBC-EF80-70BFF306610D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F7F3923-B0BF-25BC-BFB8-4567DA99AAFF}"/>
                </a:ext>
              </a:extLst>
            </p:cNvPr>
            <p:cNvSpPr/>
            <p:nvPr/>
          </p:nvSpPr>
          <p:spPr>
            <a:xfrm>
              <a:off x="4798700" y="2353809"/>
              <a:ext cx="943638" cy="962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85" name="Rectangle 40">
            <a:extLst>
              <a:ext uri="{FF2B5EF4-FFF2-40B4-BE49-F238E27FC236}">
                <a16:creationId xmlns:a16="http://schemas.microsoft.com/office/drawing/2014/main" id="{9B32F88E-FEEF-DB74-D566-8E97D7A8F895}"/>
              </a:ext>
            </a:extLst>
          </p:cNvPr>
          <p:cNvSpPr/>
          <p:nvPr/>
        </p:nvSpPr>
        <p:spPr>
          <a:xfrm>
            <a:off x="5334375" y="4256030"/>
            <a:ext cx="1523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HEAD 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= 4004</a:t>
            </a:r>
            <a:endParaRPr lang="id-ID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49573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85" grpId="0"/>
      <p:bldP spid="18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0AF68-A658-2B34-31DE-221858428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FBF4DFE-0F12-C9B3-3441-205D50912083}"/>
              </a:ext>
            </a:extLst>
          </p:cNvPr>
          <p:cNvSpPr txBox="1"/>
          <p:nvPr/>
        </p:nvSpPr>
        <p:spPr>
          <a:xfrm>
            <a:off x="3157290" y="562997"/>
            <a:ext cx="6166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Structure </a:t>
            </a:r>
            <a:r>
              <a:rPr lang="tr-TR" sz="4800" b="1" dirty="0">
                <a:solidFill>
                  <a:schemeClr val="bg1"/>
                </a:solidFill>
              </a:rPr>
              <a:t>o</a:t>
            </a:r>
            <a:r>
              <a:rPr lang="id-ID" sz="4800" b="1" dirty="0">
                <a:solidFill>
                  <a:schemeClr val="bg1"/>
                </a:solidFill>
              </a:rPr>
              <a:t>f </a:t>
            </a:r>
            <a:r>
              <a:rPr lang="tr-TR" sz="4800" b="1" dirty="0" err="1">
                <a:solidFill>
                  <a:schemeClr val="bg1"/>
                </a:solidFill>
              </a:rPr>
              <a:t>Linked</a:t>
            </a:r>
            <a:r>
              <a:rPr lang="tr-TR" sz="4800" b="1" dirty="0">
                <a:solidFill>
                  <a:schemeClr val="bg1"/>
                </a:solidFill>
              </a:rPr>
              <a:t> </a:t>
            </a:r>
            <a:r>
              <a:rPr lang="tr-TR" sz="4800" b="1" dirty="0" err="1">
                <a:solidFill>
                  <a:schemeClr val="bg1"/>
                </a:solidFill>
              </a:rPr>
              <a:t>List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46C9F2F6-5AF3-7E48-D953-5778B451EF54}"/>
              </a:ext>
            </a:extLst>
          </p:cNvPr>
          <p:cNvCxnSpPr>
            <a:cxnSpLocks/>
            <a:stCxn id="37" idx="1"/>
            <a:endCxn id="13" idx="0"/>
          </p:cNvCxnSpPr>
          <p:nvPr/>
        </p:nvCxnSpPr>
        <p:spPr>
          <a:xfrm rot="10800000" flipV="1">
            <a:off x="730187" y="2122353"/>
            <a:ext cx="37428" cy="1384379"/>
          </a:xfrm>
          <a:prstGeom prst="bentConnector3">
            <a:avLst>
              <a:gd name="adj1" fmla="val 1297034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50A6F7E6-B2B3-AAE0-A7D6-DEE3970DB363}"/>
              </a:ext>
            </a:extLst>
          </p:cNvPr>
          <p:cNvGrpSpPr/>
          <p:nvPr/>
        </p:nvGrpSpPr>
        <p:grpSpPr>
          <a:xfrm>
            <a:off x="730187" y="1450045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83A5FC37-7DF1-4676-7065-527EC9F4D7CC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1A2BC8F5-8EFC-A0EC-4B85-B8A522094E93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FBEEA8F1-A37A-E9D3-DA16-8434BF9BB1CA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79" name="Grup 178">
            <a:extLst>
              <a:ext uri="{FF2B5EF4-FFF2-40B4-BE49-F238E27FC236}">
                <a16:creationId xmlns:a16="http://schemas.microsoft.com/office/drawing/2014/main" id="{5936C1E8-8AAC-44D9-0DEA-0D7C7FAE8C31}"/>
              </a:ext>
            </a:extLst>
          </p:cNvPr>
          <p:cNvGrpSpPr/>
          <p:nvPr/>
        </p:nvGrpSpPr>
        <p:grpSpPr>
          <a:xfrm>
            <a:off x="730187" y="2704598"/>
            <a:ext cx="1966259" cy="1551432"/>
            <a:chOff x="5013361" y="2805305"/>
            <a:chExt cx="1966259" cy="1551432"/>
          </a:xfrm>
        </p:grpSpPr>
        <p:sp>
          <p:nvSpPr>
            <p:cNvPr id="13" name="!!Rectangle7">
              <a:extLst>
                <a:ext uri="{FF2B5EF4-FFF2-40B4-BE49-F238E27FC236}">
                  <a16:creationId xmlns:a16="http://schemas.microsoft.com/office/drawing/2014/main" id="{D758AB0F-B186-9F41-FAE4-A01FE06AAB76}"/>
                </a:ext>
              </a:extLst>
            </p:cNvPr>
            <p:cNvSpPr/>
            <p:nvPr/>
          </p:nvSpPr>
          <p:spPr>
            <a:xfrm rot="16200000">
              <a:off x="5178447" y="3066121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!!Rectangle6">
              <a:extLst>
                <a:ext uri="{FF2B5EF4-FFF2-40B4-BE49-F238E27FC236}">
                  <a16:creationId xmlns:a16="http://schemas.microsoft.com/office/drawing/2014/main" id="{D8A57B85-46C7-CAE5-1B29-AF4DA67F24D7}"/>
                </a:ext>
              </a:extLst>
            </p:cNvPr>
            <p:cNvSpPr/>
            <p:nvPr/>
          </p:nvSpPr>
          <p:spPr>
            <a:xfrm rot="16200000">
              <a:off x="5996443" y="3330762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!!Rectangle5">
              <a:extLst>
                <a:ext uri="{FF2B5EF4-FFF2-40B4-BE49-F238E27FC236}">
                  <a16:creationId xmlns:a16="http://schemas.microsoft.com/office/drawing/2014/main" id="{BE0DAF29-9F1B-8867-1B20-5FF937E9B589}"/>
                </a:ext>
              </a:extLst>
            </p:cNvPr>
            <p:cNvSpPr/>
            <p:nvPr/>
          </p:nvSpPr>
          <p:spPr>
            <a:xfrm>
              <a:off x="5088744" y="2805305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DATA1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9" name="!!Rectangle4">
              <a:extLst>
                <a:ext uri="{FF2B5EF4-FFF2-40B4-BE49-F238E27FC236}">
                  <a16:creationId xmlns:a16="http://schemas.microsoft.com/office/drawing/2014/main" id="{41C641FF-2906-6847-13E2-66A60355F480}"/>
                </a:ext>
              </a:extLst>
            </p:cNvPr>
            <p:cNvSpPr/>
            <p:nvPr/>
          </p:nvSpPr>
          <p:spPr>
            <a:xfrm>
              <a:off x="5765734" y="281072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144" name="!!Rectangle3">
              <a:extLst>
                <a:ext uri="{FF2B5EF4-FFF2-40B4-BE49-F238E27FC236}">
                  <a16:creationId xmlns:a16="http://schemas.microsoft.com/office/drawing/2014/main" id="{C9515582-48BE-2460-BEEB-82CE9890CD9F}"/>
                </a:ext>
              </a:extLst>
            </p:cNvPr>
            <p:cNvSpPr/>
            <p:nvPr/>
          </p:nvSpPr>
          <p:spPr>
            <a:xfrm>
              <a:off x="5103082" y="403357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!!Rectangle2">
              <a:extLst>
                <a:ext uri="{FF2B5EF4-FFF2-40B4-BE49-F238E27FC236}">
                  <a16:creationId xmlns:a16="http://schemas.microsoft.com/office/drawing/2014/main" id="{56F655AC-C0B9-6976-370E-64B354E10BC2}"/>
                </a:ext>
              </a:extLst>
            </p:cNvPr>
            <p:cNvSpPr/>
            <p:nvPr/>
          </p:nvSpPr>
          <p:spPr>
            <a:xfrm>
              <a:off x="5897932" y="343558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6" name="!!Rectangle1">
              <a:extLst>
                <a:ext uri="{FF2B5EF4-FFF2-40B4-BE49-F238E27FC236}">
                  <a16:creationId xmlns:a16="http://schemas.microsoft.com/office/drawing/2014/main" id="{06373234-EF69-C91A-6B20-89EF3FDD4F4D}"/>
                </a:ext>
              </a:extLst>
            </p:cNvPr>
            <p:cNvSpPr/>
            <p:nvPr/>
          </p:nvSpPr>
          <p:spPr>
            <a:xfrm>
              <a:off x="5077391" y="3405632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ADAM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B6A90126-2642-92D0-C7AE-97562C00C778}"/>
              </a:ext>
            </a:extLst>
          </p:cNvPr>
          <p:cNvGrpSpPr/>
          <p:nvPr/>
        </p:nvGrpSpPr>
        <p:grpSpPr>
          <a:xfrm>
            <a:off x="833725" y="1940816"/>
            <a:ext cx="736557" cy="646331"/>
            <a:chOff x="4798700" y="2353809"/>
            <a:chExt cx="943638" cy="962481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A4217A8E-A984-5641-D21A-98B6DDDC3A28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F8D72DF1-1306-4A4B-C0F9-721D08664C10}"/>
                </a:ext>
              </a:extLst>
            </p:cNvPr>
            <p:cNvSpPr/>
            <p:nvPr/>
          </p:nvSpPr>
          <p:spPr>
            <a:xfrm>
              <a:off x="4798700" y="2353809"/>
              <a:ext cx="943638" cy="962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95E52C50-150E-E93A-E9F1-5547CD55F811}"/>
              </a:ext>
            </a:extLst>
          </p:cNvPr>
          <p:cNvGrpSpPr/>
          <p:nvPr/>
        </p:nvGrpSpPr>
        <p:grpSpPr>
          <a:xfrm>
            <a:off x="5283482" y="4820474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9C9E41C8-D697-FA5A-1945-E6D58D6676A5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9008CB75-38C7-54E4-88C4-90B5FA6BC9C8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2E153A84-0D33-738D-0240-6165B5B2C57D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8B4594C0-FB0D-989D-74B7-8DCF7D3FC377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83C5A28A-7367-FAE6-BAF3-C86073852927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2C083E37-9DB5-F11B-3735-8A14A333425D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C72C79B7-FE5F-1CDC-93DA-251C1DD4AA56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" name="Rectangle 40">
            <a:extLst>
              <a:ext uri="{FF2B5EF4-FFF2-40B4-BE49-F238E27FC236}">
                <a16:creationId xmlns:a16="http://schemas.microsoft.com/office/drawing/2014/main" id="{EC6CC1DD-C08D-1830-F311-075D119FDDB2}"/>
              </a:ext>
            </a:extLst>
          </p:cNvPr>
          <p:cNvSpPr/>
          <p:nvPr/>
        </p:nvSpPr>
        <p:spPr>
          <a:xfrm>
            <a:off x="4989078" y="4256030"/>
            <a:ext cx="2213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HEAD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 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= 6007</a:t>
            </a:r>
            <a:endParaRPr lang="id-ID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AE3B2946-84F7-48CD-96E7-CF4E51078E8E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2366180" y="3506732"/>
            <a:ext cx="2917302" cy="2115875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 20">
            <a:extLst>
              <a:ext uri="{FF2B5EF4-FFF2-40B4-BE49-F238E27FC236}">
                <a16:creationId xmlns:a16="http://schemas.microsoft.com/office/drawing/2014/main" id="{FD2A2993-286F-E9FE-2499-DAC129A5C060}"/>
              </a:ext>
            </a:extLst>
          </p:cNvPr>
          <p:cNvGrpSpPr/>
          <p:nvPr/>
        </p:nvGrpSpPr>
        <p:grpSpPr>
          <a:xfrm>
            <a:off x="1719738" y="3345264"/>
            <a:ext cx="739530" cy="369332"/>
            <a:chOff x="4731229" y="2353808"/>
            <a:chExt cx="1010802" cy="549993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B507A4E2-7C54-3223-BE85-6B80939CD16D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B48EBF1F-415C-7680-9DC5-57007040A1C4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989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1B9D0-D3C5-23DF-B5D0-9C0B51E46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F1F0880-C499-71A6-6949-4D5A60E19D7B}"/>
              </a:ext>
            </a:extLst>
          </p:cNvPr>
          <p:cNvSpPr txBox="1"/>
          <p:nvPr/>
        </p:nvSpPr>
        <p:spPr>
          <a:xfrm>
            <a:off x="3157290" y="562997"/>
            <a:ext cx="6166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Structure </a:t>
            </a:r>
            <a:r>
              <a:rPr lang="tr-TR" sz="4800" b="1" dirty="0">
                <a:solidFill>
                  <a:schemeClr val="bg1"/>
                </a:solidFill>
              </a:rPr>
              <a:t>o</a:t>
            </a:r>
            <a:r>
              <a:rPr lang="id-ID" sz="4800" b="1" dirty="0">
                <a:solidFill>
                  <a:schemeClr val="bg1"/>
                </a:solidFill>
              </a:rPr>
              <a:t>f </a:t>
            </a:r>
            <a:r>
              <a:rPr lang="tr-TR" sz="4800" b="1" dirty="0" err="1">
                <a:solidFill>
                  <a:schemeClr val="bg1"/>
                </a:solidFill>
              </a:rPr>
              <a:t>Linked</a:t>
            </a:r>
            <a:r>
              <a:rPr lang="tr-TR" sz="4800" b="1" dirty="0">
                <a:solidFill>
                  <a:schemeClr val="bg1"/>
                </a:solidFill>
              </a:rPr>
              <a:t> </a:t>
            </a:r>
            <a:r>
              <a:rPr lang="tr-TR" sz="4800" b="1" dirty="0" err="1">
                <a:solidFill>
                  <a:schemeClr val="bg1"/>
                </a:solidFill>
              </a:rPr>
              <a:t>List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56C25DCB-7ED1-CD25-E23E-DBAE603599BB}"/>
              </a:ext>
            </a:extLst>
          </p:cNvPr>
          <p:cNvCxnSpPr>
            <a:cxnSpLocks/>
            <a:stCxn id="37" idx="1"/>
            <a:endCxn id="13" idx="0"/>
          </p:cNvCxnSpPr>
          <p:nvPr/>
        </p:nvCxnSpPr>
        <p:spPr>
          <a:xfrm rot="10800000" flipV="1">
            <a:off x="730187" y="2122353"/>
            <a:ext cx="37428" cy="1384379"/>
          </a:xfrm>
          <a:prstGeom prst="bentConnector3">
            <a:avLst>
              <a:gd name="adj1" fmla="val 1297034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6B428827-A722-DD67-A492-3FC3F1ACD919}"/>
              </a:ext>
            </a:extLst>
          </p:cNvPr>
          <p:cNvGrpSpPr/>
          <p:nvPr/>
        </p:nvGrpSpPr>
        <p:grpSpPr>
          <a:xfrm>
            <a:off x="730187" y="1450045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A1489D9D-7265-474B-60CE-A0BD9DCEF62D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E9FF89F8-B534-8476-4764-0F7176001592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04515661-1ED0-6783-2056-1B4B81199719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79" name="Grup 178">
            <a:extLst>
              <a:ext uri="{FF2B5EF4-FFF2-40B4-BE49-F238E27FC236}">
                <a16:creationId xmlns:a16="http://schemas.microsoft.com/office/drawing/2014/main" id="{68BA123A-2FE4-1D69-B4E6-39948F0CF5D4}"/>
              </a:ext>
            </a:extLst>
          </p:cNvPr>
          <p:cNvGrpSpPr/>
          <p:nvPr/>
        </p:nvGrpSpPr>
        <p:grpSpPr>
          <a:xfrm>
            <a:off x="730187" y="2704598"/>
            <a:ext cx="1966259" cy="1551432"/>
            <a:chOff x="5013361" y="2805305"/>
            <a:chExt cx="1966259" cy="1551432"/>
          </a:xfrm>
        </p:grpSpPr>
        <p:sp>
          <p:nvSpPr>
            <p:cNvPr id="13" name="!!Rectangle7">
              <a:extLst>
                <a:ext uri="{FF2B5EF4-FFF2-40B4-BE49-F238E27FC236}">
                  <a16:creationId xmlns:a16="http://schemas.microsoft.com/office/drawing/2014/main" id="{8BD6CA6B-E3AC-E2FD-CF85-1663966C113D}"/>
                </a:ext>
              </a:extLst>
            </p:cNvPr>
            <p:cNvSpPr/>
            <p:nvPr/>
          </p:nvSpPr>
          <p:spPr>
            <a:xfrm rot="16200000">
              <a:off x="5178447" y="3066121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!!Rectangle6">
              <a:extLst>
                <a:ext uri="{FF2B5EF4-FFF2-40B4-BE49-F238E27FC236}">
                  <a16:creationId xmlns:a16="http://schemas.microsoft.com/office/drawing/2014/main" id="{4A8FC00F-2F9A-DAC8-A09F-5A263B4B0742}"/>
                </a:ext>
              </a:extLst>
            </p:cNvPr>
            <p:cNvSpPr/>
            <p:nvPr/>
          </p:nvSpPr>
          <p:spPr>
            <a:xfrm rot="16200000">
              <a:off x="5996443" y="3330762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!!Rectangle5">
              <a:extLst>
                <a:ext uri="{FF2B5EF4-FFF2-40B4-BE49-F238E27FC236}">
                  <a16:creationId xmlns:a16="http://schemas.microsoft.com/office/drawing/2014/main" id="{29A2DF8D-DB31-E540-7CB1-E1CCAC666F1F}"/>
                </a:ext>
              </a:extLst>
            </p:cNvPr>
            <p:cNvSpPr/>
            <p:nvPr/>
          </p:nvSpPr>
          <p:spPr>
            <a:xfrm>
              <a:off x="5088744" y="2805305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DATA1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9" name="!!Rectangle4">
              <a:extLst>
                <a:ext uri="{FF2B5EF4-FFF2-40B4-BE49-F238E27FC236}">
                  <a16:creationId xmlns:a16="http://schemas.microsoft.com/office/drawing/2014/main" id="{24D20359-A6FA-7874-9198-88BA4922EB30}"/>
                </a:ext>
              </a:extLst>
            </p:cNvPr>
            <p:cNvSpPr/>
            <p:nvPr/>
          </p:nvSpPr>
          <p:spPr>
            <a:xfrm>
              <a:off x="5765734" y="281072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144" name="!!Rectangle3">
              <a:extLst>
                <a:ext uri="{FF2B5EF4-FFF2-40B4-BE49-F238E27FC236}">
                  <a16:creationId xmlns:a16="http://schemas.microsoft.com/office/drawing/2014/main" id="{81FFB2BD-D115-D7F9-FD53-AA0CD4CE1BA4}"/>
                </a:ext>
              </a:extLst>
            </p:cNvPr>
            <p:cNvSpPr/>
            <p:nvPr/>
          </p:nvSpPr>
          <p:spPr>
            <a:xfrm>
              <a:off x="5103082" y="403357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!!Rectangle2">
              <a:extLst>
                <a:ext uri="{FF2B5EF4-FFF2-40B4-BE49-F238E27FC236}">
                  <a16:creationId xmlns:a16="http://schemas.microsoft.com/office/drawing/2014/main" id="{FC10BDE0-9313-CC26-8B7C-708BA78D725B}"/>
                </a:ext>
              </a:extLst>
            </p:cNvPr>
            <p:cNvSpPr/>
            <p:nvPr/>
          </p:nvSpPr>
          <p:spPr>
            <a:xfrm>
              <a:off x="5897932" y="343558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6" name="!!Rectangle1">
              <a:extLst>
                <a:ext uri="{FF2B5EF4-FFF2-40B4-BE49-F238E27FC236}">
                  <a16:creationId xmlns:a16="http://schemas.microsoft.com/office/drawing/2014/main" id="{9890F39B-F1A0-BCF6-93A0-56343D3ED525}"/>
                </a:ext>
              </a:extLst>
            </p:cNvPr>
            <p:cNvSpPr/>
            <p:nvPr/>
          </p:nvSpPr>
          <p:spPr>
            <a:xfrm>
              <a:off x="5077391" y="3405632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ADAM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3D7B7A0F-D201-DE2F-3B57-DAFBB9CEF2F0}"/>
              </a:ext>
            </a:extLst>
          </p:cNvPr>
          <p:cNvGrpSpPr/>
          <p:nvPr/>
        </p:nvGrpSpPr>
        <p:grpSpPr>
          <a:xfrm>
            <a:off x="833725" y="1940816"/>
            <a:ext cx="736557" cy="646331"/>
            <a:chOff x="4798700" y="2353809"/>
            <a:chExt cx="943638" cy="962481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E287CC86-A250-70F8-9776-04555A22E8CF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6D6514B3-A4FA-EC5C-FAFD-DAF182A71E19}"/>
                </a:ext>
              </a:extLst>
            </p:cNvPr>
            <p:cNvSpPr/>
            <p:nvPr/>
          </p:nvSpPr>
          <p:spPr>
            <a:xfrm>
              <a:off x="4798700" y="2353809"/>
              <a:ext cx="943638" cy="962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5D9EBBD7-E93A-5F94-4FA6-F13010A6CB4F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F0E31DA1-6A93-BA03-EA88-D0467C7D2EF8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9544A2F2-4C6C-F47D-448C-9206269BD304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C18F66BC-0DB4-CC3A-C409-C890DAE2BB88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7964BAA9-2DB9-8139-6F30-76370DFD5449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2314C76A-6A53-1BE8-0AA2-CF86FB75F252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66998156-CDB8-6BCD-9B74-BA8C2947CC19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78B02AFE-8307-9651-CBC8-C1B573CB0567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1561B0E6-A215-DDA3-59CA-CFBC43B2461E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V="1">
            <a:off x="2366180" y="3506731"/>
            <a:ext cx="656929" cy="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 20">
            <a:extLst>
              <a:ext uri="{FF2B5EF4-FFF2-40B4-BE49-F238E27FC236}">
                <a16:creationId xmlns:a16="http://schemas.microsoft.com/office/drawing/2014/main" id="{01532E2E-F6C8-E5C4-F37F-535325FE41AD}"/>
              </a:ext>
            </a:extLst>
          </p:cNvPr>
          <p:cNvGrpSpPr/>
          <p:nvPr/>
        </p:nvGrpSpPr>
        <p:grpSpPr>
          <a:xfrm>
            <a:off x="1719738" y="3345264"/>
            <a:ext cx="739530" cy="369332"/>
            <a:chOff x="4731229" y="2353808"/>
            <a:chExt cx="1010802" cy="549993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C2D3343A-1D15-EB0F-8EC0-63281515CF26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F9ECBA8D-9B27-7AFA-195A-5CBECF302FF0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982EC1E4-6E5D-F514-4430-BAA78D7B9C6F}"/>
              </a:ext>
            </a:extLst>
          </p:cNvPr>
          <p:cNvGrpSpPr/>
          <p:nvPr/>
        </p:nvGrpSpPr>
        <p:grpSpPr>
          <a:xfrm>
            <a:off x="5220264" y="4723603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393DD495-6A1D-FEBD-C39A-5EB304936B28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BBD0B2B4-4BDA-CA4B-BB85-998F12A534E5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62FE1819-1BD7-D256-09A8-F1D245B25A26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3EE72313-8799-CC1D-BA40-9D8E833E19B8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E74BE041-0F30-A05B-5260-931E4CEF610B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B17798A5-8F9A-1A1F-228F-86D0C0144E1A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0F313423-455F-FD4C-98E5-E159395E7B3F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2D28D3A-9763-FD65-AEC7-761C259FC2D4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C396B5F2-10B8-D92E-1931-7C72157A8C85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A69162C3-D679-66ED-6CED-5FDEA2A26843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39" name="Rectangle 40">
            <a:extLst>
              <a:ext uri="{FF2B5EF4-FFF2-40B4-BE49-F238E27FC236}">
                <a16:creationId xmlns:a16="http://schemas.microsoft.com/office/drawing/2014/main" id="{4EC2DDEF-842D-64D0-9061-F7BCD76764DB}"/>
              </a:ext>
            </a:extLst>
          </p:cNvPr>
          <p:cNvSpPr/>
          <p:nvPr/>
        </p:nvSpPr>
        <p:spPr>
          <a:xfrm>
            <a:off x="4989078" y="4256030"/>
            <a:ext cx="2213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THİS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 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= 3879</a:t>
            </a:r>
            <a:endParaRPr lang="id-ID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!!Baglayici4">
            <a:extLst>
              <a:ext uri="{FF2B5EF4-FFF2-40B4-BE49-F238E27FC236}">
                <a16:creationId xmlns:a16="http://schemas.microsoft.com/office/drawing/2014/main" id="{FDF3B6BD-D9A5-5CB4-D69C-E831C135809B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>
            <a:off x="4647521" y="3489450"/>
            <a:ext cx="572743" cy="2062072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 65">
            <a:extLst>
              <a:ext uri="{FF2B5EF4-FFF2-40B4-BE49-F238E27FC236}">
                <a16:creationId xmlns:a16="http://schemas.microsoft.com/office/drawing/2014/main" id="{E9B388F1-B283-7C19-FEE3-C92504ED31C7}"/>
              </a:ext>
            </a:extLst>
          </p:cNvPr>
          <p:cNvGrpSpPr/>
          <p:nvPr/>
        </p:nvGrpSpPr>
        <p:grpSpPr>
          <a:xfrm>
            <a:off x="2891861" y="5175286"/>
            <a:ext cx="1213886" cy="1200221"/>
            <a:chOff x="2891861" y="5175286"/>
            <a:chExt cx="1213886" cy="1200221"/>
          </a:xfrm>
        </p:grpSpPr>
        <p:sp>
          <p:nvSpPr>
            <p:cNvPr id="59" name="!!Rectangle6">
              <a:extLst>
                <a:ext uri="{FF2B5EF4-FFF2-40B4-BE49-F238E27FC236}">
                  <a16:creationId xmlns:a16="http://schemas.microsoft.com/office/drawing/2014/main" id="{0A2CE50C-4771-617F-1400-03DAD8F21408}"/>
                </a:ext>
              </a:extLst>
            </p:cNvPr>
            <p:cNvSpPr/>
            <p:nvPr/>
          </p:nvSpPr>
          <p:spPr>
            <a:xfrm rot="16200000">
              <a:off x="3175590" y="5274843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ectangle 40">
              <a:extLst>
                <a:ext uri="{FF2B5EF4-FFF2-40B4-BE49-F238E27FC236}">
                  <a16:creationId xmlns:a16="http://schemas.microsoft.com/office/drawing/2014/main" id="{BEEF386C-1307-8837-E014-9C708EFBFF85}"/>
                </a:ext>
              </a:extLst>
            </p:cNvPr>
            <p:cNvSpPr/>
            <p:nvPr/>
          </p:nvSpPr>
          <p:spPr>
            <a:xfrm>
              <a:off x="2891861" y="5975397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THİS</a:t>
              </a:r>
            </a:p>
          </p:txBody>
        </p:sp>
      </p:grp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90B7BE87-376F-FC60-64F2-4374147610D6}"/>
              </a:ext>
            </a:extLst>
          </p:cNvPr>
          <p:cNvCxnSpPr>
            <a:stCxn id="59" idx="3"/>
            <a:endCxn id="9" idx="2"/>
          </p:cNvCxnSpPr>
          <p:nvPr/>
        </p:nvCxnSpPr>
        <p:spPr>
          <a:xfrm flipV="1">
            <a:off x="3551824" y="4256030"/>
            <a:ext cx="12603" cy="919256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40">
            <a:extLst>
              <a:ext uri="{FF2B5EF4-FFF2-40B4-BE49-F238E27FC236}">
                <a16:creationId xmlns:a16="http://schemas.microsoft.com/office/drawing/2014/main" id="{FB95F8D4-D592-4857-4FA5-9C519EF28B7F}"/>
              </a:ext>
            </a:extLst>
          </p:cNvPr>
          <p:cNvSpPr/>
          <p:nvPr/>
        </p:nvSpPr>
        <p:spPr>
          <a:xfrm>
            <a:off x="2509018" y="6350735"/>
            <a:ext cx="2110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THİS = HEAD.NEXT</a:t>
            </a:r>
          </a:p>
        </p:txBody>
      </p:sp>
      <p:sp>
        <p:nvSpPr>
          <p:cNvPr id="64" name="Rectangle 40">
            <a:extLst>
              <a:ext uri="{FF2B5EF4-FFF2-40B4-BE49-F238E27FC236}">
                <a16:creationId xmlns:a16="http://schemas.microsoft.com/office/drawing/2014/main" id="{041982C4-6374-02C4-EE14-AFAB7D851AE2}"/>
              </a:ext>
            </a:extLst>
          </p:cNvPr>
          <p:cNvSpPr/>
          <p:nvPr/>
        </p:nvSpPr>
        <p:spPr>
          <a:xfrm>
            <a:off x="3079240" y="537966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6007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49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3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63" grpId="0"/>
      <p:bldP spid="63" grpId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0D7FE-6978-9576-E409-B80C71BEF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A003894-C198-40E0-726F-3211D7B70B74}"/>
              </a:ext>
            </a:extLst>
          </p:cNvPr>
          <p:cNvSpPr txBox="1"/>
          <p:nvPr/>
        </p:nvSpPr>
        <p:spPr>
          <a:xfrm>
            <a:off x="3157290" y="562997"/>
            <a:ext cx="6166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Structure </a:t>
            </a:r>
            <a:r>
              <a:rPr lang="tr-TR" sz="4800" b="1" dirty="0">
                <a:solidFill>
                  <a:schemeClr val="bg1"/>
                </a:solidFill>
              </a:rPr>
              <a:t>o</a:t>
            </a:r>
            <a:r>
              <a:rPr lang="id-ID" sz="4800" b="1" dirty="0">
                <a:solidFill>
                  <a:schemeClr val="bg1"/>
                </a:solidFill>
              </a:rPr>
              <a:t>f </a:t>
            </a:r>
            <a:r>
              <a:rPr lang="tr-TR" sz="4800" b="1" dirty="0" err="1">
                <a:solidFill>
                  <a:schemeClr val="bg1"/>
                </a:solidFill>
              </a:rPr>
              <a:t>Linked</a:t>
            </a:r>
            <a:r>
              <a:rPr lang="tr-TR" sz="4800" b="1" dirty="0">
                <a:solidFill>
                  <a:schemeClr val="bg1"/>
                </a:solidFill>
              </a:rPr>
              <a:t> </a:t>
            </a:r>
            <a:r>
              <a:rPr lang="tr-TR" sz="4800" b="1" dirty="0" err="1">
                <a:solidFill>
                  <a:schemeClr val="bg1"/>
                </a:solidFill>
              </a:rPr>
              <a:t>List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41" name="!!Baglayici1">
            <a:extLst>
              <a:ext uri="{FF2B5EF4-FFF2-40B4-BE49-F238E27FC236}">
                <a16:creationId xmlns:a16="http://schemas.microsoft.com/office/drawing/2014/main" id="{DF8DC821-79D5-589A-1682-7F9735A0A864}"/>
              </a:ext>
            </a:extLst>
          </p:cNvPr>
          <p:cNvCxnSpPr>
            <a:cxnSpLocks/>
            <a:stCxn id="37" idx="1"/>
            <a:endCxn id="13" idx="0"/>
          </p:cNvCxnSpPr>
          <p:nvPr/>
        </p:nvCxnSpPr>
        <p:spPr>
          <a:xfrm rot="10800000" flipV="1">
            <a:off x="730187" y="2122353"/>
            <a:ext cx="37428" cy="1384379"/>
          </a:xfrm>
          <a:prstGeom prst="bentConnector3">
            <a:avLst>
              <a:gd name="adj1" fmla="val 1297034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466743C6-580E-7401-B87E-BAEF761E43AB}"/>
              </a:ext>
            </a:extLst>
          </p:cNvPr>
          <p:cNvGrpSpPr/>
          <p:nvPr/>
        </p:nvGrpSpPr>
        <p:grpSpPr>
          <a:xfrm>
            <a:off x="730187" y="1450045"/>
            <a:ext cx="943638" cy="948986"/>
            <a:chOff x="730187" y="1450045"/>
            <a:chExt cx="943638" cy="948986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DF04040A-EEB9-8BE8-DDF2-A0BEF38D90EC}"/>
                </a:ext>
              </a:extLst>
            </p:cNvPr>
            <p:cNvSpPr/>
            <p:nvPr/>
          </p:nvSpPr>
          <p:spPr>
            <a:xfrm>
              <a:off x="767615" y="1845677"/>
              <a:ext cx="868779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:a16="http://schemas.microsoft.com/office/drawing/2014/main" id="{DE7ABE8D-EBD3-CE49-FD42-DCCC20668967}"/>
                </a:ext>
              </a:extLst>
            </p:cNvPr>
            <p:cNvSpPr/>
            <p:nvPr/>
          </p:nvSpPr>
          <p:spPr>
            <a:xfrm>
              <a:off x="753277" y="1450045"/>
              <a:ext cx="8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HEAD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1EF4B7FA-65EB-D5DA-10EC-65A6E9EC8CE6}"/>
                </a:ext>
              </a:extLst>
            </p:cNvPr>
            <p:cNvSpPr/>
            <p:nvPr/>
          </p:nvSpPr>
          <p:spPr>
            <a:xfrm>
              <a:off x="730187" y="196301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79" name="Grup 178">
            <a:extLst>
              <a:ext uri="{FF2B5EF4-FFF2-40B4-BE49-F238E27FC236}">
                <a16:creationId xmlns:a16="http://schemas.microsoft.com/office/drawing/2014/main" id="{F12AF11A-9778-3BE3-82ED-FFD47B8599DC}"/>
              </a:ext>
            </a:extLst>
          </p:cNvPr>
          <p:cNvGrpSpPr/>
          <p:nvPr/>
        </p:nvGrpSpPr>
        <p:grpSpPr>
          <a:xfrm>
            <a:off x="730187" y="2704598"/>
            <a:ext cx="1966259" cy="1551432"/>
            <a:chOff x="5013361" y="2805305"/>
            <a:chExt cx="1966259" cy="1551432"/>
          </a:xfrm>
        </p:grpSpPr>
        <p:sp>
          <p:nvSpPr>
            <p:cNvPr id="13" name="!!Rectangle7">
              <a:extLst>
                <a:ext uri="{FF2B5EF4-FFF2-40B4-BE49-F238E27FC236}">
                  <a16:creationId xmlns:a16="http://schemas.microsoft.com/office/drawing/2014/main" id="{9C01ACBB-D466-AEA2-A157-C318C6F3BDBC}"/>
                </a:ext>
              </a:extLst>
            </p:cNvPr>
            <p:cNvSpPr/>
            <p:nvPr/>
          </p:nvSpPr>
          <p:spPr>
            <a:xfrm rot="16200000">
              <a:off x="5178447" y="3066121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!!Rectangle6">
              <a:extLst>
                <a:ext uri="{FF2B5EF4-FFF2-40B4-BE49-F238E27FC236}">
                  <a16:creationId xmlns:a16="http://schemas.microsoft.com/office/drawing/2014/main" id="{BCD52886-0DA1-8EA7-0519-DF364D2E88B2}"/>
                </a:ext>
              </a:extLst>
            </p:cNvPr>
            <p:cNvSpPr/>
            <p:nvPr/>
          </p:nvSpPr>
          <p:spPr>
            <a:xfrm rot="16200000">
              <a:off x="5996443" y="3330762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!!Rectangle5">
              <a:extLst>
                <a:ext uri="{FF2B5EF4-FFF2-40B4-BE49-F238E27FC236}">
                  <a16:creationId xmlns:a16="http://schemas.microsoft.com/office/drawing/2014/main" id="{928C163C-7F50-9A0C-DFBB-939728ED4342}"/>
                </a:ext>
              </a:extLst>
            </p:cNvPr>
            <p:cNvSpPr/>
            <p:nvPr/>
          </p:nvSpPr>
          <p:spPr>
            <a:xfrm>
              <a:off x="5088744" y="2805305"/>
              <a:ext cx="9436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DATA1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9" name="!!Rectangle4">
              <a:extLst>
                <a:ext uri="{FF2B5EF4-FFF2-40B4-BE49-F238E27FC236}">
                  <a16:creationId xmlns:a16="http://schemas.microsoft.com/office/drawing/2014/main" id="{6B361C01-07FB-2835-9FA5-CE3164FB9D8D}"/>
                </a:ext>
              </a:extLst>
            </p:cNvPr>
            <p:cNvSpPr/>
            <p:nvPr/>
          </p:nvSpPr>
          <p:spPr>
            <a:xfrm>
              <a:off x="5765734" y="281072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144" name="!!Rectangle3">
              <a:extLst>
                <a:ext uri="{FF2B5EF4-FFF2-40B4-BE49-F238E27FC236}">
                  <a16:creationId xmlns:a16="http://schemas.microsoft.com/office/drawing/2014/main" id="{FB142EDA-280B-8EBB-AF69-E43CEF880E74}"/>
                </a:ext>
              </a:extLst>
            </p:cNvPr>
            <p:cNvSpPr/>
            <p:nvPr/>
          </p:nvSpPr>
          <p:spPr>
            <a:xfrm>
              <a:off x="5103082" y="403357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!!Rectangle2">
              <a:extLst>
                <a:ext uri="{FF2B5EF4-FFF2-40B4-BE49-F238E27FC236}">
                  <a16:creationId xmlns:a16="http://schemas.microsoft.com/office/drawing/2014/main" id="{70456D9D-3DA7-B092-C339-107804D2308D}"/>
                </a:ext>
              </a:extLst>
            </p:cNvPr>
            <p:cNvSpPr/>
            <p:nvPr/>
          </p:nvSpPr>
          <p:spPr>
            <a:xfrm>
              <a:off x="5897932" y="343558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6" name="!!Rectangle1">
              <a:extLst>
                <a:ext uri="{FF2B5EF4-FFF2-40B4-BE49-F238E27FC236}">
                  <a16:creationId xmlns:a16="http://schemas.microsoft.com/office/drawing/2014/main" id="{15F7F7B2-FAD2-FED2-7397-DC751F12CB4D}"/>
                </a:ext>
              </a:extLst>
            </p:cNvPr>
            <p:cNvSpPr/>
            <p:nvPr/>
          </p:nvSpPr>
          <p:spPr>
            <a:xfrm>
              <a:off x="5077391" y="3405632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ADAM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82" name="Grup 181">
            <a:extLst>
              <a:ext uri="{FF2B5EF4-FFF2-40B4-BE49-F238E27FC236}">
                <a16:creationId xmlns:a16="http://schemas.microsoft.com/office/drawing/2014/main" id="{C0D966CA-5C29-E5F9-425E-63061AC832E9}"/>
              </a:ext>
            </a:extLst>
          </p:cNvPr>
          <p:cNvGrpSpPr/>
          <p:nvPr/>
        </p:nvGrpSpPr>
        <p:grpSpPr>
          <a:xfrm>
            <a:off x="833725" y="1940816"/>
            <a:ext cx="736557" cy="646331"/>
            <a:chOff x="4798700" y="2353809"/>
            <a:chExt cx="943638" cy="962481"/>
          </a:xfrm>
        </p:grpSpPr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9677699-CF26-BBCF-2BB5-98426FD98505}"/>
                </a:ext>
              </a:extLst>
            </p:cNvPr>
            <p:cNvSpPr/>
            <p:nvPr/>
          </p:nvSpPr>
          <p:spPr>
            <a:xfrm>
              <a:off x="4911225" y="2399030"/>
              <a:ext cx="718588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FC6243E6-B546-BAC7-2F81-0EB877A9AE94}"/>
                </a:ext>
              </a:extLst>
            </p:cNvPr>
            <p:cNvSpPr/>
            <p:nvPr/>
          </p:nvSpPr>
          <p:spPr>
            <a:xfrm>
              <a:off x="4798700" y="2353809"/>
              <a:ext cx="943638" cy="962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4004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F6328E3C-8AFE-8CB7-48EB-04867C1DB0A6}"/>
              </a:ext>
            </a:extLst>
          </p:cNvPr>
          <p:cNvGrpSpPr/>
          <p:nvPr/>
        </p:nvGrpSpPr>
        <p:grpSpPr>
          <a:xfrm>
            <a:off x="3023109" y="2704598"/>
            <a:ext cx="1940345" cy="1551432"/>
            <a:chOff x="9435246" y="4965915"/>
            <a:chExt cx="1940345" cy="1551432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956F1CD0-422F-4AA8-9DB8-2FED1BDD51F8}"/>
                </a:ext>
              </a:extLst>
            </p:cNvPr>
            <p:cNvSpPr/>
            <p:nvPr/>
          </p:nvSpPr>
          <p:spPr>
            <a:xfrm rot="16200000">
              <a:off x="9600332" y="5226729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12D13C61-19FE-1BE2-447F-6636DDFD7F1A}"/>
                </a:ext>
              </a:extLst>
            </p:cNvPr>
            <p:cNvSpPr/>
            <p:nvPr/>
          </p:nvSpPr>
          <p:spPr>
            <a:xfrm rot="16200000">
              <a:off x="10418328" y="5491370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40">
              <a:extLst>
                <a:ext uri="{FF2B5EF4-FFF2-40B4-BE49-F238E27FC236}">
                  <a16:creationId xmlns:a16="http://schemas.microsoft.com/office/drawing/2014/main" id="{F11E0BCB-D8D3-9781-444F-CC8C2D588507}"/>
                </a:ext>
              </a:extLst>
            </p:cNvPr>
            <p:cNvSpPr/>
            <p:nvPr/>
          </p:nvSpPr>
          <p:spPr>
            <a:xfrm>
              <a:off x="9464687" y="4965915"/>
              <a:ext cx="1000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DATA2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8" name="Rectangle 40">
              <a:extLst>
                <a:ext uri="{FF2B5EF4-FFF2-40B4-BE49-F238E27FC236}">
                  <a16:creationId xmlns:a16="http://schemas.microsoft.com/office/drawing/2014/main" id="{482CDBAF-7EE2-B10D-AC22-B0D814B67E55}"/>
                </a:ext>
              </a:extLst>
            </p:cNvPr>
            <p:cNvSpPr/>
            <p:nvPr/>
          </p:nvSpPr>
          <p:spPr>
            <a:xfrm>
              <a:off x="10161705" y="4971332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A7AB67C2-DE89-9D4B-0C11-415DE4C697C1}"/>
                </a:ext>
              </a:extLst>
            </p:cNvPr>
            <p:cNvSpPr/>
            <p:nvPr/>
          </p:nvSpPr>
          <p:spPr>
            <a:xfrm>
              <a:off x="9504745" y="6194182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7F80585B-1C04-18C8-5EC6-9CAD21C7A5AE}"/>
                </a:ext>
              </a:extLst>
            </p:cNvPr>
            <p:cNvSpPr/>
            <p:nvPr/>
          </p:nvSpPr>
          <p:spPr>
            <a:xfrm>
              <a:off x="10322743" y="55961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1" name="Rectangle 40">
              <a:extLst>
                <a:ext uri="{FF2B5EF4-FFF2-40B4-BE49-F238E27FC236}">
                  <a16:creationId xmlns:a16="http://schemas.microsoft.com/office/drawing/2014/main" id="{A4DBACC8-52B9-CC52-4FAD-2949B01A4D26}"/>
                </a:ext>
              </a:extLst>
            </p:cNvPr>
            <p:cNvSpPr/>
            <p:nvPr/>
          </p:nvSpPr>
          <p:spPr>
            <a:xfrm>
              <a:off x="9492142" y="5561637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EVE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38D7216C-E794-14ED-7D83-0A605B9A6A21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V="1">
            <a:off x="2366180" y="3506731"/>
            <a:ext cx="656929" cy="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 20">
            <a:extLst>
              <a:ext uri="{FF2B5EF4-FFF2-40B4-BE49-F238E27FC236}">
                <a16:creationId xmlns:a16="http://schemas.microsoft.com/office/drawing/2014/main" id="{97D100E0-53D2-6899-800A-3E12BB7506EE}"/>
              </a:ext>
            </a:extLst>
          </p:cNvPr>
          <p:cNvGrpSpPr/>
          <p:nvPr/>
        </p:nvGrpSpPr>
        <p:grpSpPr>
          <a:xfrm>
            <a:off x="1719738" y="3345264"/>
            <a:ext cx="739530" cy="369332"/>
            <a:chOff x="4731229" y="2353808"/>
            <a:chExt cx="1010802" cy="549993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C68B17C6-6D0D-EE6A-D457-A798BF78D766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6632AE10-8B90-9648-A5DF-4A6512429526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6007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99AF2A2C-3F69-7B87-FF40-0B61D3D65B77}"/>
              </a:ext>
            </a:extLst>
          </p:cNvPr>
          <p:cNvGrpSpPr/>
          <p:nvPr/>
        </p:nvGrpSpPr>
        <p:grpSpPr>
          <a:xfrm>
            <a:off x="5327229" y="2643300"/>
            <a:ext cx="1982657" cy="1571400"/>
            <a:chOff x="5327229" y="2738455"/>
            <a:chExt cx="1982657" cy="15714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6C44AC54-CC6E-9ADF-EE65-D66BB4E18169}"/>
                </a:ext>
              </a:extLst>
            </p:cNvPr>
            <p:cNvSpPr/>
            <p:nvPr/>
          </p:nvSpPr>
          <p:spPr>
            <a:xfrm rot="16200000">
              <a:off x="5492315" y="3025055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2A677339-0E54-FDF6-E1A1-141DE90B714E}"/>
                </a:ext>
              </a:extLst>
            </p:cNvPr>
            <p:cNvSpPr/>
            <p:nvPr/>
          </p:nvSpPr>
          <p:spPr>
            <a:xfrm rot="16200000">
              <a:off x="6310311" y="3289696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86485F29-6FE1-2484-72CE-073080E98E17}"/>
                </a:ext>
              </a:extLst>
            </p:cNvPr>
            <p:cNvSpPr/>
            <p:nvPr/>
          </p:nvSpPr>
          <p:spPr>
            <a:xfrm>
              <a:off x="5387413" y="2764242"/>
              <a:ext cx="9578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DATA3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1D404B9E-0F43-2974-5301-692FA172DD3E}"/>
                </a:ext>
              </a:extLst>
            </p:cNvPr>
            <p:cNvSpPr/>
            <p:nvPr/>
          </p:nvSpPr>
          <p:spPr>
            <a:xfrm>
              <a:off x="6096000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CD711288-CA6C-A6D4-A0CE-D557DF15DC8E}"/>
                </a:ext>
              </a:extLst>
            </p:cNvPr>
            <p:cNvSpPr/>
            <p:nvPr/>
          </p:nvSpPr>
          <p:spPr>
            <a:xfrm>
              <a:off x="5394267" y="3986690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C3AC5549-8EB2-AB58-C7B9-575670FF087F}"/>
                </a:ext>
              </a:extLst>
            </p:cNvPr>
            <p:cNvSpPr/>
            <p:nvPr/>
          </p:nvSpPr>
          <p:spPr>
            <a:xfrm>
              <a:off x="6217750" y="3394517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DB610DA6-D317-33F2-4D65-E743D394EEBB}"/>
                </a:ext>
              </a:extLst>
            </p:cNvPr>
            <p:cNvSpPr/>
            <p:nvPr/>
          </p:nvSpPr>
          <p:spPr>
            <a:xfrm>
              <a:off x="5401608" y="3364569"/>
              <a:ext cx="943638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ISAAC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1B80B5B0-C202-AB14-A5CF-566751417BD7}"/>
              </a:ext>
            </a:extLst>
          </p:cNvPr>
          <p:cNvGrpSpPr/>
          <p:nvPr/>
        </p:nvGrpSpPr>
        <p:grpSpPr>
          <a:xfrm>
            <a:off x="4023145" y="3312683"/>
            <a:ext cx="739530" cy="369332"/>
            <a:chOff x="4731229" y="2353808"/>
            <a:chExt cx="1010802" cy="549993"/>
          </a:xfrm>
        </p:grpSpPr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B0B0BA8A-78AD-1B7D-D655-39CDF33E4ADF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8E3B44A5-535D-F151-BFC0-E0E0A766A445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6" name="!!Baglayici4">
            <a:extLst>
              <a:ext uri="{FF2B5EF4-FFF2-40B4-BE49-F238E27FC236}">
                <a16:creationId xmlns:a16="http://schemas.microsoft.com/office/drawing/2014/main" id="{FC870D23-D3F7-7E07-C280-FD7C7C08CDB1}"/>
              </a:ext>
            </a:extLst>
          </p:cNvPr>
          <p:cNvCxnSpPr>
            <a:cxnSpLocks/>
            <a:stCxn id="36" idx="3"/>
            <a:endCxn id="28" idx="0"/>
          </p:cNvCxnSpPr>
          <p:nvPr/>
        </p:nvCxnSpPr>
        <p:spPr>
          <a:xfrm flipV="1">
            <a:off x="4647521" y="3471219"/>
            <a:ext cx="679708" cy="182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D869FBF5-2B90-EA4E-16D0-2086131F85F7}"/>
              </a:ext>
            </a:extLst>
          </p:cNvPr>
          <p:cNvCxnSpPr/>
          <p:nvPr/>
        </p:nvCxnSpPr>
        <p:spPr>
          <a:xfrm>
            <a:off x="10233061" y="2399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97096AD9-2FA6-969C-BF37-564804B852C3}"/>
              </a:ext>
            </a:extLst>
          </p:cNvPr>
          <p:cNvGrpSpPr/>
          <p:nvPr/>
        </p:nvGrpSpPr>
        <p:grpSpPr>
          <a:xfrm>
            <a:off x="5276489" y="4781823"/>
            <a:ext cx="2018477" cy="1573652"/>
            <a:chOff x="7586963" y="2735218"/>
            <a:chExt cx="2018477" cy="1573652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9BE3C165-FA76-F1F6-BC80-7C1D5AC4BBC2}"/>
                </a:ext>
              </a:extLst>
            </p:cNvPr>
            <p:cNvSpPr/>
            <p:nvPr/>
          </p:nvSpPr>
          <p:spPr>
            <a:xfrm rot="16200000">
              <a:off x="7816982" y="3025054"/>
              <a:ext cx="752465" cy="1082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200BD6B6-3D96-8A93-5400-5C05B17AAA08}"/>
                </a:ext>
              </a:extLst>
            </p:cNvPr>
            <p:cNvSpPr/>
            <p:nvPr/>
          </p:nvSpPr>
          <p:spPr>
            <a:xfrm rot="16200000">
              <a:off x="8634978" y="3289695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B3721B70-26BB-F0E0-FC67-1D813E358EDC}"/>
                </a:ext>
              </a:extLst>
            </p:cNvPr>
            <p:cNvSpPr/>
            <p:nvPr/>
          </p:nvSpPr>
          <p:spPr>
            <a:xfrm>
              <a:off x="7737159" y="2735218"/>
              <a:ext cx="922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DATA4</a:t>
              </a:r>
              <a:endParaRPr lang="id-ID" sz="20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42E7E131-04B8-98B2-6D63-0B1DA990816C}"/>
                </a:ext>
              </a:extLst>
            </p:cNvPr>
            <p:cNvSpPr/>
            <p:nvPr/>
          </p:nvSpPr>
          <p:spPr>
            <a:xfrm>
              <a:off x="8391554" y="2738455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NEXT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A0041F45-0EAE-40E4-6EF9-5E2C75933D2B}"/>
                </a:ext>
              </a:extLst>
            </p:cNvPr>
            <p:cNvSpPr/>
            <p:nvPr/>
          </p:nvSpPr>
          <p:spPr>
            <a:xfrm>
              <a:off x="7721395" y="3985705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8ADEA1A8-14BC-2820-94DB-4E9A41EDFD48}"/>
                </a:ext>
              </a:extLst>
            </p:cNvPr>
            <p:cNvSpPr/>
            <p:nvPr/>
          </p:nvSpPr>
          <p:spPr>
            <a:xfrm>
              <a:off x="8539393" y="3404789"/>
              <a:ext cx="9436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5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NULL</a:t>
              </a:r>
              <a:endParaRPr lang="id-ID" sz="15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CF2EF6B0-7D78-4668-A930-1CC25333B30C}"/>
                </a:ext>
              </a:extLst>
            </p:cNvPr>
            <p:cNvSpPr/>
            <p:nvPr/>
          </p:nvSpPr>
          <p:spPr>
            <a:xfrm>
              <a:off x="7586963" y="3325267"/>
              <a:ext cx="1216186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900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ABRAHAM</a:t>
              </a:r>
              <a:endParaRPr lang="id-ID" sz="1900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FF45AEBB-2DD0-6224-65C6-F235CBFAA4B5}"/>
              </a:ext>
            </a:extLst>
          </p:cNvPr>
          <p:cNvGrpSpPr/>
          <p:nvPr/>
        </p:nvGrpSpPr>
        <p:grpSpPr>
          <a:xfrm>
            <a:off x="6312794" y="3277172"/>
            <a:ext cx="739530" cy="369332"/>
            <a:chOff x="4731229" y="2353808"/>
            <a:chExt cx="1010802" cy="549993"/>
          </a:xfrm>
        </p:grpSpPr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6E3C447D-56DA-3FA8-57E6-C796EB8C824D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2822B740-93B2-061A-D248-3E64CCB441EC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6009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63" name="Rectangle 40">
            <a:extLst>
              <a:ext uri="{FF2B5EF4-FFF2-40B4-BE49-F238E27FC236}">
                <a16:creationId xmlns:a16="http://schemas.microsoft.com/office/drawing/2014/main" id="{C4EA21F0-0F7A-8465-BD3C-308FB475F08A}"/>
              </a:ext>
            </a:extLst>
          </p:cNvPr>
          <p:cNvSpPr/>
          <p:nvPr/>
        </p:nvSpPr>
        <p:spPr>
          <a:xfrm>
            <a:off x="5054458" y="4380095"/>
            <a:ext cx="2213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THİS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.NEXT</a:t>
            </a:r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 </a:t>
            </a:r>
            <a:r>
              <a:rPr lang="tr-TR" sz="2000" b="1" dirty="0">
                <a:solidFill>
                  <a:schemeClr val="bg1"/>
                </a:solidFill>
                <a:latin typeface="Source Sans Pro Light" panose="020B0403030403020204" pitchFamily="34" charset="0"/>
              </a:rPr>
              <a:t>= 6009</a:t>
            </a:r>
            <a:endParaRPr lang="id-ID" sz="2000" b="1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65" name="!!Bag64">
            <a:extLst>
              <a:ext uri="{FF2B5EF4-FFF2-40B4-BE49-F238E27FC236}">
                <a16:creationId xmlns:a16="http://schemas.microsoft.com/office/drawing/2014/main" id="{FBD3FA4F-8667-881A-A6E9-4D276588383E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>
          <a:xfrm flipH="1">
            <a:off x="5276489" y="3453939"/>
            <a:ext cx="1660681" cy="2110294"/>
          </a:xfrm>
          <a:prstGeom prst="bentConnector5">
            <a:avLst>
              <a:gd name="adj1" fmla="val -18409"/>
              <a:gd name="adj2" fmla="val 39514"/>
              <a:gd name="adj3" fmla="val 13035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 81">
            <a:extLst>
              <a:ext uri="{FF2B5EF4-FFF2-40B4-BE49-F238E27FC236}">
                <a16:creationId xmlns:a16="http://schemas.microsoft.com/office/drawing/2014/main" id="{4FCB3247-A724-F66B-65F0-00A95F06A938}"/>
              </a:ext>
            </a:extLst>
          </p:cNvPr>
          <p:cNvGrpSpPr/>
          <p:nvPr/>
        </p:nvGrpSpPr>
        <p:grpSpPr>
          <a:xfrm>
            <a:off x="2891861" y="5175286"/>
            <a:ext cx="1213886" cy="1200221"/>
            <a:chOff x="2891861" y="5175286"/>
            <a:chExt cx="1213886" cy="1200221"/>
          </a:xfrm>
        </p:grpSpPr>
        <p:sp>
          <p:nvSpPr>
            <p:cNvPr id="83" name="!!Rectangle6">
              <a:extLst>
                <a:ext uri="{FF2B5EF4-FFF2-40B4-BE49-F238E27FC236}">
                  <a16:creationId xmlns:a16="http://schemas.microsoft.com/office/drawing/2014/main" id="{DA731BE3-4D04-A398-DFD9-B7EBAEAB97E0}"/>
                </a:ext>
              </a:extLst>
            </p:cNvPr>
            <p:cNvSpPr/>
            <p:nvPr/>
          </p:nvSpPr>
          <p:spPr>
            <a:xfrm rot="16200000">
              <a:off x="3175590" y="5274843"/>
              <a:ext cx="752468" cy="553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4B854D03-FDA4-247E-18FD-B36A80934B0A}"/>
                </a:ext>
              </a:extLst>
            </p:cNvPr>
            <p:cNvSpPr/>
            <p:nvPr/>
          </p:nvSpPr>
          <p:spPr>
            <a:xfrm>
              <a:off x="2891861" y="5975397"/>
              <a:ext cx="1213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accent2"/>
                  </a:solidFill>
                  <a:latin typeface="Source Sans Pro Light" panose="020B0403030403020204" pitchFamily="34" charset="0"/>
                </a:rPr>
                <a:t>THİS</a:t>
              </a:r>
            </a:p>
          </p:txBody>
        </p:sp>
      </p:grpSp>
      <p:cxnSp>
        <p:nvCxnSpPr>
          <p:cNvPr id="85" name="Düz Ok Bağlayıcısı 84">
            <a:extLst>
              <a:ext uri="{FF2B5EF4-FFF2-40B4-BE49-F238E27FC236}">
                <a16:creationId xmlns:a16="http://schemas.microsoft.com/office/drawing/2014/main" id="{8CE26F17-9A8D-4129-3298-46E3D20E4F6C}"/>
              </a:ext>
            </a:extLst>
          </p:cNvPr>
          <p:cNvCxnSpPr>
            <a:cxnSpLocks/>
            <a:stCxn id="83" idx="3"/>
            <a:endCxn id="32" idx="1"/>
          </p:cNvCxnSpPr>
          <p:nvPr/>
        </p:nvCxnSpPr>
        <p:spPr>
          <a:xfrm rot="5400000" flipH="1" flipV="1">
            <a:off x="3911961" y="3692981"/>
            <a:ext cx="1122168" cy="1842443"/>
          </a:xfrm>
          <a:prstGeom prst="curvedConnector2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40">
            <a:extLst>
              <a:ext uri="{FF2B5EF4-FFF2-40B4-BE49-F238E27FC236}">
                <a16:creationId xmlns:a16="http://schemas.microsoft.com/office/drawing/2014/main" id="{A45B1E27-4C3C-4622-71BC-4B57EB342B1D}"/>
              </a:ext>
            </a:extLst>
          </p:cNvPr>
          <p:cNvSpPr/>
          <p:nvPr/>
        </p:nvSpPr>
        <p:spPr>
          <a:xfrm>
            <a:off x="2509018" y="6350735"/>
            <a:ext cx="2110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1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THİS = THİS.NEXT</a:t>
            </a:r>
          </a:p>
        </p:txBody>
      </p:sp>
      <p:sp>
        <p:nvSpPr>
          <p:cNvPr id="87" name="Rectangle 40">
            <a:extLst>
              <a:ext uri="{FF2B5EF4-FFF2-40B4-BE49-F238E27FC236}">
                <a16:creationId xmlns:a16="http://schemas.microsoft.com/office/drawing/2014/main" id="{5CEED0DD-A78B-877B-A751-8EB7E183BB3F}"/>
              </a:ext>
            </a:extLst>
          </p:cNvPr>
          <p:cNvSpPr/>
          <p:nvPr/>
        </p:nvSpPr>
        <p:spPr>
          <a:xfrm>
            <a:off x="3079240" y="5379665"/>
            <a:ext cx="9436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6007</a:t>
            </a:r>
            <a:endParaRPr lang="id-ID" sz="1500" b="1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89" name="Grup 88">
            <a:extLst>
              <a:ext uri="{FF2B5EF4-FFF2-40B4-BE49-F238E27FC236}">
                <a16:creationId xmlns:a16="http://schemas.microsoft.com/office/drawing/2014/main" id="{63B4225F-22E4-4811-22ED-714D652FFD30}"/>
              </a:ext>
            </a:extLst>
          </p:cNvPr>
          <p:cNvGrpSpPr/>
          <p:nvPr/>
        </p:nvGrpSpPr>
        <p:grpSpPr>
          <a:xfrm>
            <a:off x="3181294" y="5405227"/>
            <a:ext cx="739530" cy="369332"/>
            <a:chOff x="4731229" y="2353808"/>
            <a:chExt cx="1010802" cy="549993"/>
          </a:xfrm>
        </p:grpSpPr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654710BF-8303-9200-5D53-43BA564CDB9E}"/>
                </a:ext>
              </a:extLst>
            </p:cNvPr>
            <p:cNvSpPr/>
            <p:nvPr/>
          </p:nvSpPr>
          <p:spPr>
            <a:xfrm>
              <a:off x="4911225" y="2399030"/>
              <a:ext cx="673411" cy="4360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6516587C-8776-1D16-6190-CC038492EAC7}"/>
                </a:ext>
              </a:extLst>
            </p:cNvPr>
            <p:cNvSpPr/>
            <p:nvPr/>
          </p:nvSpPr>
          <p:spPr>
            <a:xfrm>
              <a:off x="4731229" y="2353808"/>
              <a:ext cx="1010802" cy="54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>
                      <a:lumMod val="95000"/>
                    </a:schemeClr>
                  </a:solidFill>
                  <a:latin typeface="Source Sans Pro Light" panose="020B0403030403020204" pitchFamily="34" charset="0"/>
                </a:rPr>
                <a:t>3879</a:t>
              </a:r>
              <a:endParaRPr lang="id-ID" b="1" dirty="0">
                <a:solidFill>
                  <a:schemeClr val="accent2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69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86" grpId="0"/>
      <p:bldP spid="86" grpId="1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8647</TotalTime>
  <Words>1198</Words>
  <Application>Microsoft Office PowerPoint</Application>
  <PresentationFormat>Geniş ekran</PresentationFormat>
  <Paragraphs>657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Roboto</vt:lpstr>
      <vt:lpstr>Source Sans Pro Light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Seyfullah Kurt</cp:lastModifiedBy>
  <cp:revision>944</cp:revision>
  <dcterms:created xsi:type="dcterms:W3CDTF">2014-09-15T07:14:39Z</dcterms:created>
  <dcterms:modified xsi:type="dcterms:W3CDTF">2024-03-06T10:42:20Z</dcterms:modified>
</cp:coreProperties>
</file>