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8" r:id="rId1"/>
  </p:sldMasterIdLst>
  <p:notesMasterIdLst>
    <p:notesMasterId r:id="rId10"/>
  </p:notesMasterIdLst>
  <p:sldIdLst>
    <p:sldId id="256" r:id="rId2"/>
    <p:sldId id="257" r:id="rId3"/>
    <p:sldId id="273" r:id="rId4"/>
    <p:sldId id="260" r:id="rId5"/>
    <p:sldId id="263" r:id="rId6"/>
    <p:sldId id="262" r:id="rId7"/>
    <p:sldId id="272" r:id="rId8"/>
    <p:sldId id="276" r:id="rId9"/>
  </p:sldIdLst>
  <p:sldSz cx="9144000" cy="5143500" type="screen16x9"/>
  <p:notesSz cx="6858000" cy="9144000"/>
  <p:embeddedFontLst>
    <p:embeddedFont>
      <p:font typeface="Be Vietnam Pro" panose="020B0604020202020204" charset="-94"/>
      <p:regular r:id="rId11"/>
      <p:bold r:id="rId12"/>
      <p:italic r:id="rId13"/>
      <p:boldItalic r:id="rId14"/>
    </p:embeddedFont>
    <p:embeddedFont>
      <p:font typeface="Be Vietnam Pro Medium" panose="020B0604020202020204" charset="-94"/>
      <p:regular r:id="rId15"/>
      <p:bold r:id="rId16"/>
      <p:italic r:id="rId17"/>
      <p:boldItalic r:id="rId18"/>
    </p:embeddedFont>
    <p:embeddedFont>
      <p:font typeface="Be Vietnam Pro Thin" panose="020B0604020202020204" charset="-94"/>
      <p:regular r:id="rId19"/>
      <p:bold r:id="rId20"/>
      <p:italic r:id="rId21"/>
      <p:boldItalic r:id="rId22"/>
    </p:embeddedFont>
    <p:embeddedFont>
      <p:font typeface="League Spartan" panose="020B0604020202020204" charset="-94"/>
      <p:regular r:id="rId23"/>
      <p:bold r:id="rId24"/>
    </p:embeddedFont>
    <p:embeddedFont>
      <p:font typeface="Raleway" pitchFamily="2" charset="-94"/>
      <p:regular r:id="rId25"/>
      <p:bold r:id="rId26"/>
      <p:italic r:id="rId27"/>
      <p:boldItalic r:id="rId28"/>
    </p:embeddedFont>
    <p:embeddedFont>
      <p:font typeface="Segoe UI" panose="020B0502040204020203" pitchFamily="34" charset="0"/>
      <p:regular r:id="rId29"/>
      <p:bold r:id="rId30"/>
      <p:italic r:id="rId31"/>
      <p:boldItalic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764C802-6617-4929-995D-BE1C8E62321C}">
  <a:tblStyle styleId="{4764C802-6617-4929-995D-BE1C8E62321C}"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01FE24AC-36DE-444F-85B5-59C8D6E8627B}"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215" autoAdjust="0"/>
    <p:restoredTop sz="94660"/>
  </p:normalViewPr>
  <p:slideViewPr>
    <p:cSldViewPr snapToGrid="0">
      <p:cViewPr varScale="1">
        <p:scale>
          <a:sx n="93" d="100"/>
          <a:sy n="93" d="100"/>
        </p:scale>
        <p:origin x="76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font" Target="fonts/font3.fntdata"/><Relationship Id="rId18" Type="http://schemas.openxmlformats.org/officeDocument/2006/relationships/font" Target="fonts/font8.fntdata"/><Relationship Id="rId26" Type="http://schemas.openxmlformats.org/officeDocument/2006/relationships/font" Target="fonts/font16.fntdata"/><Relationship Id="rId3" Type="http://schemas.openxmlformats.org/officeDocument/2006/relationships/slide" Target="slides/slide2.xml"/><Relationship Id="rId21" Type="http://schemas.openxmlformats.org/officeDocument/2006/relationships/font" Target="fonts/font11.fntdata"/><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font" Target="fonts/font7.fntdata"/><Relationship Id="rId25" Type="http://schemas.openxmlformats.org/officeDocument/2006/relationships/font" Target="fonts/font15.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font" Target="fonts/font10.fntdata"/><Relationship Id="rId29" Type="http://schemas.openxmlformats.org/officeDocument/2006/relationships/font" Target="fonts/font1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24" Type="http://schemas.openxmlformats.org/officeDocument/2006/relationships/font" Target="fonts/font14.fntdata"/><Relationship Id="rId32" Type="http://schemas.openxmlformats.org/officeDocument/2006/relationships/font" Target="fonts/font22.fntdata"/><Relationship Id="rId5" Type="http://schemas.openxmlformats.org/officeDocument/2006/relationships/slide" Target="slides/slide4.xml"/><Relationship Id="rId15" Type="http://schemas.openxmlformats.org/officeDocument/2006/relationships/font" Target="fonts/font5.fntdata"/><Relationship Id="rId23" Type="http://schemas.openxmlformats.org/officeDocument/2006/relationships/font" Target="fonts/font13.fntdata"/><Relationship Id="rId28" Type="http://schemas.openxmlformats.org/officeDocument/2006/relationships/font" Target="fonts/font18.fntdata"/><Relationship Id="rId36" Type="http://schemas.openxmlformats.org/officeDocument/2006/relationships/tableStyles" Target="tableStyles.xml"/><Relationship Id="rId10" Type="http://schemas.openxmlformats.org/officeDocument/2006/relationships/notesMaster" Target="notesMasters/notesMaster1.xml"/><Relationship Id="rId19" Type="http://schemas.openxmlformats.org/officeDocument/2006/relationships/font" Target="fonts/font9.fntdata"/><Relationship Id="rId31" Type="http://schemas.openxmlformats.org/officeDocument/2006/relationships/font" Target="fonts/font2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 Id="rId22" Type="http://schemas.openxmlformats.org/officeDocument/2006/relationships/font" Target="fonts/font12.fntdata"/><Relationship Id="rId27" Type="http://schemas.openxmlformats.org/officeDocument/2006/relationships/font" Target="fonts/font17.fntdata"/><Relationship Id="rId30" Type="http://schemas.openxmlformats.org/officeDocument/2006/relationships/font" Target="fonts/font20.fntdata"/><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10f9e629ec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10f9e629ec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7"/>
        <p:cNvGrpSpPr/>
        <p:nvPr/>
      </p:nvGrpSpPr>
      <p:grpSpPr>
        <a:xfrm>
          <a:off x="0" y="0"/>
          <a:ext cx="0" cy="0"/>
          <a:chOff x="0" y="0"/>
          <a:chExt cx="0" cy="0"/>
        </a:xfrm>
      </p:grpSpPr>
      <p:sp>
        <p:nvSpPr>
          <p:cNvPr id="388" name="Google Shape;388;g2161ec02cbf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9" name="Google Shape;389;g2161ec02cbf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111e7c571f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111e7c571f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g2140bdeeea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2" name="Google Shape;272;g2140bdeeea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21258269c9b_0_1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 name="Google Shape;240;g21258269c9b_0_1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g2330b26925c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1" name="Google Shape;381;g2330b26925c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a:extLst>
            <a:ext uri="{FF2B5EF4-FFF2-40B4-BE49-F238E27FC236}">
              <a16:creationId xmlns:a16="http://schemas.microsoft.com/office/drawing/2014/main" id="{5F7F91CD-1121-B29D-ABC2-6E5D0DA2F0AA}"/>
            </a:ext>
          </a:extLst>
        </p:cNvPr>
        <p:cNvGrpSpPr/>
        <p:nvPr/>
      </p:nvGrpSpPr>
      <p:grpSpPr>
        <a:xfrm>
          <a:off x="0" y="0"/>
          <a:ext cx="0" cy="0"/>
          <a:chOff x="0" y="0"/>
          <a:chExt cx="0" cy="0"/>
        </a:xfrm>
      </p:grpSpPr>
      <p:sp>
        <p:nvSpPr>
          <p:cNvPr id="380" name="Google Shape;380;g2330b26925c_0_7:notes">
            <a:extLst>
              <a:ext uri="{FF2B5EF4-FFF2-40B4-BE49-F238E27FC236}">
                <a16:creationId xmlns:a16="http://schemas.microsoft.com/office/drawing/2014/main" id="{D9C4475E-FF19-E93E-FB74-9AB33389AA4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1" name="Google Shape;381;g2330b26925c_0_7:notes">
            <a:extLst>
              <a:ext uri="{FF2B5EF4-FFF2-40B4-BE49-F238E27FC236}">
                <a16:creationId xmlns:a16="http://schemas.microsoft.com/office/drawing/2014/main" id="{D9BB9FBD-DED3-8317-1B0C-3F4B7747339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6118053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pic>
        <p:nvPicPr>
          <p:cNvPr id="9" name="Google Shape;9;p2"/>
          <p:cNvPicPr preferRelativeResize="0"/>
          <p:nvPr/>
        </p:nvPicPr>
        <p:blipFill>
          <a:blip r:embed="rId2">
            <a:alphaModFix/>
          </a:blip>
          <a:stretch>
            <a:fillRect/>
          </a:stretch>
        </p:blipFill>
        <p:spPr>
          <a:xfrm>
            <a:off x="0" y="0"/>
            <a:ext cx="9144000" cy="5143500"/>
          </a:xfrm>
          <a:prstGeom prst="rect">
            <a:avLst/>
          </a:prstGeom>
          <a:noFill/>
          <a:ln>
            <a:noFill/>
          </a:ln>
        </p:spPr>
      </p:pic>
      <p:sp>
        <p:nvSpPr>
          <p:cNvPr id="10" name="Google Shape;10;p2"/>
          <p:cNvSpPr txBox="1">
            <a:spLocks noGrp="1"/>
          </p:cNvSpPr>
          <p:nvPr>
            <p:ph type="ctrTitle"/>
          </p:nvPr>
        </p:nvSpPr>
        <p:spPr>
          <a:xfrm>
            <a:off x="1509150" y="1010025"/>
            <a:ext cx="6125700" cy="2073600"/>
          </a:xfrm>
          <a:prstGeom prst="rect">
            <a:avLst/>
          </a:prstGeom>
        </p:spPr>
        <p:txBody>
          <a:bodyPr spcFirstLastPara="1" wrap="square" lIns="91425" tIns="91425" rIns="91425" bIns="91425" anchor="b" anchorCtr="0">
            <a:noAutofit/>
          </a:bodyPr>
          <a:lstStyle>
            <a:lvl1pPr lvl="0" algn="ctr">
              <a:spcBef>
                <a:spcPts val="0"/>
              </a:spcBef>
              <a:spcAft>
                <a:spcPts val="0"/>
              </a:spcAft>
              <a:buClr>
                <a:srgbClr val="191919"/>
              </a:buClr>
              <a:buSzPts val="5200"/>
              <a:buNone/>
              <a:defRPr sz="6000">
                <a:latin typeface="Be Vietnam Pro"/>
                <a:ea typeface="Be Vietnam Pro"/>
                <a:cs typeface="Be Vietnam Pro"/>
                <a:sym typeface="Be Vietnam Pro"/>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1" name="Google Shape;11;p2"/>
          <p:cNvSpPr txBox="1">
            <a:spLocks noGrp="1"/>
          </p:cNvSpPr>
          <p:nvPr>
            <p:ph type="subTitle" idx="1"/>
          </p:nvPr>
        </p:nvSpPr>
        <p:spPr>
          <a:xfrm>
            <a:off x="3310950" y="3750175"/>
            <a:ext cx="2522100" cy="7413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four columns">
  <p:cSld name="BLANK_1_1_1_1">
    <p:spTree>
      <p:nvGrpSpPr>
        <p:cNvPr id="1" name="Shape 106"/>
        <p:cNvGrpSpPr/>
        <p:nvPr/>
      </p:nvGrpSpPr>
      <p:grpSpPr>
        <a:xfrm>
          <a:off x="0" y="0"/>
          <a:ext cx="0" cy="0"/>
          <a:chOff x="0" y="0"/>
          <a:chExt cx="0" cy="0"/>
        </a:xfrm>
      </p:grpSpPr>
      <p:pic>
        <p:nvPicPr>
          <p:cNvPr id="107" name="Google Shape;107;p20"/>
          <p:cNvPicPr preferRelativeResize="0"/>
          <p:nvPr/>
        </p:nvPicPr>
        <p:blipFill>
          <a:blip r:embed="rId2">
            <a:alphaModFix/>
          </a:blip>
          <a:stretch>
            <a:fillRect/>
          </a:stretch>
        </p:blipFill>
        <p:spPr>
          <a:xfrm flipH="1">
            <a:off x="0" y="0"/>
            <a:ext cx="9144000" cy="5143500"/>
          </a:xfrm>
          <a:prstGeom prst="rect">
            <a:avLst/>
          </a:prstGeom>
          <a:noFill/>
          <a:ln>
            <a:noFill/>
          </a:ln>
        </p:spPr>
      </p:pic>
      <p:sp>
        <p:nvSpPr>
          <p:cNvPr id="108" name="Google Shape;108;p2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09" name="Google Shape;109;p20"/>
          <p:cNvSpPr txBox="1">
            <a:spLocks noGrp="1"/>
          </p:cNvSpPr>
          <p:nvPr>
            <p:ph type="subTitle" idx="1"/>
          </p:nvPr>
        </p:nvSpPr>
        <p:spPr>
          <a:xfrm>
            <a:off x="720000" y="1164031"/>
            <a:ext cx="2967000" cy="5259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Raleway"/>
              <a:buNone/>
              <a:defRPr sz="1800">
                <a:solidFill>
                  <a:schemeClr val="dk1"/>
                </a:solidFill>
                <a:latin typeface="Be Vietnam Pro Medium"/>
                <a:ea typeface="Be Vietnam Pro Medium"/>
                <a:cs typeface="Be Vietnam Pro Medium"/>
                <a:sym typeface="Be Vietnam Pro Medium"/>
              </a:defRPr>
            </a:lvl1pPr>
            <a:lvl2pPr lvl="1"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2pPr>
            <a:lvl3pPr lvl="2"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3pPr>
            <a:lvl4pPr lvl="3"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4pPr>
            <a:lvl5pPr lvl="4"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5pPr>
            <a:lvl6pPr lvl="5"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6pPr>
            <a:lvl7pPr lvl="6"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7pPr>
            <a:lvl8pPr lvl="7"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8pPr>
            <a:lvl9pPr lvl="8"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9pPr>
          </a:lstStyle>
          <a:p>
            <a:endParaRPr/>
          </a:p>
        </p:txBody>
      </p:sp>
      <p:sp>
        <p:nvSpPr>
          <p:cNvPr id="110" name="Google Shape;110;p20"/>
          <p:cNvSpPr txBox="1">
            <a:spLocks noGrp="1"/>
          </p:cNvSpPr>
          <p:nvPr>
            <p:ph type="subTitle" idx="2"/>
          </p:nvPr>
        </p:nvSpPr>
        <p:spPr>
          <a:xfrm>
            <a:off x="720000" y="1624697"/>
            <a:ext cx="2967000" cy="11487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1" name="Google Shape;111;p20"/>
          <p:cNvSpPr txBox="1">
            <a:spLocks noGrp="1"/>
          </p:cNvSpPr>
          <p:nvPr>
            <p:ph type="subTitle" idx="3"/>
          </p:nvPr>
        </p:nvSpPr>
        <p:spPr>
          <a:xfrm>
            <a:off x="4678650" y="1624697"/>
            <a:ext cx="2967000" cy="11487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2" name="Google Shape;112;p20"/>
          <p:cNvSpPr txBox="1">
            <a:spLocks noGrp="1"/>
          </p:cNvSpPr>
          <p:nvPr>
            <p:ph type="subTitle" idx="4"/>
          </p:nvPr>
        </p:nvSpPr>
        <p:spPr>
          <a:xfrm>
            <a:off x="720000" y="3404922"/>
            <a:ext cx="2967000" cy="11487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3" name="Google Shape;113;p20"/>
          <p:cNvSpPr txBox="1">
            <a:spLocks noGrp="1"/>
          </p:cNvSpPr>
          <p:nvPr>
            <p:ph type="subTitle" idx="5"/>
          </p:nvPr>
        </p:nvSpPr>
        <p:spPr>
          <a:xfrm>
            <a:off x="4678650" y="3404922"/>
            <a:ext cx="2967000" cy="11487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4" name="Google Shape;114;p20"/>
          <p:cNvSpPr txBox="1">
            <a:spLocks noGrp="1"/>
          </p:cNvSpPr>
          <p:nvPr>
            <p:ph type="subTitle" idx="6"/>
          </p:nvPr>
        </p:nvSpPr>
        <p:spPr>
          <a:xfrm>
            <a:off x="720000" y="2944268"/>
            <a:ext cx="2967000" cy="5259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Raleway"/>
              <a:buNone/>
              <a:defRPr sz="1800">
                <a:solidFill>
                  <a:schemeClr val="dk1"/>
                </a:solidFill>
                <a:latin typeface="Be Vietnam Pro Medium"/>
                <a:ea typeface="Be Vietnam Pro Medium"/>
                <a:cs typeface="Be Vietnam Pro Medium"/>
                <a:sym typeface="Be Vietnam Pro Medium"/>
              </a:defRPr>
            </a:lvl1pPr>
            <a:lvl2pPr lvl="1"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2pPr>
            <a:lvl3pPr lvl="2"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3pPr>
            <a:lvl4pPr lvl="3"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4pPr>
            <a:lvl5pPr lvl="4"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5pPr>
            <a:lvl6pPr lvl="5"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6pPr>
            <a:lvl7pPr lvl="6"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7pPr>
            <a:lvl8pPr lvl="7"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8pPr>
            <a:lvl9pPr lvl="8"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9pPr>
          </a:lstStyle>
          <a:p>
            <a:endParaRPr/>
          </a:p>
        </p:txBody>
      </p:sp>
      <p:sp>
        <p:nvSpPr>
          <p:cNvPr id="115" name="Google Shape;115;p20"/>
          <p:cNvSpPr txBox="1">
            <a:spLocks noGrp="1"/>
          </p:cNvSpPr>
          <p:nvPr>
            <p:ph type="subTitle" idx="7"/>
          </p:nvPr>
        </p:nvSpPr>
        <p:spPr>
          <a:xfrm>
            <a:off x="4678650" y="1164031"/>
            <a:ext cx="2967000" cy="5259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Raleway"/>
              <a:buNone/>
              <a:defRPr sz="1800">
                <a:solidFill>
                  <a:schemeClr val="dk1"/>
                </a:solidFill>
                <a:latin typeface="Be Vietnam Pro Medium"/>
                <a:ea typeface="Be Vietnam Pro Medium"/>
                <a:cs typeface="Be Vietnam Pro Medium"/>
                <a:sym typeface="Be Vietnam Pro Medium"/>
              </a:defRPr>
            </a:lvl1pPr>
            <a:lvl2pPr lvl="1"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2pPr>
            <a:lvl3pPr lvl="2"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3pPr>
            <a:lvl4pPr lvl="3"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4pPr>
            <a:lvl5pPr lvl="4"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5pPr>
            <a:lvl6pPr lvl="5"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6pPr>
            <a:lvl7pPr lvl="6"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7pPr>
            <a:lvl8pPr lvl="7"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8pPr>
            <a:lvl9pPr lvl="8"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9pPr>
          </a:lstStyle>
          <a:p>
            <a:endParaRPr/>
          </a:p>
        </p:txBody>
      </p:sp>
      <p:sp>
        <p:nvSpPr>
          <p:cNvPr id="116" name="Google Shape;116;p20"/>
          <p:cNvSpPr txBox="1">
            <a:spLocks noGrp="1"/>
          </p:cNvSpPr>
          <p:nvPr>
            <p:ph type="subTitle" idx="8"/>
          </p:nvPr>
        </p:nvSpPr>
        <p:spPr>
          <a:xfrm>
            <a:off x="4678650" y="2944268"/>
            <a:ext cx="2967000" cy="5259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Raleway"/>
              <a:buNone/>
              <a:defRPr sz="1800">
                <a:solidFill>
                  <a:schemeClr val="dk1"/>
                </a:solidFill>
                <a:latin typeface="Be Vietnam Pro Medium"/>
                <a:ea typeface="Be Vietnam Pro Medium"/>
                <a:cs typeface="Be Vietnam Pro Medium"/>
                <a:sym typeface="Be Vietnam Pro Medium"/>
              </a:defRPr>
            </a:lvl1pPr>
            <a:lvl2pPr lvl="1"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2pPr>
            <a:lvl3pPr lvl="2"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3pPr>
            <a:lvl4pPr lvl="3"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4pPr>
            <a:lvl5pPr lvl="4"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5pPr>
            <a:lvl6pPr lvl="5"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6pPr>
            <a:lvl7pPr lvl="6"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7pPr>
            <a:lvl8pPr lvl="7"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8pPr>
            <a:lvl9pPr lvl="8"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only 4">
  <p:cSld name="CUSTOM_9_1_1_1">
    <p:spTree>
      <p:nvGrpSpPr>
        <p:cNvPr id="1" name="Shape 145"/>
        <p:cNvGrpSpPr/>
        <p:nvPr/>
      </p:nvGrpSpPr>
      <p:grpSpPr>
        <a:xfrm>
          <a:off x="0" y="0"/>
          <a:ext cx="0" cy="0"/>
          <a:chOff x="0" y="0"/>
          <a:chExt cx="0" cy="0"/>
        </a:xfrm>
      </p:grpSpPr>
      <p:pic>
        <p:nvPicPr>
          <p:cNvPr id="146" name="Google Shape;146;p26"/>
          <p:cNvPicPr preferRelativeResize="0"/>
          <p:nvPr/>
        </p:nvPicPr>
        <p:blipFill>
          <a:blip r:embed="rId2">
            <a:alphaModFix/>
          </a:blip>
          <a:stretch>
            <a:fillRect/>
          </a:stretch>
        </p:blipFill>
        <p:spPr>
          <a:xfrm rot="10800000">
            <a:off x="0" y="0"/>
            <a:ext cx="9144000" cy="5143500"/>
          </a:xfrm>
          <a:prstGeom prst="rect">
            <a:avLst/>
          </a:prstGeom>
          <a:noFill/>
          <a:ln>
            <a:noFill/>
          </a:ln>
        </p:spPr>
      </p:pic>
      <p:sp>
        <p:nvSpPr>
          <p:cNvPr id="147" name="Google Shape;147;p2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153"/>
        <p:cNvGrpSpPr/>
        <p:nvPr/>
      </p:nvGrpSpPr>
      <p:grpSpPr>
        <a:xfrm>
          <a:off x="0" y="0"/>
          <a:ext cx="0" cy="0"/>
          <a:chOff x="0" y="0"/>
          <a:chExt cx="0" cy="0"/>
        </a:xfrm>
      </p:grpSpPr>
      <p:pic>
        <p:nvPicPr>
          <p:cNvPr id="154" name="Google Shape;154;p28"/>
          <p:cNvPicPr preferRelativeResize="0"/>
          <p:nvPr/>
        </p:nvPicPr>
        <p:blipFill>
          <a:blip r:embed="rId2">
            <a:alphaModFix/>
          </a:blip>
          <a:stretch>
            <a:fillRect/>
          </a:stretch>
        </p:blipFill>
        <p:spPr>
          <a:xfrm>
            <a:off x="0" y="0"/>
            <a:ext cx="9143990" cy="5143500"/>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155"/>
        <p:cNvGrpSpPr/>
        <p:nvPr/>
      </p:nvGrpSpPr>
      <p:grpSpPr>
        <a:xfrm>
          <a:off x="0" y="0"/>
          <a:ext cx="0" cy="0"/>
          <a:chOff x="0" y="0"/>
          <a:chExt cx="0" cy="0"/>
        </a:xfrm>
      </p:grpSpPr>
      <p:pic>
        <p:nvPicPr>
          <p:cNvPr id="156" name="Google Shape;156;p29"/>
          <p:cNvPicPr preferRelativeResize="0"/>
          <p:nvPr/>
        </p:nvPicPr>
        <p:blipFill>
          <a:blip r:embed="rId2">
            <a:alphaModFix/>
          </a:blip>
          <a:stretch>
            <a:fillRect/>
          </a:stretch>
        </p:blipFill>
        <p:spPr>
          <a:xfrm>
            <a:off x="0" y="0"/>
            <a:ext cx="9144000" cy="5143505"/>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7"/>
        <p:cNvGrpSpPr/>
        <p:nvPr/>
      </p:nvGrpSpPr>
      <p:grpSpPr>
        <a:xfrm>
          <a:off x="0" y="0"/>
          <a:ext cx="0" cy="0"/>
          <a:chOff x="0" y="0"/>
          <a:chExt cx="0" cy="0"/>
        </a:xfrm>
      </p:grpSpPr>
      <p:pic>
        <p:nvPicPr>
          <p:cNvPr id="18" name="Google Shape;18;p4"/>
          <p:cNvPicPr preferRelativeResize="0"/>
          <p:nvPr/>
        </p:nvPicPr>
        <p:blipFill>
          <a:blip r:embed="rId2">
            <a:alphaModFix/>
          </a:blip>
          <a:stretch>
            <a:fillRect/>
          </a:stretch>
        </p:blipFill>
        <p:spPr>
          <a:xfrm rot="10800000">
            <a:off x="0" y="0"/>
            <a:ext cx="9144000" cy="5143500"/>
          </a:xfrm>
          <a:prstGeom prst="rect">
            <a:avLst/>
          </a:prstGeom>
          <a:noFill/>
          <a:ln>
            <a:noFill/>
          </a:ln>
        </p:spPr>
      </p:pic>
      <p:sp>
        <p:nvSpPr>
          <p:cNvPr id="19" name="Google Shape;19;p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20" name="Google Shape;20;p4"/>
          <p:cNvSpPr txBox="1">
            <a:spLocks noGrp="1"/>
          </p:cNvSpPr>
          <p:nvPr>
            <p:ph type="body" idx="1"/>
          </p:nvPr>
        </p:nvSpPr>
        <p:spPr>
          <a:xfrm>
            <a:off x="720000" y="1061700"/>
            <a:ext cx="7704000" cy="461700"/>
          </a:xfrm>
          <a:prstGeom prst="rect">
            <a:avLst/>
          </a:prstGeom>
        </p:spPr>
        <p:txBody>
          <a:bodyPr spcFirstLastPara="1" wrap="square" lIns="91425" tIns="91425" rIns="91425" bIns="91425" anchor="t" anchorCtr="0">
            <a:noAutofit/>
          </a:bodyPr>
          <a:lstStyle>
            <a:lvl1pPr marL="457200" lvl="0" indent="-317500" algn="ctr" rtl="0">
              <a:spcBef>
                <a:spcPts val="0"/>
              </a:spcBef>
              <a:spcAft>
                <a:spcPts val="0"/>
              </a:spcAft>
              <a:buSzPts val="1400"/>
              <a:buChar char="●"/>
              <a:defRPr/>
            </a:lvl1pPr>
            <a:lvl2pPr marL="914400" lvl="1" indent="-317500" algn="ctr" rtl="0">
              <a:lnSpc>
                <a:spcPct val="115000"/>
              </a:lnSpc>
              <a:spcBef>
                <a:spcPts val="0"/>
              </a:spcBef>
              <a:spcAft>
                <a:spcPts val="0"/>
              </a:spcAft>
              <a:buSzPts val="1400"/>
              <a:buChar char="○"/>
              <a:defRPr/>
            </a:lvl2pPr>
            <a:lvl3pPr marL="1371600" lvl="2" indent="-317500" algn="ctr" rtl="0">
              <a:lnSpc>
                <a:spcPct val="115000"/>
              </a:lnSpc>
              <a:spcBef>
                <a:spcPts val="0"/>
              </a:spcBef>
              <a:spcAft>
                <a:spcPts val="0"/>
              </a:spcAft>
              <a:buSzPts val="1400"/>
              <a:buChar char="■"/>
              <a:defRPr/>
            </a:lvl3pPr>
            <a:lvl4pPr marL="1828800" lvl="3" indent="-317500" algn="ctr" rtl="0">
              <a:lnSpc>
                <a:spcPct val="115000"/>
              </a:lnSpc>
              <a:spcBef>
                <a:spcPts val="0"/>
              </a:spcBef>
              <a:spcAft>
                <a:spcPts val="0"/>
              </a:spcAft>
              <a:buSzPts val="1400"/>
              <a:buChar char="●"/>
              <a:defRPr/>
            </a:lvl4pPr>
            <a:lvl5pPr marL="2286000" lvl="4" indent="-317500" algn="ctr" rtl="0">
              <a:lnSpc>
                <a:spcPct val="115000"/>
              </a:lnSpc>
              <a:spcBef>
                <a:spcPts val="0"/>
              </a:spcBef>
              <a:spcAft>
                <a:spcPts val="0"/>
              </a:spcAft>
              <a:buSzPts val="1400"/>
              <a:buChar char="○"/>
              <a:defRPr/>
            </a:lvl5pPr>
            <a:lvl6pPr marL="2743200" lvl="5" indent="-317500" algn="ctr" rtl="0">
              <a:lnSpc>
                <a:spcPct val="115000"/>
              </a:lnSpc>
              <a:spcBef>
                <a:spcPts val="0"/>
              </a:spcBef>
              <a:spcAft>
                <a:spcPts val="0"/>
              </a:spcAft>
              <a:buSzPts val="1400"/>
              <a:buChar char="■"/>
              <a:defRPr/>
            </a:lvl6pPr>
            <a:lvl7pPr marL="3200400" lvl="6" indent="-317500" algn="ctr" rtl="0">
              <a:lnSpc>
                <a:spcPct val="115000"/>
              </a:lnSpc>
              <a:spcBef>
                <a:spcPts val="0"/>
              </a:spcBef>
              <a:spcAft>
                <a:spcPts val="0"/>
              </a:spcAft>
              <a:buSzPts val="1400"/>
              <a:buChar char="●"/>
              <a:defRPr/>
            </a:lvl7pPr>
            <a:lvl8pPr marL="3657600" lvl="7" indent="-317500" algn="ctr" rtl="0">
              <a:lnSpc>
                <a:spcPct val="115000"/>
              </a:lnSpc>
              <a:spcBef>
                <a:spcPts val="0"/>
              </a:spcBef>
              <a:spcAft>
                <a:spcPts val="0"/>
              </a:spcAft>
              <a:buSzPts val="1400"/>
              <a:buChar char="○"/>
              <a:defRPr/>
            </a:lvl8pPr>
            <a:lvl9pPr marL="4114800" lvl="8" indent="-317500" algn="ctr" rtl="0">
              <a:lnSpc>
                <a:spcPct val="115000"/>
              </a:lnSpc>
              <a:spcBef>
                <a:spcPts val="0"/>
              </a:spcBef>
              <a:spcAft>
                <a:spcPts val="0"/>
              </a:spcAft>
              <a:buSzPts val="1400"/>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1"/>
        <p:cNvGrpSpPr/>
        <p:nvPr/>
      </p:nvGrpSpPr>
      <p:grpSpPr>
        <a:xfrm>
          <a:off x="0" y="0"/>
          <a:ext cx="0" cy="0"/>
          <a:chOff x="0" y="0"/>
          <a:chExt cx="0" cy="0"/>
        </a:xfrm>
      </p:grpSpPr>
      <p:pic>
        <p:nvPicPr>
          <p:cNvPr id="32" name="Google Shape;32;p7"/>
          <p:cNvPicPr preferRelativeResize="0"/>
          <p:nvPr/>
        </p:nvPicPr>
        <p:blipFill>
          <a:blip r:embed="rId2">
            <a:alphaModFix/>
          </a:blip>
          <a:stretch>
            <a:fillRect/>
          </a:stretch>
        </p:blipFill>
        <p:spPr>
          <a:xfrm rot="10800000">
            <a:off x="0" y="0"/>
            <a:ext cx="9144000" cy="5143500"/>
          </a:xfrm>
          <a:prstGeom prst="rect">
            <a:avLst/>
          </a:prstGeom>
          <a:noFill/>
          <a:ln>
            <a:noFill/>
          </a:ln>
        </p:spPr>
      </p:pic>
      <p:sp>
        <p:nvSpPr>
          <p:cNvPr id="33" name="Google Shape;33;p7"/>
          <p:cNvSpPr txBox="1">
            <a:spLocks noGrp="1"/>
          </p:cNvSpPr>
          <p:nvPr>
            <p:ph type="title"/>
          </p:nvPr>
        </p:nvSpPr>
        <p:spPr>
          <a:xfrm>
            <a:off x="715100" y="1015825"/>
            <a:ext cx="3852000" cy="572700"/>
          </a:xfrm>
          <a:prstGeom prst="rect">
            <a:avLst/>
          </a:prstGeom>
        </p:spPr>
        <p:txBody>
          <a:bodyPr spcFirstLastPara="1" wrap="square" lIns="91425" tIns="91425" rIns="91425" bIns="91425" anchor="b" anchorCtr="0">
            <a:noAutofit/>
          </a:bodyPr>
          <a:lstStyle>
            <a:lvl1pPr lvl="0" algn="l"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4" name="Google Shape;34;p7"/>
          <p:cNvSpPr txBox="1">
            <a:spLocks noGrp="1"/>
          </p:cNvSpPr>
          <p:nvPr>
            <p:ph type="body" idx="1"/>
          </p:nvPr>
        </p:nvSpPr>
        <p:spPr>
          <a:xfrm>
            <a:off x="715100" y="1649075"/>
            <a:ext cx="3852000" cy="24786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17500" rtl="0">
              <a:lnSpc>
                <a:spcPct val="115000"/>
              </a:lnSpc>
              <a:spcBef>
                <a:spcPts val="0"/>
              </a:spcBef>
              <a:spcAft>
                <a:spcPts val="0"/>
              </a:spcAft>
              <a:buSzPts val="1400"/>
              <a:buChar char="○"/>
              <a:defRPr/>
            </a:lvl2pPr>
            <a:lvl3pPr marL="1371600" lvl="2" indent="-317500" rtl="0">
              <a:lnSpc>
                <a:spcPct val="115000"/>
              </a:lnSpc>
              <a:spcBef>
                <a:spcPts val="0"/>
              </a:spcBef>
              <a:spcAft>
                <a:spcPts val="0"/>
              </a:spcAft>
              <a:buSzPts val="1400"/>
              <a:buChar char="■"/>
              <a:defRPr/>
            </a:lvl3pPr>
            <a:lvl4pPr marL="1828800" lvl="3" indent="-317500" rtl="0">
              <a:lnSpc>
                <a:spcPct val="115000"/>
              </a:lnSpc>
              <a:spcBef>
                <a:spcPts val="0"/>
              </a:spcBef>
              <a:spcAft>
                <a:spcPts val="0"/>
              </a:spcAft>
              <a:buSzPts val="1400"/>
              <a:buChar char="●"/>
              <a:defRPr/>
            </a:lvl4pPr>
            <a:lvl5pPr marL="2286000" lvl="4" indent="-317500" rtl="0">
              <a:lnSpc>
                <a:spcPct val="115000"/>
              </a:lnSpc>
              <a:spcBef>
                <a:spcPts val="0"/>
              </a:spcBef>
              <a:spcAft>
                <a:spcPts val="0"/>
              </a:spcAft>
              <a:buSzPts val="1400"/>
              <a:buChar char="○"/>
              <a:defRPr/>
            </a:lvl5pPr>
            <a:lvl6pPr marL="2743200" lvl="5" indent="-317500" rtl="0">
              <a:lnSpc>
                <a:spcPct val="115000"/>
              </a:lnSpc>
              <a:spcBef>
                <a:spcPts val="0"/>
              </a:spcBef>
              <a:spcAft>
                <a:spcPts val="0"/>
              </a:spcAft>
              <a:buSzPts val="1400"/>
              <a:buChar char="■"/>
              <a:defRPr/>
            </a:lvl6pPr>
            <a:lvl7pPr marL="3200400" lvl="6" indent="-317500" rtl="0">
              <a:lnSpc>
                <a:spcPct val="115000"/>
              </a:lnSpc>
              <a:spcBef>
                <a:spcPts val="0"/>
              </a:spcBef>
              <a:spcAft>
                <a:spcPts val="0"/>
              </a:spcAft>
              <a:buSzPts val="1400"/>
              <a:buChar char="●"/>
              <a:defRPr/>
            </a:lvl7pPr>
            <a:lvl8pPr marL="3657600" lvl="7" indent="-317500" rtl="0">
              <a:lnSpc>
                <a:spcPct val="115000"/>
              </a:lnSpc>
              <a:spcBef>
                <a:spcPts val="0"/>
              </a:spcBef>
              <a:spcAft>
                <a:spcPts val="0"/>
              </a:spcAft>
              <a:buSzPts val="1400"/>
              <a:buChar char="○"/>
              <a:defRPr/>
            </a:lvl8pPr>
            <a:lvl9pPr marL="4114800" lvl="8" indent="-317500" rtl="0">
              <a:lnSpc>
                <a:spcPct val="115000"/>
              </a:lnSpc>
              <a:spcBef>
                <a:spcPts val="0"/>
              </a:spcBef>
              <a:spcAft>
                <a:spcPts val="0"/>
              </a:spcAft>
              <a:buSzPts val="1400"/>
              <a:buChar char="■"/>
              <a:defRPr/>
            </a:lvl9pPr>
          </a:lstStyle>
          <a:p>
            <a:endParaRPr/>
          </a:p>
        </p:txBody>
      </p:sp>
      <p:sp>
        <p:nvSpPr>
          <p:cNvPr id="35" name="Google Shape;35;p7"/>
          <p:cNvSpPr>
            <a:spLocks noGrp="1"/>
          </p:cNvSpPr>
          <p:nvPr>
            <p:ph type="pic" idx="2"/>
          </p:nvPr>
        </p:nvSpPr>
        <p:spPr>
          <a:xfrm>
            <a:off x="5063025" y="535000"/>
            <a:ext cx="3366000" cy="4073400"/>
          </a:xfrm>
          <a:prstGeom prst="roundRect">
            <a:avLst>
              <a:gd name="adj" fmla="val 16667"/>
            </a:avLst>
          </a:prstGeom>
          <a:noFill/>
          <a:ln>
            <a:noFill/>
          </a:ln>
        </p:spPr>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6"/>
        <p:cNvGrpSpPr/>
        <p:nvPr/>
      </p:nvGrpSpPr>
      <p:grpSpPr>
        <a:xfrm>
          <a:off x="0" y="0"/>
          <a:ext cx="0" cy="0"/>
          <a:chOff x="0" y="0"/>
          <a:chExt cx="0" cy="0"/>
        </a:xfrm>
      </p:grpSpPr>
      <p:pic>
        <p:nvPicPr>
          <p:cNvPr id="37" name="Google Shape;37;p8"/>
          <p:cNvPicPr preferRelativeResize="0"/>
          <p:nvPr/>
        </p:nvPicPr>
        <p:blipFill>
          <a:blip r:embed="rId2">
            <a:alphaModFix/>
          </a:blip>
          <a:stretch>
            <a:fillRect/>
          </a:stretch>
        </p:blipFill>
        <p:spPr>
          <a:xfrm rot="10800000" flipH="1">
            <a:off x="0" y="0"/>
            <a:ext cx="9144000" cy="5143500"/>
          </a:xfrm>
          <a:prstGeom prst="rect">
            <a:avLst/>
          </a:prstGeom>
          <a:noFill/>
          <a:ln>
            <a:noFill/>
          </a:ln>
        </p:spPr>
      </p:pic>
      <p:sp>
        <p:nvSpPr>
          <p:cNvPr id="38" name="Google Shape;38;p8"/>
          <p:cNvSpPr txBox="1">
            <a:spLocks noGrp="1"/>
          </p:cNvSpPr>
          <p:nvPr>
            <p:ph type="title"/>
          </p:nvPr>
        </p:nvSpPr>
        <p:spPr>
          <a:xfrm>
            <a:off x="2167150" y="1307100"/>
            <a:ext cx="4809600" cy="2529300"/>
          </a:xfrm>
          <a:prstGeom prst="rect">
            <a:avLst/>
          </a:prstGeom>
        </p:spPr>
        <p:txBody>
          <a:bodyPr spcFirstLastPara="1" wrap="square" lIns="91425" tIns="91425" rIns="91425" bIns="91425" anchor="ctr" anchorCtr="0">
            <a:noAutofit/>
          </a:bodyPr>
          <a:lstStyle>
            <a:lvl1pPr lvl="0" algn="ctr">
              <a:spcBef>
                <a:spcPts val="0"/>
              </a:spcBef>
              <a:spcAft>
                <a:spcPts val="0"/>
              </a:spcAft>
              <a:buSzPts val="6000"/>
              <a:buNone/>
              <a:defRPr sz="6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9"/>
        <p:cNvGrpSpPr/>
        <p:nvPr/>
      </p:nvGrpSpPr>
      <p:grpSpPr>
        <a:xfrm>
          <a:off x="0" y="0"/>
          <a:ext cx="0" cy="0"/>
          <a:chOff x="0" y="0"/>
          <a:chExt cx="0" cy="0"/>
        </a:xfrm>
      </p:grpSpPr>
      <p:pic>
        <p:nvPicPr>
          <p:cNvPr id="40" name="Google Shape;40;p9"/>
          <p:cNvPicPr preferRelativeResize="0"/>
          <p:nvPr/>
        </p:nvPicPr>
        <p:blipFill>
          <a:blip r:embed="rId2">
            <a:alphaModFix/>
          </a:blip>
          <a:stretch>
            <a:fillRect/>
          </a:stretch>
        </p:blipFill>
        <p:spPr>
          <a:xfrm flipH="1">
            <a:off x="0" y="0"/>
            <a:ext cx="9144000" cy="5143500"/>
          </a:xfrm>
          <a:prstGeom prst="rect">
            <a:avLst/>
          </a:prstGeom>
          <a:noFill/>
          <a:ln>
            <a:noFill/>
          </a:ln>
        </p:spPr>
      </p:pic>
      <p:sp>
        <p:nvSpPr>
          <p:cNvPr id="41" name="Google Shape;41;p9"/>
          <p:cNvSpPr txBox="1">
            <a:spLocks noGrp="1"/>
          </p:cNvSpPr>
          <p:nvPr>
            <p:ph type="title"/>
          </p:nvPr>
        </p:nvSpPr>
        <p:spPr>
          <a:xfrm>
            <a:off x="2201813" y="1584874"/>
            <a:ext cx="4740300" cy="841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600"/>
              <a:buNone/>
              <a:defRPr sz="45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42" name="Google Shape;42;p9"/>
          <p:cNvSpPr txBox="1">
            <a:spLocks noGrp="1"/>
          </p:cNvSpPr>
          <p:nvPr>
            <p:ph type="subTitle" idx="1"/>
          </p:nvPr>
        </p:nvSpPr>
        <p:spPr>
          <a:xfrm>
            <a:off x="2201888" y="2427926"/>
            <a:ext cx="4740300" cy="1130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3"/>
        <p:cNvGrpSpPr/>
        <p:nvPr/>
      </p:nvGrpSpPr>
      <p:grpSpPr>
        <a:xfrm>
          <a:off x="0" y="0"/>
          <a:ext cx="0" cy="0"/>
          <a:chOff x="0" y="0"/>
          <a:chExt cx="0" cy="0"/>
        </a:xfrm>
      </p:grpSpPr>
      <p:sp>
        <p:nvSpPr>
          <p:cNvPr id="44" name="Google Shape;44;p10"/>
          <p:cNvSpPr>
            <a:spLocks noGrp="1"/>
          </p:cNvSpPr>
          <p:nvPr>
            <p:ph type="pic" idx="2"/>
          </p:nvPr>
        </p:nvSpPr>
        <p:spPr>
          <a:xfrm>
            <a:off x="-6875" y="0"/>
            <a:ext cx="9144000" cy="5157300"/>
          </a:xfrm>
          <a:prstGeom prst="rect">
            <a:avLst/>
          </a:prstGeom>
          <a:noFill/>
          <a:ln>
            <a:noFill/>
          </a:ln>
        </p:spPr>
      </p:sp>
      <p:sp>
        <p:nvSpPr>
          <p:cNvPr id="45" name="Google Shape;45;p10"/>
          <p:cNvSpPr txBox="1">
            <a:spLocks noGrp="1"/>
          </p:cNvSpPr>
          <p:nvPr>
            <p:ph type="title"/>
          </p:nvPr>
        </p:nvSpPr>
        <p:spPr>
          <a:xfrm>
            <a:off x="720000" y="4038000"/>
            <a:ext cx="7704000" cy="572700"/>
          </a:xfrm>
          <a:prstGeom prst="rect">
            <a:avLst/>
          </a:prstGeom>
          <a:solidFill>
            <a:schemeClr val="lt1"/>
          </a:solidFill>
        </p:spPr>
        <p:txBody>
          <a:bodyPr spcFirstLastPara="1" wrap="square" lIns="91425" tIns="91425" rIns="91425" bIns="91425" anchor="ctr"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dk1"/>
        </a:solidFill>
        <a:effectLst/>
      </p:bgPr>
    </p:bg>
    <p:spTree>
      <p:nvGrpSpPr>
        <p:cNvPr id="1" name="Shape 50"/>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hree columns">
  <p:cSld name="CUSTOM_8">
    <p:spTree>
      <p:nvGrpSpPr>
        <p:cNvPr id="1" name="Shape 91"/>
        <p:cNvGrpSpPr/>
        <p:nvPr/>
      </p:nvGrpSpPr>
      <p:grpSpPr>
        <a:xfrm>
          <a:off x="0" y="0"/>
          <a:ext cx="0" cy="0"/>
          <a:chOff x="0" y="0"/>
          <a:chExt cx="0" cy="0"/>
        </a:xfrm>
      </p:grpSpPr>
      <p:pic>
        <p:nvPicPr>
          <p:cNvPr id="92" name="Google Shape;92;p18"/>
          <p:cNvPicPr preferRelativeResize="0"/>
          <p:nvPr/>
        </p:nvPicPr>
        <p:blipFill>
          <a:blip r:embed="rId2">
            <a:alphaModFix/>
          </a:blip>
          <a:stretch>
            <a:fillRect/>
          </a:stretch>
        </p:blipFill>
        <p:spPr>
          <a:xfrm>
            <a:off x="0" y="0"/>
            <a:ext cx="9144000" cy="5143500"/>
          </a:xfrm>
          <a:prstGeom prst="rect">
            <a:avLst/>
          </a:prstGeom>
          <a:noFill/>
          <a:ln>
            <a:noFill/>
          </a:ln>
        </p:spPr>
      </p:pic>
      <p:sp>
        <p:nvSpPr>
          <p:cNvPr id="93" name="Google Shape;93;p1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94" name="Google Shape;94;p18"/>
          <p:cNvSpPr txBox="1">
            <a:spLocks noGrp="1"/>
          </p:cNvSpPr>
          <p:nvPr>
            <p:ph type="subTitle" idx="1"/>
          </p:nvPr>
        </p:nvSpPr>
        <p:spPr>
          <a:xfrm>
            <a:off x="720000" y="1024768"/>
            <a:ext cx="7704000" cy="997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Char char="●"/>
              <a:defRPr/>
            </a:lvl1pPr>
            <a:lvl2pPr lvl="1" algn="ctr" rtl="0">
              <a:lnSpc>
                <a:spcPct val="100000"/>
              </a:lnSpc>
              <a:spcBef>
                <a:spcPts val="0"/>
              </a:spcBef>
              <a:spcAft>
                <a:spcPts val="0"/>
              </a:spcAft>
              <a:buSzPts val="1400"/>
              <a:buChar char="○"/>
              <a:defRPr/>
            </a:lvl2pPr>
            <a:lvl3pPr lvl="2" algn="ctr" rtl="0">
              <a:lnSpc>
                <a:spcPct val="100000"/>
              </a:lnSpc>
              <a:spcBef>
                <a:spcPts val="0"/>
              </a:spcBef>
              <a:spcAft>
                <a:spcPts val="0"/>
              </a:spcAft>
              <a:buSzPts val="1400"/>
              <a:buChar char="■"/>
              <a:defRPr/>
            </a:lvl3pPr>
            <a:lvl4pPr lvl="3" algn="ctr" rtl="0">
              <a:lnSpc>
                <a:spcPct val="100000"/>
              </a:lnSpc>
              <a:spcBef>
                <a:spcPts val="0"/>
              </a:spcBef>
              <a:spcAft>
                <a:spcPts val="0"/>
              </a:spcAft>
              <a:buSzPts val="1400"/>
              <a:buChar char="●"/>
              <a:defRPr/>
            </a:lvl4pPr>
            <a:lvl5pPr lvl="4" algn="ctr" rtl="0">
              <a:lnSpc>
                <a:spcPct val="100000"/>
              </a:lnSpc>
              <a:spcBef>
                <a:spcPts val="0"/>
              </a:spcBef>
              <a:spcAft>
                <a:spcPts val="0"/>
              </a:spcAft>
              <a:buSzPts val="1400"/>
              <a:buChar char="○"/>
              <a:defRPr/>
            </a:lvl5pPr>
            <a:lvl6pPr lvl="5" algn="ctr" rtl="0">
              <a:lnSpc>
                <a:spcPct val="100000"/>
              </a:lnSpc>
              <a:spcBef>
                <a:spcPts val="0"/>
              </a:spcBef>
              <a:spcAft>
                <a:spcPts val="0"/>
              </a:spcAft>
              <a:buSzPts val="1400"/>
              <a:buChar char="■"/>
              <a:defRPr/>
            </a:lvl6pPr>
            <a:lvl7pPr lvl="6" algn="ctr" rtl="0">
              <a:lnSpc>
                <a:spcPct val="100000"/>
              </a:lnSpc>
              <a:spcBef>
                <a:spcPts val="0"/>
              </a:spcBef>
              <a:spcAft>
                <a:spcPts val="0"/>
              </a:spcAft>
              <a:buSzPts val="1400"/>
              <a:buChar char="●"/>
              <a:defRPr/>
            </a:lvl7pPr>
            <a:lvl8pPr lvl="7" algn="ctr" rtl="0">
              <a:lnSpc>
                <a:spcPct val="100000"/>
              </a:lnSpc>
              <a:spcBef>
                <a:spcPts val="0"/>
              </a:spcBef>
              <a:spcAft>
                <a:spcPts val="0"/>
              </a:spcAft>
              <a:buSzPts val="1400"/>
              <a:buChar char="○"/>
              <a:defRPr/>
            </a:lvl8pPr>
            <a:lvl9pPr lvl="8" algn="ctr" rtl="0">
              <a:lnSpc>
                <a:spcPct val="100000"/>
              </a:lnSpc>
              <a:spcBef>
                <a:spcPts val="0"/>
              </a:spcBef>
              <a:spcAft>
                <a:spcPts val="0"/>
              </a:spcAft>
              <a:buSzPts val="1400"/>
              <a:buChar char="■"/>
              <a:defRPr/>
            </a:lvl9pPr>
          </a:lstStyle>
          <a:p>
            <a:endParaRPr/>
          </a:p>
        </p:txBody>
      </p:sp>
      <p:sp>
        <p:nvSpPr>
          <p:cNvPr id="95" name="Google Shape;95;p18"/>
          <p:cNvSpPr txBox="1">
            <a:spLocks noGrp="1"/>
          </p:cNvSpPr>
          <p:nvPr>
            <p:ph type="subTitle" idx="2"/>
          </p:nvPr>
        </p:nvSpPr>
        <p:spPr>
          <a:xfrm>
            <a:off x="720000" y="2022268"/>
            <a:ext cx="7704000" cy="1476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Char char="●"/>
              <a:defRPr/>
            </a:lvl1pPr>
            <a:lvl2pPr lvl="1" algn="ctr" rtl="0">
              <a:lnSpc>
                <a:spcPct val="100000"/>
              </a:lnSpc>
              <a:spcBef>
                <a:spcPts val="0"/>
              </a:spcBef>
              <a:spcAft>
                <a:spcPts val="0"/>
              </a:spcAft>
              <a:buSzPts val="1400"/>
              <a:buChar char="○"/>
              <a:defRPr/>
            </a:lvl2pPr>
            <a:lvl3pPr lvl="2" algn="ctr" rtl="0">
              <a:lnSpc>
                <a:spcPct val="100000"/>
              </a:lnSpc>
              <a:spcBef>
                <a:spcPts val="0"/>
              </a:spcBef>
              <a:spcAft>
                <a:spcPts val="0"/>
              </a:spcAft>
              <a:buSzPts val="1400"/>
              <a:buChar char="■"/>
              <a:defRPr/>
            </a:lvl3pPr>
            <a:lvl4pPr lvl="3" algn="ctr" rtl="0">
              <a:lnSpc>
                <a:spcPct val="100000"/>
              </a:lnSpc>
              <a:spcBef>
                <a:spcPts val="0"/>
              </a:spcBef>
              <a:spcAft>
                <a:spcPts val="0"/>
              </a:spcAft>
              <a:buSzPts val="1400"/>
              <a:buChar char="●"/>
              <a:defRPr/>
            </a:lvl4pPr>
            <a:lvl5pPr lvl="4" algn="ctr" rtl="0">
              <a:lnSpc>
                <a:spcPct val="100000"/>
              </a:lnSpc>
              <a:spcBef>
                <a:spcPts val="0"/>
              </a:spcBef>
              <a:spcAft>
                <a:spcPts val="0"/>
              </a:spcAft>
              <a:buSzPts val="1400"/>
              <a:buChar char="○"/>
              <a:defRPr/>
            </a:lvl5pPr>
            <a:lvl6pPr lvl="5" algn="ctr" rtl="0">
              <a:lnSpc>
                <a:spcPct val="100000"/>
              </a:lnSpc>
              <a:spcBef>
                <a:spcPts val="0"/>
              </a:spcBef>
              <a:spcAft>
                <a:spcPts val="0"/>
              </a:spcAft>
              <a:buSzPts val="1400"/>
              <a:buChar char="■"/>
              <a:defRPr/>
            </a:lvl6pPr>
            <a:lvl7pPr lvl="6" algn="ctr" rtl="0">
              <a:lnSpc>
                <a:spcPct val="100000"/>
              </a:lnSpc>
              <a:spcBef>
                <a:spcPts val="0"/>
              </a:spcBef>
              <a:spcAft>
                <a:spcPts val="0"/>
              </a:spcAft>
              <a:buSzPts val="1400"/>
              <a:buChar char="●"/>
              <a:defRPr/>
            </a:lvl7pPr>
            <a:lvl8pPr lvl="7" algn="ctr" rtl="0">
              <a:lnSpc>
                <a:spcPct val="100000"/>
              </a:lnSpc>
              <a:spcBef>
                <a:spcPts val="0"/>
              </a:spcBef>
              <a:spcAft>
                <a:spcPts val="0"/>
              </a:spcAft>
              <a:buSzPts val="1400"/>
              <a:buChar char="○"/>
              <a:defRPr/>
            </a:lvl8pPr>
            <a:lvl9pPr lvl="8" algn="ctr" rtl="0">
              <a:lnSpc>
                <a:spcPct val="100000"/>
              </a:lnSpc>
              <a:spcBef>
                <a:spcPts val="0"/>
              </a:spcBef>
              <a:spcAft>
                <a:spcPts val="0"/>
              </a:spcAft>
              <a:buSzPts val="1400"/>
              <a:buChar char="■"/>
              <a:defRPr/>
            </a:lvl9pPr>
          </a:lstStyle>
          <a:p>
            <a:endParaRPr/>
          </a:p>
        </p:txBody>
      </p:sp>
      <p:sp>
        <p:nvSpPr>
          <p:cNvPr id="96" name="Google Shape;96;p18"/>
          <p:cNvSpPr txBox="1">
            <a:spLocks noGrp="1"/>
          </p:cNvSpPr>
          <p:nvPr>
            <p:ph type="subTitle" idx="3"/>
          </p:nvPr>
        </p:nvSpPr>
        <p:spPr>
          <a:xfrm>
            <a:off x="720000" y="3498375"/>
            <a:ext cx="7704000" cy="1110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Char char="●"/>
              <a:defRPr/>
            </a:lvl1pPr>
            <a:lvl2pPr lvl="1" algn="ctr" rtl="0">
              <a:lnSpc>
                <a:spcPct val="100000"/>
              </a:lnSpc>
              <a:spcBef>
                <a:spcPts val="0"/>
              </a:spcBef>
              <a:spcAft>
                <a:spcPts val="0"/>
              </a:spcAft>
              <a:buSzPts val="1400"/>
              <a:buChar char="○"/>
              <a:defRPr/>
            </a:lvl2pPr>
            <a:lvl3pPr lvl="2" algn="ctr" rtl="0">
              <a:lnSpc>
                <a:spcPct val="100000"/>
              </a:lnSpc>
              <a:spcBef>
                <a:spcPts val="0"/>
              </a:spcBef>
              <a:spcAft>
                <a:spcPts val="0"/>
              </a:spcAft>
              <a:buSzPts val="1400"/>
              <a:buChar char="■"/>
              <a:defRPr/>
            </a:lvl3pPr>
            <a:lvl4pPr lvl="3" algn="ctr" rtl="0">
              <a:lnSpc>
                <a:spcPct val="100000"/>
              </a:lnSpc>
              <a:spcBef>
                <a:spcPts val="0"/>
              </a:spcBef>
              <a:spcAft>
                <a:spcPts val="0"/>
              </a:spcAft>
              <a:buSzPts val="1400"/>
              <a:buChar char="●"/>
              <a:defRPr/>
            </a:lvl4pPr>
            <a:lvl5pPr lvl="4" algn="ctr" rtl="0">
              <a:lnSpc>
                <a:spcPct val="100000"/>
              </a:lnSpc>
              <a:spcBef>
                <a:spcPts val="0"/>
              </a:spcBef>
              <a:spcAft>
                <a:spcPts val="0"/>
              </a:spcAft>
              <a:buSzPts val="1400"/>
              <a:buChar char="○"/>
              <a:defRPr/>
            </a:lvl5pPr>
            <a:lvl6pPr lvl="5" algn="ctr" rtl="0">
              <a:lnSpc>
                <a:spcPct val="100000"/>
              </a:lnSpc>
              <a:spcBef>
                <a:spcPts val="0"/>
              </a:spcBef>
              <a:spcAft>
                <a:spcPts val="0"/>
              </a:spcAft>
              <a:buSzPts val="1400"/>
              <a:buChar char="■"/>
              <a:defRPr/>
            </a:lvl6pPr>
            <a:lvl7pPr lvl="6" algn="ctr" rtl="0">
              <a:lnSpc>
                <a:spcPct val="100000"/>
              </a:lnSpc>
              <a:spcBef>
                <a:spcPts val="0"/>
              </a:spcBef>
              <a:spcAft>
                <a:spcPts val="0"/>
              </a:spcAft>
              <a:buSzPts val="1400"/>
              <a:buChar char="●"/>
              <a:defRPr/>
            </a:lvl7pPr>
            <a:lvl8pPr lvl="7" algn="ctr" rtl="0">
              <a:lnSpc>
                <a:spcPct val="100000"/>
              </a:lnSpc>
              <a:spcBef>
                <a:spcPts val="0"/>
              </a:spcBef>
              <a:spcAft>
                <a:spcPts val="0"/>
              </a:spcAft>
              <a:buSzPts val="1400"/>
              <a:buChar char="○"/>
              <a:defRPr/>
            </a:lvl8pPr>
            <a:lvl9pPr lvl="8" algn="ctr" rtl="0">
              <a:lnSpc>
                <a:spcPct val="100000"/>
              </a:lnSpc>
              <a:spcBef>
                <a:spcPts val="0"/>
              </a:spcBef>
              <a:spcAft>
                <a:spcPts val="0"/>
              </a:spcAft>
              <a:buSzPts val="1400"/>
              <a:buChar char="■"/>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hree columns 1">
  <p:cSld name="CUSTOM_6">
    <p:spTree>
      <p:nvGrpSpPr>
        <p:cNvPr id="1" name="Shape 97"/>
        <p:cNvGrpSpPr/>
        <p:nvPr/>
      </p:nvGrpSpPr>
      <p:grpSpPr>
        <a:xfrm>
          <a:off x="0" y="0"/>
          <a:ext cx="0" cy="0"/>
          <a:chOff x="0" y="0"/>
          <a:chExt cx="0" cy="0"/>
        </a:xfrm>
      </p:grpSpPr>
      <p:pic>
        <p:nvPicPr>
          <p:cNvPr id="98" name="Google Shape;98;p19"/>
          <p:cNvPicPr preferRelativeResize="0"/>
          <p:nvPr/>
        </p:nvPicPr>
        <p:blipFill>
          <a:blip r:embed="rId2">
            <a:alphaModFix/>
          </a:blip>
          <a:stretch>
            <a:fillRect/>
          </a:stretch>
        </p:blipFill>
        <p:spPr>
          <a:xfrm rot="10800000" flipH="1">
            <a:off x="0" y="0"/>
            <a:ext cx="9144000" cy="5143500"/>
          </a:xfrm>
          <a:prstGeom prst="rect">
            <a:avLst/>
          </a:prstGeom>
          <a:noFill/>
          <a:ln>
            <a:noFill/>
          </a:ln>
        </p:spPr>
      </p:pic>
      <p:sp>
        <p:nvSpPr>
          <p:cNvPr id="99" name="Google Shape;99;p1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00" name="Google Shape;100;p19"/>
          <p:cNvSpPr txBox="1">
            <a:spLocks noGrp="1"/>
          </p:cNvSpPr>
          <p:nvPr>
            <p:ph type="subTitle" idx="1"/>
          </p:nvPr>
        </p:nvSpPr>
        <p:spPr>
          <a:xfrm>
            <a:off x="730330" y="2714320"/>
            <a:ext cx="2315700" cy="1766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1" name="Google Shape;101;p19"/>
          <p:cNvSpPr txBox="1">
            <a:spLocks noGrp="1"/>
          </p:cNvSpPr>
          <p:nvPr>
            <p:ph type="subTitle" idx="2"/>
          </p:nvPr>
        </p:nvSpPr>
        <p:spPr>
          <a:xfrm>
            <a:off x="3414525" y="2714319"/>
            <a:ext cx="2315700" cy="1766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2" name="Google Shape;102;p19"/>
          <p:cNvSpPr txBox="1">
            <a:spLocks noGrp="1"/>
          </p:cNvSpPr>
          <p:nvPr>
            <p:ph type="subTitle" idx="3"/>
          </p:nvPr>
        </p:nvSpPr>
        <p:spPr>
          <a:xfrm>
            <a:off x="6103014" y="2714321"/>
            <a:ext cx="2315700" cy="1766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3" name="Google Shape;103;p19"/>
          <p:cNvSpPr txBox="1">
            <a:spLocks noGrp="1"/>
          </p:cNvSpPr>
          <p:nvPr>
            <p:ph type="subTitle" idx="4"/>
          </p:nvPr>
        </p:nvSpPr>
        <p:spPr>
          <a:xfrm>
            <a:off x="730330" y="2105930"/>
            <a:ext cx="2315700" cy="6855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a:solidFill>
                  <a:schemeClr val="dk1"/>
                </a:solidFill>
                <a:latin typeface="Be Vietnam Pro Medium"/>
                <a:ea typeface="Be Vietnam Pro Medium"/>
                <a:cs typeface="Be Vietnam Pro Medium"/>
                <a:sym typeface="Be Vietnam Pro Medium"/>
              </a:defRPr>
            </a:lvl1pPr>
            <a:lvl2pPr lvl="1" algn="ctr" rtl="0">
              <a:lnSpc>
                <a:spcPct val="100000"/>
              </a:lnSpc>
              <a:spcBef>
                <a:spcPts val="0"/>
              </a:spcBef>
              <a:spcAft>
                <a:spcPts val="0"/>
              </a:spcAft>
              <a:buSzPts val="2400"/>
              <a:buFont typeface="Raleway"/>
              <a:buNone/>
              <a:defRPr sz="2400">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a:latin typeface="Raleway"/>
                <a:ea typeface="Raleway"/>
                <a:cs typeface="Raleway"/>
                <a:sym typeface="Raleway"/>
              </a:defRPr>
            </a:lvl9pPr>
          </a:lstStyle>
          <a:p>
            <a:endParaRPr/>
          </a:p>
        </p:txBody>
      </p:sp>
      <p:sp>
        <p:nvSpPr>
          <p:cNvPr id="104" name="Google Shape;104;p19"/>
          <p:cNvSpPr txBox="1">
            <a:spLocks noGrp="1"/>
          </p:cNvSpPr>
          <p:nvPr>
            <p:ph type="subTitle" idx="5"/>
          </p:nvPr>
        </p:nvSpPr>
        <p:spPr>
          <a:xfrm>
            <a:off x="3414525" y="2105930"/>
            <a:ext cx="2315700" cy="6855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a:solidFill>
                  <a:schemeClr val="dk1"/>
                </a:solidFill>
                <a:latin typeface="Be Vietnam Pro Medium"/>
                <a:ea typeface="Be Vietnam Pro Medium"/>
                <a:cs typeface="Be Vietnam Pro Medium"/>
                <a:sym typeface="Be Vietnam Pro Medium"/>
              </a:defRPr>
            </a:lvl1pPr>
            <a:lvl2pPr lvl="1" algn="ctr" rtl="0">
              <a:lnSpc>
                <a:spcPct val="100000"/>
              </a:lnSpc>
              <a:spcBef>
                <a:spcPts val="0"/>
              </a:spcBef>
              <a:spcAft>
                <a:spcPts val="0"/>
              </a:spcAft>
              <a:buSzPts val="2400"/>
              <a:buFont typeface="Raleway"/>
              <a:buNone/>
              <a:defRPr sz="2400">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a:latin typeface="Raleway"/>
                <a:ea typeface="Raleway"/>
                <a:cs typeface="Raleway"/>
                <a:sym typeface="Raleway"/>
              </a:defRPr>
            </a:lvl9pPr>
          </a:lstStyle>
          <a:p>
            <a:endParaRPr/>
          </a:p>
        </p:txBody>
      </p:sp>
      <p:sp>
        <p:nvSpPr>
          <p:cNvPr id="105" name="Google Shape;105;p19"/>
          <p:cNvSpPr txBox="1">
            <a:spLocks noGrp="1"/>
          </p:cNvSpPr>
          <p:nvPr>
            <p:ph type="subTitle" idx="6"/>
          </p:nvPr>
        </p:nvSpPr>
        <p:spPr>
          <a:xfrm>
            <a:off x="6103014" y="2105930"/>
            <a:ext cx="2315700" cy="6855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a:solidFill>
                  <a:schemeClr val="dk1"/>
                </a:solidFill>
                <a:latin typeface="Be Vietnam Pro Medium"/>
                <a:ea typeface="Be Vietnam Pro Medium"/>
                <a:cs typeface="Be Vietnam Pro Medium"/>
                <a:sym typeface="Be Vietnam Pro Medium"/>
              </a:defRPr>
            </a:lvl1pPr>
            <a:lvl2pPr lvl="1" algn="ctr" rtl="0">
              <a:lnSpc>
                <a:spcPct val="100000"/>
              </a:lnSpc>
              <a:spcBef>
                <a:spcPts val="0"/>
              </a:spcBef>
              <a:spcAft>
                <a:spcPts val="0"/>
              </a:spcAft>
              <a:buSzPts val="2400"/>
              <a:buFont typeface="Raleway"/>
              <a:buNone/>
              <a:defRPr sz="2400">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a:latin typeface="Raleway"/>
                <a:ea typeface="Raleway"/>
                <a:cs typeface="Raleway"/>
                <a:sym typeface="Raleway"/>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5100" y="445025"/>
            <a:ext cx="77139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Be Vietnam Pro Medium"/>
              <a:buNone/>
              <a:defRPr sz="3000">
                <a:solidFill>
                  <a:schemeClr val="dk1"/>
                </a:solidFill>
                <a:latin typeface="Be Vietnam Pro Medium"/>
                <a:ea typeface="Be Vietnam Pro Medium"/>
                <a:cs typeface="Be Vietnam Pro Medium"/>
                <a:sym typeface="Be Vietnam Pro Medium"/>
              </a:defRPr>
            </a:lvl1pPr>
            <a:lvl2pPr lvl="1" rtl="0">
              <a:spcBef>
                <a:spcPts val="0"/>
              </a:spcBef>
              <a:spcAft>
                <a:spcPts val="0"/>
              </a:spcAft>
              <a:buClr>
                <a:schemeClr val="dk1"/>
              </a:buClr>
              <a:buSzPts val="3500"/>
              <a:buFont typeface="Be Vietnam Pro Medium"/>
              <a:buNone/>
              <a:defRPr sz="3500">
                <a:solidFill>
                  <a:schemeClr val="dk1"/>
                </a:solidFill>
                <a:latin typeface="Be Vietnam Pro Medium"/>
                <a:ea typeface="Be Vietnam Pro Medium"/>
                <a:cs typeface="Be Vietnam Pro Medium"/>
                <a:sym typeface="Be Vietnam Pro Medium"/>
              </a:defRPr>
            </a:lvl2pPr>
            <a:lvl3pPr lvl="2" rtl="0">
              <a:spcBef>
                <a:spcPts val="0"/>
              </a:spcBef>
              <a:spcAft>
                <a:spcPts val="0"/>
              </a:spcAft>
              <a:buClr>
                <a:schemeClr val="dk1"/>
              </a:buClr>
              <a:buSzPts val="3500"/>
              <a:buFont typeface="Be Vietnam Pro Medium"/>
              <a:buNone/>
              <a:defRPr sz="3500">
                <a:solidFill>
                  <a:schemeClr val="dk1"/>
                </a:solidFill>
                <a:latin typeface="Be Vietnam Pro Medium"/>
                <a:ea typeface="Be Vietnam Pro Medium"/>
                <a:cs typeface="Be Vietnam Pro Medium"/>
                <a:sym typeface="Be Vietnam Pro Medium"/>
              </a:defRPr>
            </a:lvl3pPr>
            <a:lvl4pPr lvl="3" rtl="0">
              <a:spcBef>
                <a:spcPts val="0"/>
              </a:spcBef>
              <a:spcAft>
                <a:spcPts val="0"/>
              </a:spcAft>
              <a:buClr>
                <a:schemeClr val="dk1"/>
              </a:buClr>
              <a:buSzPts val="3500"/>
              <a:buFont typeface="Be Vietnam Pro Medium"/>
              <a:buNone/>
              <a:defRPr sz="3500">
                <a:solidFill>
                  <a:schemeClr val="dk1"/>
                </a:solidFill>
                <a:latin typeface="Be Vietnam Pro Medium"/>
                <a:ea typeface="Be Vietnam Pro Medium"/>
                <a:cs typeface="Be Vietnam Pro Medium"/>
                <a:sym typeface="Be Vietnam Pro Medium"/>
              </a:defRPr>
            </a:lvl4pPr>
            <a:lvl5pPr lvl="4" rtl="0">
              <a:spcBef>
                <a:spcPts val="0"/>
              </a:spcBef>
              <a:spcAft>
                <a:spcPts val="0"/>
              </a:spcAft>
              <a:buClr>
                <a:schemeClr val="dk1"/>
              </a:buClr>
              <a:buSzPts val="3500"/>
              <a:buFont typeface="Be Vietnam Pro Medium"/>
              <a:buNone/>
              <a:defRPr sz="3500">
                <a:solidFill>
                  <a:schemeClr val="dk1"/>
                </a:solidFill>
                <a:latin typeface="Be Vietnam Pro Medium"/>
                <a:ea typeface="Be Vietnam Pro Medium"/>
                <a:cs typeface="Be Vietnam Pro Medium"/>
                <a:sym typeface="Be Vietnam Pro Medium"/>
              </a:defRPr>
            </a:lvl5pPr>
            <a:lvl6pPr lvl="5" rtl="0">
              <a:spcBef>
                <a:spcPts val="0"/>
              </a:spcBef>
              <a:spcAft>
                <a:spcPts val="0"/>
              </a:spcAft>
              <a:buClr>
                <a:schemeClr val="dk1"/>
              </a:buClr>
              <a:buSzPts val="3500"/>
              <a:buFont typeface="Be Vietnam Pro Medium"/>
              <a:buNone/>
              <a:defRPr sz="3500">
                <a:solidFill>
                  <a:schemeClr val="dk1"/>
                </a:solidFill>
                <a:latin typeface="Be Vietnam Pro Medium"/>
                <a:ea typeface="Be Vietnam Pro Medium"/>
                <a:cs typeface="Be Vietnam Pro Medium"/>
                <a:sym typeface="Be Vietnam Pro Medium"/>
              </a:defRPr>
            </a:lvl6pPr>
            <a:lvl7pPr lvl="6" rtl="0">
              <a:spcBef>
                <a:spcPts val="0"/>
              </a:spcBef>
              <a:spcAft>
                <a:spcPts val="0"/>
              </a:spcAft>
              <a:buClr>
                <a:schemeClr val="dk1"/>
              </a:buClr>
              <a:buSzPts val="3500"/>
              <a:buFont typeface="Be Vietnam Pro Medium"/>
              <a:buNone/>
              <a:defRPr sz="3500">
                <a:solidFill>
                  <a:schemeClr val="dk1"/>
                </a:solidFill>
                <a:latin typeface="Be Vietnam Pro Medium"/>
                <a:ea typeface="Be Vietnam Pro Medium"/>
                <a:cs typeface="Be Vietnam Pro Medium"/>
                <a:sym typeface="Be Vietnam Pro Medium"/>
              </a:defRPr>
            </a:lvl7pPr>
            <a:lvl8pPr lvl="7" rtl="0">
              <a:spcBef>
                <a:spcPts val="0"/>
              </a:spcBef>
              <a:spcAft>
                <a:spcPts val="0"/>
              </a:spcAft>
              <a:buClr>
                <a:schemeClr val="dk1"/>
              </a:buClr>
              <a:buSzPts val="3500"/>
              <a:buFont typeface="Be Vietnam Pro Medium"/>
              <a:buNone/>
              <a:defRPr sz="3500">
                <a:solidFill>
                  <a:schemeClr val="dk1"/>
                </a:solidFill>
                <a:latin typeface="Be Vietnam Pro Medium"/>
                <a:ea typeface="Be Vietnam Pro Medium"/>
                <a:cs typeface="Be Vietnam Pro Medium"/>
                <a:sym typeface="Be Vietnam Pro Medium"/>
              </a:defRPr>
            </a:lvl8pPr>
            <a:lvl9pPr lvl="8" rtl="0">
              <a:spcBef>
                <a:spcPts val="0"/>
              </a:spcBef>
              <a:spcAft>
                <a:spcPts val="0"/>
              </a:spcAft>
              <a:buClr>
                <a:schemeClr val="dk1"/>
              </a:buClr>
              <a:buSzPts val="3500"/>
              <a:buFont typeface="Be Vietnam Pro Medium"/>
              <a:buNone/>
              <a:defRPr sz="3500">
                <a:solidFill>
                  <a:schemeClr val="dk1"/>
                </a:solidFill>
                <a:latin typeface="Be Vietnam Pro Medium"/>
                <a:ea typeface="Be Vietnam Pro Medium"/>
                <a:cs typeface="Be Vietnam Pro Medium"/>
                <a:sym typeface="Be Vietnam Pro Medium"/>
              </a:defRPr>
            </a:lvl9pPr>
          </a:lstStyle>
          <a:p>
            <a:endParaRPr/>
          </a:p>
        </p:txBody>
      </p:sp>
      <p:sp>
        <p:nvSpPr>
          <p:cNvPr id="7" name="Google Shape;7;p1"/>
          <p:cNvSpPr txBox="1">
            <a:spLocks noGrp="1"/>
          </p:cNvSpPr>
          <p:nvPr>
            <p:ph type="body" idx="1"/>
          </p:nvPr>
        </p:nvSpPr>
        <p:spPr>
          <a:xfrm>
            <a:off x="715100" y="1152475"/>
            <a:ext cx="77139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League Spartan"/>
              <a:buChar char="●"/>
              <a:defRPr>
                <a:solidFill>
                  <a:schemeClr val="dk1"/>
                </a:solidFill>
                <a:latin typeface="League Spartan"/>
                <a:ea typeface="League Spartan"/>
                <a:cs typeface="League Spartan"/>
                <a:sym typeface="League Spartan"/>
              </a:defRPr>
            </a:lvl1pPr>
            <a:lvl2pPr marL="914400" lvl="1" indent="-317500">
              <a:lnSpc>
                <a:spcPct val="100000"/>
              </a:lnSpc>
              <a:spcBef>
                <a:spcPts val="0"/>
              </a:spcBef>
              <a:spcAft>
                <a:spcPts val="0"/>
              </a:spcAft>
              <a:buClr>
                <a:schemeClr val="dk1"/>
              </a:buClr>
              <a:buSzPts val="1400"/>
              <a:buFont typeface="League Spartan"/>
              <a:buChar char="○"/>
              <a:defRPr>
                <a:solidFill>
                  <a:schemeClr val="dk1"/>
                </a:solidFill>
                <a:latin typeface="League Spartan"/>
                <a:ea typeface="League Spartan"/>
                <a:cs typeface="League Spartan"/>
                <a:sym typeface="League Spartan"/>
              </a:defRPr>
            </a:lvl2pPr>
            <a:lvl3pPr marL="1371600" lvl="2" indent="-317500">
              <a:lnSpc>
                <a:spcPct val="100000"/>
              </a:lnSpc>
              <a:spcBef>
                <a:spcPts val="0"/>
              </a:spcBef>
              <a:spcAft>
                <a:spcPts val="0"/>
              </a:spcAft>
              <a:buClr>
                <a:schemeClr val="dk1"/>
              </a:buClr>
              <a:buSzPts val="1400"/>
              <a:buFont typeface="League Spartan"/>
              <a:buChar char="■"/>
              <a:defRPr>
                <a:solidFill>
                  <a:schemeClr val="dk1"/>
                </a:solidFill>
                <a:latin typeface="League Spartan"/>
                <a:ea typeface="League Spartan"/>
                <a:cs typeface="League Spartan"/>
                <a:sym typeface="League Spartan"/>
              </a:defRPr>
            </a:lvl3pPr>
            <a:lvl4pPr marL="1828800" lvl="3" indent="-317500">
              <a:lnSpc>
                <a:spcPct val="100000"/>
              </a:lnSpc>
              <a:spcBef>
                <a:spcPts val="0"/>
              </a:spcBef>
              <a:spcAft>
                <a:spcPts val="0"/>
              </a:spcAft>
              <a:buClr>
                <a:schemeClr val="dk1"/>
              </a:buClr>
              <a:buSzPts val="1400"/>
              <a:buFont typeface="League Spartan"/>
              <a:buChar char="●"/>
              <a:defRPr>
                <a:solidFill>
                  <a:schemeClr val="dk1"/>
                </a:solidFill>
                <a:latin typeface="League Spartan"/>
                <a:ea typeface="League Spartan"/>
                <a:cs typeface="League Spartan"/>
                <a:sym typeface="League Spartan"/>
              </a:defRPr>
            </a:lvl4pPr>
            <a:lvl5pPr marL="2286000" lvl="4" indent="-317500">
              <a:lnSpc>
                <a:spcPct val="100000"/>
              </a:lnSpc>
              <a:spcBef>
                <a:spcPts val="0"/>
              </a:spcBef>
              <a:spcAft>
                <a:spcPts val="0"/>
              </a:spcAft>
              <a:buClr>
                <a:schemeClr val="dk1"/>
              </a:buClr>
              <a:buSzPts val="1400"/>
              <a:buFont typeface="League Spartan"/>
              <a:buChar char="○"/>
              <a:defRPr>
                <a:solidFill>
                  <a:schemeClr val="dk1"/>
                </a:solidFill>
                <a:latin typeface="League Spartan"/>
                <a:ea typeface="League Spartan"/>
                <a:cs typeface="League Spartan"/>
                <a:sym typeface="League Spartan"/>
              </a:defRPr>
            </a:lvl5pPr>
            <a:lvl6pPr marL="2743200" lvl="5" indent="-317500">
              <a:lnSpc>
                <a:spcPct val="100000"/>
              </a:lnSpc>
              <a:spcBef>
                <a:spcPts val="0"/>
              </a:spcBef>
              <a:spcAft>
                <a:spcPts val="0"/>
              </a:spcAft>
              <a:buClr>
                <a:schemeClr val="dk1"/>
              </a:buClr>
              <a:buSzPts val="1400"/>
              <a:buFont typeface="League Spartan"/>
              <a:buChar char="■"/>
              <a:defRPr>
                <a:solidFill>
                  <a:schemeClr val="dk1"/>
                </a:solidFill>
                <a:latin typeface="League Spartan"/>
                <a:ea typeface="League Spartan"/>
                <a:cs typeface="League Spartan"/>
                <a:sym typeface="League Spartan"/>
              </a:defRPr>
            </a:lvl6pPr>
            <a:lvl7pPr marL="3200400" lvl="6" indent="-317500">
              <a:lnSpc>
                <a:spcPct val="100000"/>
              </a:lnSpc>
              <a:spcBef>
                <a:spcPts val="0"/>
              </a:spcBef>
              <a:spcAft>
                <a:spcPts val="0"/>
              </a:spcAft>
              <a:buClr>
                <a:schemeClr val="dk1"/>
              </a:buClr>
              <a:buSzPts val="1400"/>
              <a:buFont typeface="League Spartan"/>
              <a:buChar char="●"/>
              <a:defRPr>
                <a:solidFill>
                  <a:schemeClr val="dk1"/>
                </a:solidFill>
                <a:latin typeface="League Spartan"/>
                <a:ea typeface="League Spartan"/>
                <a:cs typeface="League Spartan"/>
                <a:sym typeface="League Spartan"/>
              </a:defRPr>
            </a:lvl7pPr>
            <a:lvl8pPr marL="3657600" lvl="7" indent="-317500">
              <a:lnSpc>
                <a:spcPct val="100000"/>
              </a:lnSpc>
              <a:spcBef>
                <a:spcPts val="0"/>
              </a:spcBef>
              <a:spcAft>
                <a:spcPts val="0"/>
              </a:spcAft>
              <a:buClr>
                <a:schemeClr val="dk1"/>
              </a:buClr>
              <a:buSzPts val="1400"/>
              <a:buFont typeface="League Spartan"/>
              <a:buChar char="○"/>
              <a:defRPr>
                <a:solidFill>
                  <a:schemeClr val="dk1"/>
                </a:solidFill>
                <a:latin typeface="League Spartan"/>
                <a:ea typeface="League Spartan"/>
                <a:cs typeface="League Spartan"/>
                <a:sym typeface="League Spartan"/>
              </a:defRPr>
            </a:lvl8pPr>
            <a:lvl9pPr marL="4114800" lvl="8" indent="-317500">
              <a:lnSpc>
                <a:spcPct val="100000"/>
              </a:lnSpc>
              <a:spcBef>
                <a:spcPts val="0"/>
              </a:spcBef>
              <a:spcAft>
                <a:spcPts val="0"/>
              </a:spcAft>
              <a:buClr>
                <a:schemeClr val="dk1"/>
              </a:buClr>
              <a:buSzPts val="1400"/>
              <a:buFont typeface="League Spartan"/>
              <a:buChar char="■"/>
              <a:defRPr>
                <a:solidFill>
                  <a:schemeClr val="dk1"/>
                </a:solidFill>
                <a:latin typeface="League Spartan"/>
                <a:ea typeface="League Spartan"/>
                <a:cs typeface="League Spartan"/>
                <a:sym typeface="League Spartan"/>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3" r:id="rId3"/>
    <p:sldLayoutId id="2147483654" r:id="rId4"/>
    <p:sldLayoutId id="2147483655" r:id="rId5"/>
    <p:sldLayoutId id="2147483656" r:id="rId6"/>
    <p:sldLayoutId id="2147483658" r:id="rId7"/>
    <p:sldLayoutId id="2147483664" r:id="rId8"/>
    <p:sldLayoutId id="2147483665" r:id="rId9"/>
    <p:sldLayoutId id="2147483666" r:id="rId10"/>
    <p:sldLayoutId id="2147483672" r:id="rId11"/>
    <p:sldLayoutId id="2147483674" r:id="rId12"/>
    <p:sldLayoutId id="2147483675" r:id="rId1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5.xml"/><Relationship Id="rId1" Type="http://schemas.openxmlformats.org/officeDocument/2006/relationships/slideLayout" Target="../slideLayouts/slideLayout10.xml"/><Relationship Id="rId6" Type="http://schemas.openxmlformats.org/officeDocument/2006/relationships/image" Target="../media/image18.jpeg"/><Relationship Id="rId5" Type="http://schemas.openxmlformats.org/officeDocument/2006/relationships/image" Target="../media/image17.jpeg"/><Relationship Id="rId4" Type="http://schemas.openxmlformats.org/officeDocument/2006/relationships/image" Target="../media/image16.jpeg"/></Relationships>
</file>

<file path=ppt/slides/_rels/slide6.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hyperlink" Target="https://www.usatoday.com/story/money/2024/07/20/how-microsoft-crowdstrike-update-large-impact/74477759007/" TargetMode="External"/><Relationship Id="rId2" Type="http://schemas.openxmlformats.org/officeDocument/2006/relationships/notesSlide" Target="../notesSlides/notesSlide7.xml"/><Relationship Id="rId1" Type="http://schemas.openxmlformats.org/officeDocument/2006/relationships/slideLayout" Target="../slideLayouts/slideLayout8.xml"/><Relationship Id="rId6" Type="http://schemas.openxmlformats.org/officeDocument/2006/relationships/hyperlink" Target="https://cybersecuritynews.com/8-5-million-windows-systems-hit-by-crowdstrike-faulty-update/" TargetMode="External"/><Relationship Id="rId5" Type="http://schemas.openxmlformats.org/officeDocument/2006/relationships/hyperlink" Target="https://www.digit.in/news/general/latest-crowdstrike-update-microsoft-down-airlines-affected-banks-shut-story-so-far.html" TargetMode="External"/><Relationship Id="rId4" Type="http://schemas.openxmlformats.org/officeDocument/2006/relationships/hyperlink" Target="https://www.msptoday.com/topics/msp-today/articles/460202-global-microsoft-outage-linked-crowdstrike-what-happened-whats.htm"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33"/>
          <p:cNvSpPr txBox="1">
            <a:spLocks noGrp="1"/>
          </p:cNvSpPr>
          <p:nvPr>
            <p:ph type="ctrTitle"/>
          </p:nvPr>
        </p:nvSpPr>
        <p:spPr>
          <a:xfrm>
            <a:off x="1509150" y="1010025"/>
            <a:ext cx="6125700" cy="2073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tr-TR" sz="6700" dirty="0" err="1"/>
              <a:t>CrowdStrike</a:t>
            </a:r>
            <a:endParaRPr lang="tr-TR" sz="5100" dirty="0">
              <a:latin typeface="Be Vietnam Pro Thin"/>
              <a:ea typeface="Be Vietnam Pro Thin"/>
              <a:cs typeface="Be Vietnam Pro Thin"/>
              <a:sym typeface="Be Vietnam Pro Thin"/>
            </a:endParaRPr>
          </a:p>
        </p:txBody>
      </p:sp>
      <p:sp>
        <p:nvSpPr>
          <p:cNvPr id="168" name="Google Shape;168;p33"/>
          <p:cNvSpPr txBox="1">
            <a:spLocks noGrp="1"/>
          </p:cNvSpPr>
          <p:nvPr>
            <p:ph type="subTitle" idx="1"/>
          </p:nvPr>
        </p:nvSpPr>
        <p:spPr>
          <a:xfrm>
            <a:off x="3310950" y="3750175"/>
            <a:ext cx="2522100" cy="741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tr-TR" dirty="0"/>
              <a:t>Seyfullah Kurt 20010310026</a:t>
            </a:r>
            <a:endParaRPr dirty="0"/>
          </a:p>
        </p:txBody>
      </p:sp>
      <p:pic>
        <p:nvPicPr>
          <p:cNvPr id="11" name="Resim 10">
            <a:extLst>
              <a:ext uri="{FF2B5EF4-FFF2-40B4-BE49-F238E27FC236}">
                <a16:creationId xmlns:a16="http://schemas.microsoft.com/office/drawing/2014/main" id="{9E0D01DC-E14D-1455-A2E3-9258170AA3DA}"/>
              </a:ext>
            </a:extLst>
          </p:cNvPr>
          <p:cNvPicPr>
            <a:picLocks noChangeAspect="1"/>
          </p:cNvPicPr>
          <p:nvPr/>
        </p:nvPicPr>
        <p:blipFill>
          <a:blip r:embed="rId3"/>
          <a:stretch>
            <a:fillRect/>
          </a:stretch>
        </p:blipFill>
        <p:spPr>
          <a:xfrm>
            <a:off x="3462432" y="479627"/>
            <a:ext cx="2219136" cy="1060796"/>
          </a:xfrm>
          <a:prstGeom prst="rect">
            <a:avLst/>
          </a:prstGeom>
        </p:spPr>
      </p:pic>
      <p:pic>
        <p:nvPicPr>
          <p:cNvPr id="14" name="Resim 13" descr="metin, yazı tipi, grafik, logo içeren bir resim&#10;&#10;Açıklama otomatik olarak oluşturuldu">
            <a:extLst>
              <a:ext uri="{FF2B5EF4-FFF2-40B4-BE49-F238E27FC236}">
                <a16:creationId xmlns:a16="http://schemas.microsoft.com/office/drawing/2014/main" id="{B0EBA1CB-9FE7-9943-B267-0D058BD19ED7}"/>
              </a:ext>
            </a:extLst>
          </p:cNvPr>
          <p:cNvPicPr>
            <a:picLocks noChangeAspect="1"/>
          </p:cNvPicPr>
          <p:nvPr/>
        </p:nvPicPr>
        <p:blipFill>
          <a:blip r:embed="rId4"/>
          <a:stretch>
            <a:fillRect/>
          </a:stretch>
        </p:blipFill>
        <p:spPr>
          <a:xfrm>
            <a:off x="-73593" y="0"/>
            <a:ext cx="2559384" cy="1219344"/>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3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tr-TR" dirty="0"/>
              <a:t>Giriş</a:t>
            </a:r>
          </a:p>
        </p:txBody>
      </p:sp>
      <p:sp>
        <p:nvSpPr>
          <p:cNvPr id="174" name="Google Shape;174;p34"/>
          <p:cNvSpPr txBox="1">
            <a:spLocks noGrp="1"/>
          </p:cNvSpPr>
          <p:nvPr>
            <p:ph type="body" idx="1"/>
          </p:nvPr>
        </p:nvSpPr>
        <p:spPr>
          <a:xfrm>
            <a:off x="720000" y="1061699"/>
            <a:ext cx="7704000" cy="1510051"/>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tr-TR" dirty="0"/>
              <a:t>2024 yılının Temmuz ayında, </a:t>
            </a:r>
            <a:r>
              <a:rPr lang="tr-TR" dirty="0" err="1"/>
              <a:t>CrowdStrike</a:t>
            </a:r>
            <a:r>
              <a:rPr lang="tr-TR" dirty="0"/>
              <a:t> adlı siber güvenlik şirketinin güncelleme sorunları, dünya çapında büyük etki yaratan bir IT kesintisine neden oldu. Bu kesinti, özellikle havalimanlarını ve havayolu sektörünü ciddi şekilde etkiledi. </a:t>
            </a:r>
            <a:r>
              <a:rPr lang="tr-TR" dirty="0" err="1"/>
              <a:t>CrowdStrike'ın</a:t>
            </a:r>
            <a:r>
              <a:rPr lang="tr-TR" dirty="0"/>
              <a:t> güvenlik yazılımında yapılan hatalı bir güncelleme, birçok havalimanında ve havayolu şirketinde kullanılan bilgisayar sistemlerinin durmasına yol açtı. Bu nedenle yolcular, uzun süreli beklemelere maruz kaldı, uçuşlar iptal edildi veya gecikmeler yaşandı</a:t>
            </a:r>
            <a:endParaRPr lang="en-US" dirty="0"/>
          </a:p>
        </p:txBody>
      </p:sp>
      <p:pic>
        <p:nvPicPr>
          <p:cNvPr id="1026" name="Picture 2" descr="CrowdStrike logo on a smartphone over lay on Microsoft Windows PC BSOD">
            <a:extLst>
              <a:ext uri="{FF2B5EF4-FFF2-40B4-BE49-F238E27FC236}">
                <a16:creationId xmlns:a16="http://schemas.microsoft.com/office/drawing/2014/main" id="{6C9219AC-D02E-D1CC-4EC0-3667A7ADA29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94535" y="2710998"/>
            <a:ext cx="3292702" cy="219649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4" name="Resim 3">
            <a:extLst>
              <a:ext uri="{FF2B5EF4-FFF2-40B4-BE49-F238E27FC236}">
                <a16:creationId xmlns:a16="http://schemas.microsoft.com/office/drawing/2014/main" id="{0A884AB4-3F7C-0A13-E352-30CF0059D4E2}"/>
              </a:ext>
            </a:extLst>
          </p:cNvPr>
          <p:cNvPicPr>
            <a:picLocks noChangeAspect="1"/>
          </p:cNvPicPr>
          <p:nvPr/>
        </p:nvPicPr>
        <p:blipFill>
          <a:blip r:embed="rId4"/>
          <a:srcRect b="46667"/>
          <a:stretch/>
        </p:blipFill>
        <p:spPr>
          <a:xfrm>
            <a:off x="954741" y="2710998"/>
            <a:ext cx="3294726" cy="219649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90"/>
        <p:cNvGrpSpPr/>
        <p:nvPr/>
      </p:nvGrpSpPr>
      <p:grpSpPr>
        <a:xfrm>
          <a:off x="0" y="0"/>
          <a:ext cx="0" cy="0"/>
          <a:chOff x="0" y="0"/>
          <a:chExt cx="0" cy="0"/>
        </a:xfrm>
      </p:grpSpPr>
      <p:sp>
        <p:nvSpPr>
          <p:cNvPr id="391" name="Google Shape;391;p5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tr-TR" dirty="0"/>
              <a:t>Arka plan</a:t>
            </a:r>
          </a:p>
        </p:txBody>
      </p:sp>
      <p:sp>
        <p:nvSpPr>
          <p:cNvPr id="9" name="Google Shape;393;p50">
            <a:extLst>
              <a:ext uri="{FF2B5EF4-FFF2-40B4-BE49-F238E27FC236}">
                <a16:creationId xmlns:a16="http://schemas.microsoft.com/office/drawing/2014/main" id="{586A6E6B-FAEF-05E1-A28E-5FA42D6811C2}"/>
              </a:ext>
            </a:extLst>
          </p:cNvPr>
          <p:cNvSpPr/>
          <p:nvPr/>
        </p:nvSpPr>
        <p:spPr>
          <a:xfrm>
            <a:off x="807357" y="1581352"/>
            <a:ext cx="3486150" cy="641289"/>
          </a:xfrm>
          <a:prstGeom prst="rect">
            <a:avLst/>
          </a:prstGeom>
          <a:solidFill>
            <a:schemeClr val="dk2"/>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r>
              <a:rPr lang="tr-TR" sz="1800" b="1" dirty="0">
                <a:solidFill>
                  <a:schemeClr val="tx1">
                    <a:lumMod val="75000"/>
                    <a:lumOff val="25000"/>
                  </a:schemeClr>
                </a:solidFill>
                <a:latin typeface="Segoe UI" panose="020B0502040204020203" pitchFamily="34" charset="0"/>
                <a:cs typeface="Segoe UI" panose="020B0502040204020203" pitchFamily="34" charset="0"/>
              </a:rPr>
              <a:t> </a:t>
            </a:r>
            <a:r>
              <a:rPr lang="en-GB" sz="1800" b="1" dirty="0">
                <a:solidFill>
                  <a:schemeClr val="tx1">
                    <a:lumMod val="75000"/>
                    <a:lumOff val="25000"/>
                  </a:schemeClr>
                </a:solidFill>
                <a:latin typeface="Segoe UI" panose="020B0502040204020203" pitchFamily="34" charset="0"/>
                <a:cs typeface="Segoe UI" panose="020B0502040204020203" pitchFamily="34" charset="0"/>
              </a:rPr>
              <a:t>CrowdStrike </a:t>
            </a:r>
            <a:r>
              <a:rPr lang="en-GB" sz="1800" b="1" dirty="0" err="1">
                <a:solidFill>
                  <a:schemeClr val="tx1">
                    <a:lumMod val="75000"/>
                    <a:lumOff val="25000"/>
                  </a:schemeClr>
                </a:solidFill>
                <a:latin typeface="Segoe UI" panose="020B0502040204020203" pitchFamily="34" charset="0"/>
                <a:cs typeface="Segoe UI" panose="020B0502040204020203" pitchFamily="34" charset="0"/>
              </a:rPr>
              <a:t>Genel</a:t>
            </a:r>
            <a:r>
              <a:rPr lang="en-GB" sz="1800" b="1" dirty="0">
                <a:solidFill>
                  <a:schemeClr val="tx1">
                    <a:lumMod val="75000"/>
                    <a:lumOff val="25000"/>
                  </a:schemeClr>
                </a:solidFill>
                <a:latin typeface="Segoe UI" panose="020B0502040204020203" pitchFamily="34" charset="0"/>
                <a:cs typeface="Segoe UI" panose="020B0502040204020203" pitchFamily="34" charset="0"/>
              </a:rPr>
              <a:t> </a:t>
            </a:r>
            <a:r>
              <a:rPr lang="en-GB" sz="1800" b="1" dirty="0" err="1">
                <a:solidFill>
                  <a:schemeClr val="tx1">
                    <a:lumMod val="75000"/>
                    <a:lumOff val="25000"/>
                  </a:schemeClr>
                </a:solidFill>
                <a:latin typeface="Segoe UI" panose="020B0502040204020203" pitchFamily="34" charset="0"/>
                <a:cs typeface="Segoe UI" panose="020B0502040204020203" pitchFamily="34" charset="0"/>
              </a:rPr>
              <a:t>Bakış</a:t>
            </a:r>
            <a:endParaRPr lang="en-GB" sz="1800" b="1" dirty="0">
              <a:solidFill>
                <a:schemeClr val="tx1">
                  <a:lumMod val="75000"/>
                  <a:lumOff val="25000"/>
                </a:schemeClr>
              </a:solidFill>
              <a:latin typeface="Segoe UI" panose="020B0502040204020203" pitchFamily="34" charset="0"/>
              <a:cs typeface="Segoe UI" panose="020B0502040204020203" pitchFamily="34" charset="0"/>
            </a:endParaRPr>
          </a:p>
        </p:txBody>
      </p:sp>
      <p:cxnSp>
        <p:nvCxnSpPr>
          <p:cNvPr id="10" name="Google Shape;400;p50">
            <a:extLst>
              <a:ext uri="{FF2B5EF4-FFF2-40B4-BE49-F238E27FC236}">
                <a16:creationId xmlns:a16="http://schemas.microsoft.com/office/drawing/2014/main" id="{EA097261-AA6E-AEE2-C102-0035BFE62D50}"/>
              </a:ext>
            </a:extLst>
          </p:cNvPr>
          <p:cNvCxnSpPr>
            <a:cxnSpLocks/>
            <a:stCxn id="9" idx="2"/>
            <a:endCxn id="11" idx="0"/>
          </p:cNvCxnSpPr>
          <p:nvPr/>
        </p:nvCxnSpPr>
        <p:spPr>
          <a:xfrm rot="5400000">
            <a:off x="2419923" y="2353150"/>
            <a:ext cx="261018" cy="12700"/>
          </a:xfrm>
          <a:prstGeom prst="bentConnector3">
            <a:avLst>
              <a:gd name="adj1" fmla="val 50000"/>
            </a:avLst>
          </a:prstGeom>
          <a:noFill/>
          <a:ln w="9525" cap="flat" cmpd="sng">
            <a:solidFill>
              <a:schemeClr val="dk1"/>
            </a:solidFill>
            <a:prstDash val="solid"/>
            <a:round/>
            <a:headEnd type="none" w="med" len="med"/>
            <a:tailEnd type="none" w="med" len="med"/>
          </a:ln>
        </p:spPr>
      </p:cxnSp>
      <p:sp>
        <p:nvSpPr>
          <p:cNvPr id="11" name="Google Shape;401;p50">
            <a:extLst>
              <a:ext uri="{FF2B5EF4-FFF2-40B4-BE49-F238E27FC236}">
                <a16:creationId xmlns:a16="http://schemas.microsoft.com/office/drawing/2014/main" id="{B9ABD787-06CF-C867-1702-5F1D5D76D651}"/>
              </a:ext>
            </a:extLst>
          </p:cNvPr>
          <p:cNvSpPr/>
          <p:nvPr/>
        </p:nvSpPr>
        <p:spPr>
          <a:xfrm>
            <a:off x="807357" y="2483659"/>
            <a:ext cx="3486150" cy="2214816"/>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pPr marR="0" lvl="0" algn="just" defTabSz="914400" rtl="0" eaLnBrk="0" fontAlgn="base" latinLnBrk="0" hangingPunct="0">
              <a:lnSpc>
                <a:spcPct val="100000"/>
              </a:lnSpc>
              <a:spcBef>
                <a:spcPts val="1200"/>
              </a:spcBef>
              <a:spcAft>
                <a:spcPct val="0"/>
              </a:spcAft>
              <a:buClrTx/>
              <a:buSzTx/>
            </a:pPr>
            <a:r>
              <a:rPr kumimoji="0" lang="en-US" altLang="en-US" sz="1200" b="0" i="0" u="none" strike="noStrike" cap="none" normalizeH="0" baseline="0" dirty="0">
                <a:ln>
                  <a:noFill/>
                </a:ln>
                <a:solidFill>
                  <a:schemeClr val="tx1">
                    <a:lumMod val="75000"/>
                    <a:lumOff val="25000"/>
                  </a:schemeClr>
                </a:solidFill>
                <a:effectLst/>
                <a:latin typeface="Segoe UI" panose="020B0502040204020203" pitchFamily="34" charset="0"/>
                <a:cs typeface="Segoe UI" panose="020B0502040204020203" pitchFamily="34" charset="0"/>
              </a:rPr>
              <a:t>CrowdStrike, </a:t>
            </a:r>
            <a:r>
              <a:rPr kumimoji="0" lang="en-US" altLang="en-US" sz="1200" b="0" i="0" u="none" strike="noStrike" cap="none" normalizeH="0" baseline="0" dirty="0" err="1">
                <a:ln>
                  <a:noFill/>
                </a:ln>
                <a:solidFill>
                  <a:schemeClr val="tx1">
                    <a:lumMod val="75000"/>
                    <a:lumOff val="25000"/>
                  </a:schemeClr>
                </a:solidFill>
                <a:effectLst/>
                <a:latin typeface="Segoe UI" panose="020B0502040204020203" pitchFamily="34" charset="0"/>
                <a:cs typeface="Segoe UI" panose="020B0502040204020203" pitchFamily="34" charset="0"/>
              </a:rPr>
              <a:t>uç</a:t>
            </a:r>
            <a:r>
              <a:rPr kumimoji="0" lang="en-US" altLang="en-US" sz="1200" b="0" i="0" u="none" strike="noStrike" cap="none" normalizeH="0" baseline="0" dirty="0">
                <a:ln>
                  <a:noFill/>
                </a:ln>
                <a:solidFill>
                  <a:schemeClr val="tx1">
                    <a:lumMod val="75000"/>
                    <a:lumOff val="25000"/>
                  </a:schemeClr>
                </a:solidFill>
                <a:effectLst/>
                <a:latin typeface="Segoe UI" panose="020B0502040204020203" pitchFamily="34" charset="0"/>
                <a:cs typeface="Segoe UI" panose="020B0502040204020203" pitchFamily="34" charset="0"/>
              </a:rPr>
              <a:t> </a:t>
            </a:r>
            <a:r>
              <a:rPr kumimoji="0" lang="en-US" altLang="en-US" sz="1200" b="0" i="0" u="none" strike="noStrike" cap="none" normalizeH="0" baseline="0" dirty="0" err="1">
                <a:ln>
                  <a:noFill/>
                </a:ln>
                <a:solidFill>
                  <a:schemeClr val="tx1">
                    <a:lumMod val="75000"/>
                    <a:lumOff val="25000"/>
                  </a:schemeClr>
                </a:solidFill>
                <a:effectLst/>
                <a:latin typeface="Segoe UI" panose="020B0502040204020203" pitchFamily="34" charset="0"/>
                <a:cs typeface="Segoe UI" panose="020B0502040204020203" pitchFamily="34" charset="0"/>
              </a:rPr>
              <a:t>noktaları</a:t>
            </a:r>
            <a:r>
              <a:rPr kumimoji="0" lang="en-US" altLang="en-US" sz="1200" b="0" i="0" u="none" strike="noStrike" cap="none" normalizeH="0" baseline="0" dirty="0">
                <a:ln>
                  <a:noFill/>
                </a:ln>
                <a:solidFill>
                  <a:schemeClr val="tx1">
                    <a:lumMod val="75000"/>
                    <a:lumOff val="25000"/>
                  </a:schemeClr>
                </a:solidFill>
                <a:effectLst/>
                <a:latin typeface="Segoe UI" panose="020B0502040204020203" pitchFamily="34" charset="0"/>
                <a:cs typeface="Segoe UI" panose="020B0502040204020203" pitchFamily="34" charset="0"/>
              </a:rPr>
              <a:t>, </a:t>
            </a:r>
            <a:r>
              <a:rPr kumimoji="0" lang="en-US" altLang="en-US" sz="1200" b="0" i="0" u="none" strike="noStrike" cap="none" normalizeH="0" baseline="0" dirty="0" err="1">
                <a:ln>
                  <a:noFill/>
                </a:ln>
                <a:solidFill>
                  <a:schemeClr val="tx1">
                    <a:lumMod val="75000"/>
                    <a:lumOff val="25000"/>
                  </a:schemeClr>
                </a:solidFill>
                <a:effectLst/>
                <a:latin typeface="Segoe UI" panose="020B0502040204020203" pitchFamily="34" charset="0"/>
                <a:cs typeface="Segoe UI" panose="020B0502040204020203" pitchFamily="34" charset="0"/>
              </a:rPr>
              <a:t>bulut</a:t>
            </a:r>
            <a:r>
              <a:rPr kumimoji="0" lang="en-US" altLang="en-US" sz="1200" b="0" i="0" u="none" strike="noStrike" cap="none" normalizeH="0" baseline="0" dirty="0">
                <a:ln>
                  <a:noFill/>
                </a:ln>
                <a:solidFill>
                  <a:schemeClr val="tx1">
                    <a:lumMod val="75000"/>
                    <a:lumOff val="25000"/>
                  </a:schemeClr>
                </a:solidFill>
                <a:effectLst/>
                <a:latin typeface="Segoe UI" panose="020B0502040204020203" pitchFamily="34" charset="0"/>
                <a:cs typeface="Segoe UI" panose="020B0502040204020203" pitchFamily="34" charset="0"/>
              </a:rPr>
              <a:t> </a:t>
            </a:r>
            <a:r>
              <a:rPr kumimoji="0" lang="en-US" altLang="en-US" sz="1200" b="0" i="0" u="none" strike="noStrike" cap="none" normalizeH="0" baseline="0" dirty="0" err="1">
                <a:ln>
                  <a:noFill/>
                </a:ln>
                <a:solidFill>
                  <a:schemeClr val="tx1">
                    <a:lumMod val="75000"/>
                    <a:lumOff val="25000"/>
                  </a:schemeClr>
                </a:solidFill>
                <a:effectLst/>
                <a:latin typeface="Segoe UI" panose="020B0502040204020203" pitchFamily="34" charset="0"/>
                <a:cs typeface="Segoe UI" panose="020B0502040204020203" pitchFamily="34" charset="0"/>
              </a:rPr>
              <a:t>iş</a:t>
            </a:r>
            <a:r>
              <a:rPr kumimoji="0" lang="en-US" altLang="en-US" sz="1200" b="0" i="0" u="none" strike="noStrike" cap="none" normalizeH="0" baseline="0" dirty="0">
                <a:ln>
                  <a:noFill/>
                </a:ln>
                <a:solidFill>
                  <a:schemeClr val="tx1">
                    <a:lumMod val="75000"/>
                    <a:lumOff val="25000"/>
                  </a:schemeClr>
                </a:solidFill>
                <a:effectLst/>
                <a:latin typeface="Segoe UI" panose="020B0502040204020203" pitchFamily="34" charset="0"/>
                <a:cs typeface="Segoe UI" panose="020B0502040204020203" pitchFamily="34" charset="0"/>
              </a:rPr>
              <a:t> </a:t>
            </a:r>
            <a:r>
              <a:rPr kumimoji="0" lang="en-US" altLang="en-US" sz="1200" b="0" i="0" u="none" strike="noStrike" cap="none" normalizeH="0" baseline="0" dirty="0" err="1">
                <a:ln>
                  <a:noFill/>
                </a:ln>
                <a:solidFill>
                  <a:schemeClr val="tx1">
                    <a:lumMod val="75000"/>
                    <a:lumOff val="25000"/>
                  </a:schemeClr>
                </a:solidFill>
                <a:effectLst/>
                <a:latin typeface="Segoe UI" panose="020B0502040204020203" pitchFamily="34" charset="0"/>
                <a:cs typeface="Segoe UI" panose="020B0502040204020203" pitchFamily="34" charset="0"/>
              </a:rPr>
              <a:t>yüklerini</a:t>
            </a:r>
            <a:r>
              <a:rPr kumimoji="0" lang="en-US" altLang="en-US" sz="1200" b="0" i="0" u="none" strike="noStrike" cap="none" normalizeH="0" baseline="0" dirty="0">
                <a:ln>
                  <a:noFill/>
                </a:ln>
                <a:solidFill>
                  <a:schemeClr val="tx1">
                    <a:lumMod val="75000"/>
                    <a:lumOff val="25000"/>
                  </a:schemeClr>
                </a:solidFill>
                <a:effectLst/>
                <a:latin typeface="Segoe UI" panose="020B0502040204020203" pitchFamily="34" charset="0"/>
                <a:cs typeface="Segoe UI" panose="020B0502040204020203" pitchFamily="34" charset="0"/>
              </a:rPr>
              <a:t>, </a:t>
            </a:r>
            <a:r>
              <a:rPr kumimoji="0" lang="en-US" altLang="en-US" sz="1200" b="0" i="0" u="none" strike="noStrike" cap="none" normalizeH="0" baseline="0" dirty="0" err="1">
                <a:ln>
                  <a:noFill/>
                </a:ln>
                <a:solidFill>
                  <a:schemeClr val="tx1">
                    <a:lumMod val="75000"/>
                    <a:lumOff val="25000"/>
                  </a:schemeClr>
                </a:solidFill>
                <a:effectLst/>
                <a:latin typeface="Segoe UI" panose="020B0502040204020203" pitchFamily="34" charset="0"/>
                <a:cs typeface="Segoe UI" panose="020B0502040204020203" pitchFamily="34" charset="0"/>
              </a:rPr>
              <a:t>kimlikleri</a:t>
            </a:r>
            <a:r>
              <a:rPr kumimoji="0" lang="en-US" altLang="en-US" sz="1200" b="0" i="0" u="none" strike="noStrike" cap="none" normalizeH="0" baseline="0" dirty="0">
                <a:ln>
                  <a:noFill/>
                </a:ln>
                <a:solidFill>
                  <a:schemeClr val="tx1">
                    <a:lumMod val="75000"/>
                    <a:lumOff val="25000"/>
                  </a:schemeClr>
                </a:solidFill>
                <a:effectLst/>
                <a:latin typeface="Segoe UI" panose="020B0502040204020203" pitchFamily="34" charset="0"/>
                <a:cs typeface="Segoe UI" panose="020B0502040204020203" pitchFamily="34" charset="0"/>
              </a:rPr>
              <a:t> </a:t>
            </a:r>
            <a:r>
              <a:rPr kumimoji="0" lang="en-US" altLang="en-US" sz="1200" b="0" i="0" u="none" strike="noStrike" cap="none" normalizeH="0" baseline="0" dirty="0" err="1">
                <a:ln>
                  <a:noFill/>
                </a:ln>
                <a:solidFill>
                  <a:schemeClr val="tx1">
                    <a:lumMod val="75000"/>
                    <a:lumOff val="25000"/>
                  </a:schemeClr>
                </a:solidFill>
                <a:effectLst/>
                <a:latin typeface="Segoe UI" panose="020B0502040204020203" pitchFamily="34" charset="0"/>
                <a:cs typeface="Segoe UI" panose="020B0502040204020203" pitchFamily="34" charset="0"/>
              </a:rPr>
              <a:t>ve</a:t>
            </a:r>
            <a:r>
              <a:rPr kumimoji="0" lang="en-US" altLang="en-US" sz="1200" b="0" i="0" u="none" strike="noStrike" cap="none" normalizeH="0" baseline="0" dirty="0">
                <a:ln>
                  <a:noFill/>
                </a:ln>
                <a:solidFill>
                  <a:schemeClr val="tx1">
                    <a:lumMod val="75000"/>
                    <a:lumOff val="25000"/>
                  </a:schemeClr>
                </a:solidFill>
                <a:effectLst/>
                <a:latin typeface="Segoe UI" panose="020B0502040204020203" pitchFamily="34" charset="0"/>
                <a:cs typeface="Segoe UI" panose="020B0502040204020203" pitchFamily="34" charset="0"/>
              </a:rPr>
              <a:t> </a:t>
            </a:r>
            <a:r>
              <a:rPr kumimoji="0" lang="en-US" altLang="en-US" sz="1200" b="0" i="0" u="none" strike="noStrike" cap="none" normalizeH="0" baseline="0" dirty="0" err="1">
                <a:ln>
                  <a:noFill/>
                </a:ln>
                <a:solidFill>
                  <a:schemeClr val="tx1">
                    <a:lumMod val="75000"/>
                    <a:lumOff val="25000"/>
                  </a:schemeClr>
                </a:solidFill>
                <a:effectLst/>
                <a:latin typeface="Segoe UI" panose="020B0502040204020203" pitchFamily="34" charset="0"/>
                <a:cs typeface="Segoe UI" panose="020B0502040204020203" pitchFamily="34" charset="0"/>
              </a:rPr>
              <a:t>verileri</a:t>
            </a:r>
            <a:r>
              <a:rPr kumimoji="0" lang="en-US" altLang="en-US" sz="1200" b="0" i="0" u="none" strike="noStrike" cap="none" normalizeH="0" baseline="0" dirty="0">
                <a:ln>
                  <a:noFill/>
                </a:ln>
                <a:solidFill>
                  <a:schemeClr val="tx1">
                    <a:lumMod val="75000"/>
                    <a:lumOff val="25000"/>
                  </a:schemeClr>
                </a:solidFill>
                <a:effectLst/>
                <a:latin typeface="Segoe UI" panose="020B0502040204020203" pitchFamily="34" charset="0"/>
                <a:cs typeface="Segoe UI" panose="020B0502040204020203" pitchFamily="34" charset="0"/>
              </a:rPr>
              <a:t> </a:t>
            </a:r>
            <a:r>
              <a:rPr kumimoji="0" lang="en-US" altLang="en-US" sz="1200" b="0" i="0" u="none" strike="noStrike" cap="none" normalizeH="0" baseline="0" dirty="0" err="1">
                <a:ln>
                  <a:noFill/>
                </a:ln>
                <a:solidFill>
                  <a:schemeClr val="tx1">
                    <a:lumMod val="75000"/>
                    <a:lumOff val="25000"/>
                  </a:schemeClr>
                </a:solidFill>
                <a:effectLst/>
                <a:latin typeface="Segoe UI" panose="020B0502040204020203" pitchFamily="34" charset="0"/>
                <a:cs typeface="Segoe UI" panose="020B0502040204020203" pitchFamily="34" charset="0"/>
              </a:rPr>
              <a:t>koruyarak</a:t>
            </a:r>
            <a:r>
              <a:rPr kumimoji="0" lang="en-US" altLang="en-US" sz="1200" b="0" i="0" u="none" strike="noStrike" cap="none" normalizeH="0" baseline="0" dirty="0">
                <a:ln>
                  <a:noFill/>
                </a:ln>
                <a:solidFill>
                  <a:schemeClr val="tx1">
                    <a:lumMod val="75000"/>
                    <a:lumOff val="25000"/>
                  </a:schemeClr>
                </a:solidFill>
                <a:effectLst/>
                <a:latin typeface="Segoe UI" panose="020B0502040204020203" pitchFamily="34" charset="0"/>
                <a:cs typeface="Segoe UI" panose="020B0502040204020203" pitchFamily="34" charset="0"/>
              </a:rPr>
              <a:t> </a:t>
            </a:r>
            <a:r>
              <a:rPr kumimoji="0" lang="en-US" altLang="en-US" sz="1200" b="0" i="0" u="none" strike="noStrike" cap="none" normalizeH="0" baseline="0" dirty="0" err="1">
                <a:ln>
                  <a:noFill/>
                </a:ln>
                <a:solidFill>
                  <a:schemeClr val="tx1">
                    <a:lumMod val="75000"/>
                    <a:lumOff val="25000"/>
                  </a:schemeClr>
                </a:solidFill>
                <a:effectLst/>
                <a:latin typeface="Segoe UI" panose="020B0502040204020203" pitchFamily="34" charset="0"/>
                <a:cs typeface="Segoe UI" panose="020B0502040204020203" pitchFamily="34" charset="0"/>
              </a:rPr>
              <a:t>siber</a:t>
            </a:r>
            <a:r>
              <a:rPr kumimoji="0" lang="en-US" altLang="en-US" sz="1200" b="0" i="0" u="none" strike="noStrike" cap="none" normalizeH="0" baseline="0" dirty="0">
                <a:ln>
                  <a:noFill/>
                </a:ln>
                <a:solidFill>
                  <a:schemeClr val="tx1">
                    <a:lumMod val="75000"/>
                    <a:lumOff val="25000"/>
                  </a:schemeClr>
                </a:solidFill>
                <a:effectLst/>
                <a:latin typeface="Segoe UI" panose="020B0502040204020203" pitchFamily="34" charset="0"/>
                <a:cs typeface="Segoe UI" panose="020B0502040204020203" pitchFamily="34" charset="0"/>
              </a:rPr>
              <a:t> </a:t>
            </a:r>
            <a:r>
              <a:rPr kumimoji="0" lang="en-US" altLang="en-US" sz="1200" b="0" i="0" u="none" strike="noStrike" cap="none" normalizeH="0" baseline="0" dirty="0" err="1">
                <a:ln>
                  <a:noFill/>
                </a:ln>
                <a:solidFill>
                  <a:schemeClr val="tx1">
                    <a:lumMod val="75000"/>
                    <a:lumOff val="25000"/>
                  </a:schemeClr>
                </a:solidFill>
                <a:effectLst/>
                <a:latin typeface="Segoe UI" panose="020B0502040204020203" pitchFamily="34" charset="0"/>
                <a:cs typeface="Segoe UI" panose="020B0502040204020203" pitchFamily="34" charset="0"/>
              </a:rPr>
              <a:t>güvenlikte</a:t>
            </a:r>
            <a:r>
              <a:rPr kumimoji="0" lang="en-US" altLang="en-US" sz="1200" b="0" i="0" u="none" strike="noStrike" cap="none" normalizeH="0" baseline="0" dirty="0">
                <a:ln>
                  <a:noFill/>
                </a:ln>
                <a:solidFill>
                  <a:schemeClr val="tx1">
                    <a:lumMod val="75000"/>
                    <a:lumOff val="25000"/>
                  </a:schemeClr>
                </a:solidFill>
                <a:effectLst/>
                <a:latin typeface="Segoe UI" panose="020B0502040204020203" pitchFamily="34" charset="0"/>
                <a:cs typeface="Segoe UI" panose="020B0502040204020203" pitchFamily="34" charset="0"/>
              </a:rPr>
              <a:t> </a:t>
            </a:r>
            <a:r>
              <a:rPr kumimoji="0" lang="en-US" altLang="en-US" sz="1200" b="0" i="0" u="none" strike="noStrike" cap="none" normalizeH="0" baseline="0" dirty="0" err="1">
                <a:ln>
                  <a:noFill/>
                </a:ln>
                <a:solidFill>
                  <a:schemeClr val="tx1">
                    <a:lumMod val="75000"/>
                    <a:lumOff val="25000"/>
                  </a:schemeClr>
                </a:solidFill>
                <a:effectLst/>
                <a:latin typeface="Segoe UI" panose="020B0502040204020203" pitchFamily="34" charset="0"/>
                <a:cs typeface="Segoe UI" panose="020B0502040204020203" pitchFamily="34" charset="0"/>
              </a:rPr>
              <a:t>liderdir</a:t>
            </a:r>
            <a:r>
              <a:rPr kumimoji="0" lang="en-US" altLang="en-US" sz="1200" b="0" i="0" u="none" strike="noStrike" cap="none" normalizeH="0" baseline="0" dirty="0">
                <a:ln>
                  <a:noFill/>
                </a:ln>
                <a:solidFill>
                  <a:schemeClr val="tx1">
                    <a:lumMod val="75000"/>
                    <a:lumOff val="25000"/>
                  </a:schemeClr>
                </a:solidFill>
                <a:effectLst/>
                <a:latin typeface="Segoe UI" panose="020B0502040204020203" pitchFamily="34" charset="0"/>
                <a:cs typeface="Segoe UI" panose="020B0502040204020203" pitchFamily="34" charset="0"/>
              </a:rPr>
              <a:t>.</a:t>
            </a:r>
          </a:p>
          <a:p>
            <a:pPr marR="0" lvl="0" algn="just" defTabSz="914400" rtl="0" eaLnBrk="0" fontAlgn="base" latinLnBrk="0" hangingPunct="0">
              <a:lnSpc>
                <a:spcPct val="100000"/>
              </a:lnSpc>
              <a:spcBef>
                <a:spcPts val="1200"/>
              </a:spcBef>
              <a:spcAft>
                <a:spcPct val="0"/>
              </a:spcAft>
              <a:buClrTx/>
              <a:buSzTx/>
            </a:pPr>
            <a:r>
              <a:rPr kumimoji="0" lang="en-US" altLang="en-US" sz="1200" b="0" i="0" u="none" strike="noStrike" cap="none" normalizeH="0" baseline="0" dirty="0">
                <a:ln>
                  <a:noFill/>
                </a:ln>
                <a:solidFill>
                  <a:schemeClr val="tx1">
                    <a:lumMod val="75000"/>
                    <a:lumOff val="25000"/>
                  </a:schemeClr>
                </a:solidFill>
                <a:effectLst/>
                <a:latin typeface="Segoe UI" panose="020B0502040204020203" pitchFamily="34" charset="0"/>
                <a:cs typeface="Segoe UI" panose="020B0502040204020203" pitchFamily="34" charset="0"/>
              </a:rPr>
              <a:t>Falcon </a:t>
            </a:r>
            <a:r>
              <a:rPr kumimoji="0" lang="en-US" altLang="en-US" sz="1200" b="0" i="0" u="none" strike="noStrike" cap="none" normalizeH="0" baseline="0" dirty="0" err="1">
                <a:ln>
                  <a:noFill/>
                </a:ln>
                <a:solidFill>
                  <a:schemeClr val="tx1">
                    <a:lumMod val="75000"/>
                    <a:lumOff val="25000"/>
                  </a:schemeClr>
                </a:solidFill>
                <a:effectLst/>
                <a:latin typeface="Segoe UI" panose="020B0502040204020203" pitchFamily="34" charset="0"/>
                <a:cs typeface="Segoe UI" panose="020B0502040204020203" pitchFamily="34" charset="0"/>
              </a:rPr>
              <a:t>platformu</a:t>
            </a:r>
            <a:r>
              <a:rPr kumimoji="0" lang="en-US" altLang="en-US" sz="1200" b="0" i="0" u="none" strike="noStrike" cap="none" normalizeH="0" baseline="0" dirty="0">
                <a:ln>
                  <a:noFill/>
                </a:ln>
                <a:solidFill>
                  <a:schemeClr val="tx1">
                    <a:lumMod val="75000"/>
                    <a:lumOff val="25000"/>
                  </a:schemeClr>
                </a:solidFill>
                <a:effectLst/>
                <a:latin typeface="Segoe UI" panose="020B0502040204020203" pitchFamily="34" charset="0"/>
                <a:cs typeface="Segoe UI" panose="020B0502040204020203" pitchFamily="34" charset="0"/>
              </a:rPr>
              <a:t>, </a:t>
            </a:r>
            <a:r>
              <a:rPr kumimoji="0" lang="en-US" altLang="en-US" sz="1200" b="0" i="0" u="none" strike="noStrike" cap="none" normalizeH="0" baseline="0" dirty="0" err="1">
                <a:ln>
                  <a:noFill/>
                </a:ln>
                <a:solidFill>
                  <a:schemeClr val="tx1">
                    <a:lumMod val="75000"/>
                    <a:lumOff val="25000"/>
                  </a:schemeClr>
                </a:solidFill>
                <a:effectLst/>
                <a:latin typeface="Segoe UI" panose="020B0502040204020203" pitchFamily="34" charset="0"/>
                <a:cs typeface="Segoe UI" panose="020B0502040204020203" pitchFamily="34" charset="0"/>
              </a:rPr>
              <a:t>hassas</a:t>
            </a:r>
            <a:r>
              <a:rPr kumimoji="0" lang="en-US" altLang="en-US" sz="1200" b="0" i="0" u="none" strike="noStrike" cap="none" normalizeH="0" baseline="0" dirty="0">
                <a:ln>
                  <a:noFill/>
                </a:ln>
                <a:solidFill>
                  <a:schemeClr val="tx1">
                    <a:lumMod val="75000"/>
                    <a:lumOff val="25000"/>
                  </a:schemeClr>
                </a:solidFill>
                <a:effectLst/>
                <a:latin typeface="Segoe UI" panose="020B0502040204020203" pitchFamily="34" charset="0"/>
                <a:cs typeface="Segoe UI" panose="020B0502040204020203" pitchFamily="34" charset="0"/>
              </a:rPr>
              <a:t> </a:t>
            </a:r>
            <a:r>
              <a:rPr kumimoji="0" lang="en-US" altLang="en-US" sz="1200" b="0" i="0" u="none" strike="noStrike" cap="none" normalizeH="0" baseline="0" dirty="0" err="1">
                <a:ln>
                  <a:noFill/>
                </a:ln>
                <a:solidFill>
                  <a:schemeClr val="tx1">
                    <a:lumMod val="75000"/>
                    <a:lumOff val="25000"/>
                  </a:schemeClr>
                </a:solidFill>
                <a:effectLst/>
                <a:latin typeface="Segoe UI" panose="020B0502040204020203" pitchFamily="34" charset="0"/>
                <a:cs typeface="Segoe UI" panose="020B0502040204020203" pitchFamily="34" charset="0"/>
              </a:rPr>
              <a:t>tespitler</a:t>
            </a:r>
            <a:r>
              <a:rPr kumimoji="0" lang="en-US" altLang="en-US" sz="1200" b="0" i="0" u="none" strike="noStrike" cap="none" normalizeH="0" baseline="0" dirty="0">
                <a:ln>
                  <a:noFill/>
                </a:ln>
                <a:solidFill>
                  <a:schemeClr val="tx1">
                    <a:lumMod val="75000"/>
                    <a:lumOff val="25000"/>
                  </a:schemeClr>
                </a:solidFill>
                <a:effectLst/>
                <a:latin typeface="Segoe UI" panose="020B0502040204020203" pitchFamily="34" charset="0"/>
                <a:cs typeface="Segoe UI" panose="020B0502040204020203" pitchFamily="34" charset="0"/>
              </a:rPr>
              <a:t> </a:t>
            </a:r>
            <a:r>
              <a:rPr kumimoji="0" lang="en-US" altLang="en-US" sz="1200" b="0" i="0" u="none" strike="noStrike" cap="none" normalizeH="0" baseline="0" dirty="0" err="1">
                <a:ln>
                  <a:noFill/>
                </a:ln>
                <a:solidFill>
                  <a:schemeClr val="tx1">
                    <a:lumMod val="75000"/>
                    <a:lumOff val="25000"/>
                  </a:schemeClr>
                </a:solidFill>
                <a:effectLst/>
                <a:latin typeface="Segoe UI" panose="020B0502040204020203" pitchFamily="34" charset="0"/>
                <a:cs typeface="Segoe UI" panose="020B0502040204020203" pitchFamily="34" charset="0"/>
              </a:rPr>
              <a:t>için</a:t>
            </a:r>
            <a:r>
              <a:rPr kumimoji="0" lang="en-US" altLang="en-US" sz="1200" b="0" i="0" u="none" strike="noStrike" cap="none" normalizeH="0" baseline="0" dirty="0">
                <a:ln>
                  <a:noFill/>
                </a:ln>
                <a:solidFill>
                  <a:schemeClr val="tx1">
                    <a:lumMod val="75000"/>
                    <a:lumOff val="25000"/>
                  </a:schemeClr>
                </a:solidFill>
                <a:effectLst/>
                <a:latin typeface="Segoe UI" panose="020B0502040204020203" pitchFamily="34" charset="0"/>
                <a:cs typeface="Segoe UI" panose="020B0502040204020203" pitchFamily="34" charset="0"/>
              </a:rPr>
              <a:t> </a:t>
            </a:r>
            <a:r>
              <a:rPr kumimoji="0" lang="en-US" altLang="en-US" sz="1200" b="0" i="0" u="none" strike="noStrike" cap="none" normalizeH="0" baseline="0" dirty="0" err="1">
                <a:ln>
                  <a:noFill/>
                </a:ln>
                <a:solidFill>
                  <a:schemeClr val="tx1">
                    <a:lumMod val="75000"/>
                    <a:lumOff val="25000"/>
                  </a:schemeClr>
                </a:solidFill>
                <a:effectLst/>
                <a:latin typeface="Segoe UI" panose="020B0502040204020203" pitchFamily="34" charset="0"/>
                <a:cs typeface="Segoe UI" panose="020B0502040204020203" pitchFamily="34" charset="0"/>
              </a:rPr>
              <a:t>yapay</a:t>
            </a:r>
            <a:r>
              <a:rPr kumimoji="0" lang="en-US" altLang="en-US" sz="1200" b="0" i="0" u="none" strike="noStrike" cap="none" normalizeH="0" baseline="0" dirty="0">
                <a:ln>
                  <a:noFill/>
                </a:ln>
                <a:solidFill>
                  <a:schemeClr val="tx1">
                    <a:lumMod val="75000"/>
                    <a:lumOff val="25000"/>
                  </a:schemeClr>
                </a:solidFill>
                <a:effectLst/>
                <a:latin typeface="Segoe UI" panose="020B0502040204020203" pitchFamily="34" charset="0"/>
                <a:cs typeface="Segoe UI" panose="020B0502040204020203" pitchFamily="34" charset="0"/>
              </a:rPr>
              <a:t> </a:t>
            </a:r>
            <a:r>
              <a:rPr kumimoji="0" lang="en-US" altLang="en-US" sz="1200" b="0" i="0" u="none" strike="noStrike" cap="none" normalizeH="0" baseline="0" dirty="0" err="1">
                <a:ln>
                  <a:noFill/>
                </a:ln>
                <a:solidFill>
                  <a:schemeClr val="tx1">
                    <a:lumMod val="75000"/>
                    <a:lumOff val="25000"/>
                  </a:schemeClr>
                </a:solidFill>
                <a:effectLst/>
                <a:latin typeface="Segoe UI" panose="020B0502040204020203" pitchFamily="34" charset="0"/>
                <a:cs typeface="Segoe UI" panose="020B0502040204020203" pitchFamily="34" charset="0"/>
              </a:rPr>
              <a:t>zeka</a:t>
            </a:r>
            <a:r>
              <a:rPr kumimoji="0" lang="en-US" altLang="en-US" sz="1200" b="0" i="0" u="none" strike="noStrike" cap="none" normalizeH="0" baseline="0" dirty="0">
                <a:ln>
                  <a:noFill/>
                </a:ln>
                <a:solidFill>
                  <a:schemeClr val="tx1">
                    <a:lumMod val="75000"/>
                    <a:lumOff val="25000"/>
                  </a:schemeClr>
                </a:solidFill>
                <a:effectLst/>
                <a:latin typeface="Segoe UI" panose="020B0502040204020203" pitchFamily="34" charset="0"/>
                <a:cs typeface="Segoe UI" panose="020B0502040204020203" pitchFamily="34" charset="0"/>
              </a:rPr>
              <a:t> </a:t>
            </a:r>
            <a:r>
              <a:rPr kumimoji="0" lang="en-US" altLang="en-US" sz="1200" b="0" i="0" u="none" strike="noStrike" cap="none" normalizeH="0" baseline="0" dirty="0" err="1">
                <a:ln>
                  <a:noFill/>
                </a:ln>
                <a:solidFill>
                  <a:schemeClr val="tx1">
                    <a:lumMod val="75000"/>
                    <a:lumOff val="25000"/>
                  </a:schemeClr>
                </a:solidFill>
                <a:effectLst/>
                <a:latin typeface="Segoe UI" panose="020B0502040204020203" pitchFamily="34" charset="0"/>
                <a:cs typeface="Segoe UI" panose="020B0502040204020203" pitchFamily="34" charset="0"/>
              </a:rPr>
              <a:t>ve</a:t>
            </a:r>
            <a:r>
              <a:rPr kumimoji="0" lang="en-US" altLang="en-US" sz="1200" b="0" i="0" u="none" strike="noStrike" cap="none" normalizeH="0" baseline="0" dirty="0">
                <a:ln>
                  <a:noFill/>
                </a:ln>
                <a:solidFill>
                  <a:schemeClr val="tx1">
                    <a:lumMod val="75000"/>
                    <a:lumOff val="25000"/>
                  </a:schemeClr>
                </a:solidFill>
                <a:effectLst/>
                <a:latin typeface="Segoe UI" panose="020B0502040204020203" pitchFamily="34" charset="0"/>
                <a:cs typeface="Segoe UI" panose="020B0502040204020203" pitchFamily="34" charset="0"/>
              </a:rPr>
              <a:t> </a:t>
            </a:r>
            <a:r>
              <a:rPr kumimoji="0" lang="en-US" altLang="en-US" sz="1200" b="0" i="0" u="none" strike="noStrike" cap="none" normalizeH="0" baseline="0" dirty="0" err="1">
                <a:ln>
                  <a:noFill/>
                </a:ln>
                <a:solidFill>
                  <a:schemeClr val="tx1">
                    <a:lumMod val="75000"/>
                    <a:lumOff val="25000"/>
                  </a:schemeClr>
                </a:solidFill>
                <a:effectLst/>
                <a:latin typeface="Segoe UI" panose="020B0502040204020203" pitchFamily="34" charset="0"/>
                <a:cs typeface="Segoe UI" panose="020B0502040204020203" pitchFamily="34" charset="0"/>
              </a:rPr>
              <a:t>gerçek</a:t>
            </a:r>
            <a:r>
              <a:rPr kumimoji="0" lang="en-US" altLang="en-US" sz="1200" b="0" i="0" u="none" strike="noStrike" cap="none" normalizeH="0" baseline="0" dirty="0">
                <a:ln>
                  <a:noFill/>
                </a:ln>
                <a:solidFill>
                  <a:schemeClr val="tx1">
                    <a:lumMod val="75000"/>
                    <a:lumOff val="25000"/>
                  </a:schemeClr>
                </a:solidFill>
                <a:effectLst/>
                <a:latin typeface="Segoe UI" panose="020B0502040204020203" pitchFamily="34" charset="0"/>
                <a:cs typeface="Segoe UI" panose="020B0502040204020203" pitchFamily="34" charset="0"/>
              </a:rPr>
              <a:t> </a:t>
            </a:r>
            <a:r>
              <a:rPr kumimoji="0" lang="en-US" altLang="en-US" sz="1200" b="0" i="0" u="none" strike="noStrike" cap="none" normalizeH="0" baseline="0" dirty="0" err="1">
                <a:ln>
                  <a:noFill/>
                </a:ln>
                <a:solidFill>
                  <a:schemeClr val="tx1">
                    <a:lumMod val="75000"/>
                    <a:lumOff val="25000"/>
                  </a:schemeClr>
                </a:solidFill>
                <a:effectLst/>
                <a:latin typeface="Segoe UI" panose="020B0502040204020203" pitchFamily="34" charset="0"/>
                <a:cs typeface="Segoe UI" panose="020B0502040204020203" pitchFamily="34" charset="0"/>
              </a:rPr>
              <a:t>zamanlı</a:t>
            </a:r>
            <a:r>
              <a:rPr kumimoji="0" lang="en-US" altLang="en-US" sz="1200" b="0" i="0" u="none" strike="noStrike" cap="none" normalizeH="0" baseline="0" dirty="0">
                <a:ln>
                  <a:noFill/>
                </a:ln>
                <a:solidFill>
                  <a:schemeClr val="tx1">
                    <a:lumMod val="75000"/>
                    <a:lumOff val="25000"/>
                  </a:schemeClr>
                </a:solidFill>
                <a:effectLst/>
                <a:latin typeface="Segoe UI" panose="020B0502040204020203" pitchFamily="34" charset="0"/>
                <a:cs typeface="Segoe UI" panose="020B0502040204020203" pitchFamily="34" charset="0"/>
              </a:rPr>
              <a:t> </a:t>
            </a:r>
            <a:r>
              <a:rPr kumimoji="0" lang="en-US" altLang="en-US" sz="1200" b="0" i="0" u="none" strike="noStrike" cap="none" normalizeH="0" baseline="0" dirty="0" err="1">
                <a:ln>
                  <a:noFill/>
                </a:ln>
                <a:solidFill>
                  <a:schemeClr val="tx1">
                    <a:lumMod val="75000"/>
                    <a:lumOff val="25000"/>
                  </a:schemeClr>
                </a:solidFill>
                <a:effectLst/>
                <a:latin typeface="Segoe UI" panose="020B0502040204020203" pitchFamily="34" charset="0"/>
                <a:cs typeface="Segoe UI" panose="020B0502040204020203" pitchFamily="34" charset="0"/>
              </a:rPr>
              <a:t>tehdit</a:t>
            </a:r>
            <a:r>
              <a:rPr kumimoji="0" lang="en-US" altLang="en-US" sz="1200" b="0" i="0" u="none" strike="noStrike" cap="none" normalizeH="0" baseline="0" dirty="0">
                <a:ln>
                  <a:noFill/>
                </a:ln>
                <a:solidFill>
                  <a:schemeClr val="tx1">
                    <a:lumMod val="75000"/>
                    <a:lumOff val="25000"/>
                  </a:schemeClr>
                </a:solidFill>
                <a:effectLst/>
                <a:latin typeface="Segoe UI" panose="020B0502040204020203" pitchFamily="34" charset="0"/>
                <a:cs typeface="Segoe UI" panose="020B0502040204020203" pitchFamily="34" charset="0"/>
              </a:rPr>
              <a:t> </a:t>
            </a:r>
            <a:r>
              <a:rPr kumimoji="0" lang="en-US" altLang="en-US" sz="1200" b="0" i="0" u="none" strike="noStrike" cap="none" normalizeH="0" baseline="0" dirty="0" err="1">
                <a:ln>
                  <a:noFill/>
                </a:ln>
                <a:solidFill>
                  <a:schemeClr val="tx1">
                    <a:lumMod val="75000"/>
                    <a:lumOff val="25000"/>
                  </a:schemeClr>
                </a:solidFill>
                <a:effectLst/>
                <a:latin typeface="Segoe UI" panose="020B0502040204020203" pitchFamily="34" charset="0"/>
                <a:cs typeface="Segoe UI" panose="020B0502040204020203" pitchFamily="34" charset="0"/>
              </a:rPr>
              <a:t>istihbaratı</a:t>
            </a:r>
            <a:r>
              <a:rPr kumimoji="0" lang="en-US" altLang="en-US" sz="1200" b="0" i="0" u="none" strike="noStrike" cap="none" normalizeH="0" baseline="0" dirty="0">
                <a:ln>
                  <a:noFill/>
                </a:ln>
                <a:solidFill>
                  <a:schemeClr val="tx1">
                    <a:lumMod val="75000"/>
                    <a:lumOff val="25000"/>
                  </a:schemeClr>
                </a:solidFill>
                <a:effectLst/>
                <a:latin typeface="Segoe UI" panose="020B0502040204020203" pitchFamily="34" charset="0"/>
                <a:cs typeface="Segoe UI" panose="020B0502040204020203" pitchFamily="34" charset="0"/>
              </a:rPr>
              <a:t> </a:t>
            </a:r>
            <a:r>
              <a:rPr kumimoji="0" lang="en-US" altLang="en-US" sz="1200" b="0" i="0" u="none" strike="noStrike" cap="none" normalizeH="0" baseline="0" dirty="0" err="1">
                <a:ln>
                  <a:noFill/>
                </a:ln>
                <a:solidFill>
                  <a:schemeClr val="tx1">
                    <a:lumMod val="75000"/>
                    <a:lumOff val="25000"/>
                  </a:schemeClr>
                </a:solidFill>
                <a:effectLst/>
                <a:latin typeface="Segoe UI" panose="020B0502040204020203" pitchFamily="34" charset="0"/>
                <a:cs typeface="Segoe UI" panose="020B0502040204020203" pitchFamily="34" charset="0"/>
              </a:rPr>
              <a:t>kullanır</a:t>
            </a:r>
            <a:r>
              <a:rPr kumimoji="0" lang="en-US" altLang="en-US" sz="1200" b="0" i="0" u="none" strike="noStrike" cap="none" normalizeH="0" baseline="0" dirty="0">
                <a:ln>
                  <a:noFill/>
                </a:ln>
                <a:solidFill>
                  <a:schemeClr val="tx1">
                    <a:lumMod val="75000"/>
                    <a:lumOff val="25000"/>
                  </a:schemeClr>
                </a:solidFill>
                <a:effectLst/>
                <a:latin typeface="Segoe UI" panose="020B0502040204020203" pitchFamily="34" charset="0"/>
                <a:cs typeface="Segoe UI" panose="020B0502040204020203" pitchFamily="34" charset="0"/>
              </a:rPr>
              <a:t>.</a:t>
            </a:r>
          </a:p>
          <a:p>
            <a:pPr marR="0" lvl="0" algn="just" defTabSz="914400" rtl="0" eaLnBrk="0" fontAlgn="base" latinLnBrk="0" hangingPunct="0">
              <a:lnSpc>
                <a:spcPct val="100000"/>
              </a:lnSpc>
              <a:spcBef>
                <a:spcPts val="1200"/>
              </a:spcBef>
              <a:spcAft>
                <a:spcPct val="0"/>
              </a:spcAft>
              <a:buClrTx/>
              <a:buSzTx/>
            </a:pPr>
            <a:r>
              <a:rPr kumimoji="0" lang="en-US" altLang="en-US" sz="1200" b="0" i="0" u="none" strike="noStrike" cap="none" normalizeH="0" baseline="0" dirty="0">
                <a:ln>
                  <a:noFill/>
                </a:ln>
                <a:solidFill>
                  <a:schemeClr val="tx1">
                    <a:lumMod val="75000"/>
                    <a:lumOff val="25000"/>
                  </a:schemeClr>
                </a:solidFill>
                <a:effectLst/>
                <a:latin typeface="Segoe UI" panose="020B0502040204020203" pitchFamily="34" charset="0"/>
                <a:cs typeface="Segoe UI" panose="020B0502040204020203" pitchFamily="34" charset="0"/>
              </a:rPr>
              <a:t>Falcon, </a:t>
            </a:r>
            <a:r>
              <a:rPr kumimoji="0" lang="en-US" altLang="en-US" sz="1200" b="0" i="0" u="none" strike="noStrike" cap="none" normalizeH="0" baseline="0" dirty="0" err="1">
                <a:ln>
                  <a:noFill/>
                </a:ln>
                <a:solidFill>
                  <a:schemeClr val="tx1">
                    <a:lumMod val="75000"/>
                    <a:lumOff val="25000"/>
                  </a:schemeClr>
                </a:solidFill>
                <a:effectLst/>
                <a:latin typeface="Segoe UI" panose="020B0502040204020203" pitchFamily="34" charset="0"/>
                <a:cs typeface="Segoe UI" panose="020B0502040204020203" pitchFamily="34" charset="0"/>
              </a:rPr>
              <a:t>sofistike</a:t>
            </a:r>
            <a:r>
              <a:rPr kumimoji="0" lang="en-US" altLang="en-US" sz="1200" b="0" i="0" u="none" strike="noStrike" cap="none" normalizeH="0" baseline="0" dirty="0">
                <a:ln>
                  <a:noFill/>
                </a:ln>
                <a:solidFill>
                  <a:schemeClr val="tx1">
                    <a:lumMod val="75000"/>
                    <a:lumOff val="25000"/>
                  </a:schemeClr>
                </a:solidFill>
                <a:effectLst/>
                <a:latin typeface="Segoe UI" panose="020B0502040204020203" pitchFamily="34" charset="0"/>
                <a:cs typeface="Segoe UI" panose="020B0502040204020203" pitchFamily="34" charset="0"/>
              </a:rPr>
              <a:t> </a:t>
            </a:r>
            <a:r>
              <a:rPr kumimoji="0" lang="en-US" altLang="en-US" sz="1200" b="0" i="0" u="none" strike="noStrike" cap="none" normalizeH="0" baseline="0" dirty="0" err="1">
                <a:ln>
                  <a:noFill/>
                </a:ln>
                <a:solidFill>
                  <a:schemeClr val="tx1">
                    <a:lumMod val="75000"/>
                    <a:lumOff val="25000"/>
                  </a:schemeClr>
                </a:solidFill>
                <a:effectLst/>
                <a:latin typeface="Segoe UI" panose="020B0502040204020203" pitchFamily="34" charset="0"/>
                <a:cs typeface="Segoe UI" panose="020B0502040204020203" pitchFamily="34" charset="0"/>
              </a:rPr>
              <a:t>siber</a:t>
            </a:r>
            <a:r>
              <a:rPr kumimoji="0" lang="en-US" altLang="en-US" sz="1200" b="0" i="0" u="none" strike="noStrike" cap="none" normalizeH="0" baseline="0" dirty="0">
                <a:ln>
                  <a:noFill/>
                </a:ln>
                <a:solidFill>
                  <a:schemeClr val="tx1">
                    <a:lumMod val="75000"/>
                    <a:lumOff val="25000"/>
                  </a:schemeClr>
                </a:solidFill>
                <a:effectLst/>
                <a:latin typeface="Segoe UI" panose="020B0502040204020203" pitchFamily="34" charset="0"/>
                <a:cs typeface="Segoe UI" panose="020B0502040204020203" pitchFamily="34" charset="0"/>
              </a:rPr>
              <a:t> </a:t>
            </a:r>
            <a:r>
              <a:rPr kumimoji="0" lang="en-US" altLang="en-US" sz="1200" b="0" i="0" u="none" strike="noStrike" cap="none" normalizeH="0" baseline="0" dirty="0" err="1">
                <a:ln>
                  <a:noFill/>
                </a:ln>
                <a:solidFill>
                  <a:schemeClr val="tx1">
                    <a:lumMod val="75000"/>
                    <a:lumOff val="25000"/>
                  </a:schemeClr>
                </a:solidFill>
                <a:effectLst/>
                <a:latin typeface="Segoe UI" panose="020B0502040204020203" pitchFamily="34" charset="0"/>
                <a:cs typeface="Segoe UI" panose="020B0502040204020203" pitchFamily="34" charset="0"/>
              </a:rPr>
              <a:t>tehditlere</a:t>
            </a:r>
            <a:r>
              <a:rPr kumimoji="0" lang="en-US" altLang="en-US" sz="1200" b="0" i="0" u="none" strike="noStrike" cap="none" normalizeH="0" baseline="0" dirty="0">
                <a:ln>
                  <a:noFill/>
                </a:ln>
                <a:solidFill>
                  <a:schemeClr val="tx1">
                    <a:lumMod val="75000"/>
                    <a:lumOff val="25000"/>
                  </a:schemeClr>
                </a:solidFill>
                <a:effectLst/>
                <a:latin typeface="Segoe UI" panose="020B0502040204020203" pitchFamily="34" charset="0"/>
                <a:cs typeface="Segoe UI" panose="020B0502040204020203" pitchFamily="34" charset="0"/>
              </a:rPr>
              <a:t> </a:t>
            </a:r>
            <a:r>
              <a:rPr kumimoji="0" lang="en-US" altLang="en-US" sz="1200" b="0" i="0" u="none" strike="noStrike" cap="none" normalizeH="0" baseline="0" dirty="0" err="1">
                <a:ln>
                  <a:noFill/>
                </a:ln>
                <a:solidFill>
                  <a:schemeClr val="tx1">
                    <a:lumMod val="75000"/>
                    <a:lumOff val="25000"/>
                  </a:schemeClr>
                </a:solidFill>
                <a:effectLst/>
                <a:latin typeface="Segoe UI" panose="020B0502040204020203" pitchFamily="34" charset="0"/>
                <a:cs typeface="Segoe UI" panose="020B0502040204020203" pitchFamily="34" charset="0"/>
              </a:rPr>
              <a:t>karşı</a:t>
            </a:r>
            <a:r>
              <a:rPr kumimoji="0" lang="en-US" altLang="en-US" sz="1200" b="0" i="0" u="none" strike="noStrike" cap="none" normalizeH="0" baseline="0" dirty="0">
                <a:ln>
                  <a:noFill/>
                </a:ln>
                <a:solidFill>
                  <a:schemeClr val="tx1">
                    <a:lumMod val="75000"/>
                    <a:lumOff val="25000"/>
                  </a:schemeClr>
                </a:solidFill>
                <a:effectLst/>
                <a:latin typeface="Segoe UI" panose="020B0502040204020203" pitchFamily="34" charset="0"/>
                <a:cs typeface="Segoe UI" panose="020B0502040204020203" pitchFamily="34" charset="0"/>
              </a:rPr>
              <a:t> </a:t>
            </a:r>
            <a:r>
              <a:rPr kumimoji="0" lang="en-US" altLang="en-US" sz="1200" b="0" i="0" u="none" strike="noStrike" cap="none" normalizeH="0" baseline="0" dirty="0" err="1">
                <a:ln>
                  <a:noFill/>
                </a:ln>
                <a:solidFill>
                  <a:schemeClr val="tx1">
                    <a:lumMod val="75000"/>
                    <a:lumOff val="25000"/>
                  </a:schemeClr>
                </a:solidFill>
                <a:effectLst/>
                <a:latin typeface="Segoe UI" panose="020B0502040204020203" pitchFamily="34" charset="0"/>
                <a:cs typeface="Segoe UI" panose="020B0502040204020203" pitchFamily="34" charset="0"/>
              </a:rPr>
              <a:t>kapsamlı</a:t>
            </a:r>
            <a:r>
              <a:rPr kumimoji="0" lang="en-US" altLang="en-US" sz="1200" b="0" i="0" u="none" strike="noStrike" cap="none" normalizeH="0" baseline="0" dirty="0">
                <a:ln>
                  <a:noFill/>
                </a:ln>
                <a:solidFill>
                  <a:schemeClr val="tx1">
                    <a:lumMod val="75000"/>
                    <a:lumOff val="25000"/>
                  </a:schemeClr>
                </a:solidFill>
                <a:effectLst/>
                <a:latin typeface="Segoe UI" panose="020B0502040204020203" pitchFamily="34" charset="0"/>
                <a:cs typeface="Segoe UI" panose="020B0502040204020203" pitchFamily="34" charset="0"/>
              </a:rPr>
              <a:t> </a:t>
            </a:r>
            <a:r>
              <a:rPr kumimoji="0" lang="en-US" altLang="en-US" sz="1200" b="0" i="0" u="none" strike="noStrike" cap="none" normalizeH="0" baseline="0" dirty="0" err="1">
                <a:ln>
                  <a:noFill/>
                </a:ln>
                <a:solidFill>
                  <a:schemeClr val="tx1">
                    <a:lumMod val="75000"/>
                    <a:lumOff val="25000"/>
                  </a:schemeClr>
                </a:solidFill>
                <a:effectLst/>
                <a:latin typeface="Segoe UI" panose="020B0502040204020203" pitchFamily="34" charset="0"/>
                <a:cs typeface="Segoe UI" panose="020B0502040204020203" pitchFamily="34" charset="0"/>
              </a:rPr>
              <a:t>görünürlük</a:t>
            </a:r>
            <a:r>
              <a:rPr kumimoji="0" lang="en-US" altLang="en-US" sz="1200" b="0" i="0" u="none" strike="noStrike" cap="none" normalizeH="0" baseline="0" dirty="0">
                <a:ln>
                  <a:noFill/>
                </a:ln>
                <a:solidFill>
                  <a:schemeClr val="tx1">
                    <a:lumMod val="75000"/>
                    <a:lumOff val="25000"/>
                  </a:schemeClr>
                </a:solidFill>
                <a:effectLst/>
                <a:latin typeface="Segoe UI" panose="020B0502040204020203" pitchFamily="34" charset="0"/>
                <a:cs typeface="Segoe UI" panose="020B0502040204020203" pitchFamily="34" charset="0"/>
              </a:rPr>
              <a:t> </a:t>
            </a:r>
            <a:r>
              <a:rPr kumimoji="0" lang="en-US" altLang="en-US" sz="1200" b="0" i="0" u="none" strike="noStrike" cap="none" normalizeH="0" baseline="0" dirty="0" err="1">
                <a:ln>
                  <a:noFill/>
                </a:ln>
                <a:solidFill>
                  <a:schemeClr val="tx1">
                    <a:lumMod val="75000"/>
                    <a:lumOff val="25000"/>
                  </a:schemeClr>
                </a:solidFill>
                <a:effectLst/>
                <a:latin typeface="Segoe UI" panose="020B0502040204020203" pitchFamily="34" charset="0"/>
                <a:cs typeface="Segoe UI" panose="020B0502040204020203" pitchFamily="34" charset="0"/>
              </a:rPr>
              <a:t>ve</a:t>
            </a:r>
            <a:r>
              <a:rPr kumimoji="0" lang="en-US" altLang="en-US" sz="1200" b="0" i="0" u="none" strike="noStrike" cap="none" normalizeH="0" baseline="0" dirty="0">
                <a:ln>
                  <a:noFill/>
                </a:ln>
                <a:solidFill>
                  <a:schemeClr val="tx1">
                    <a:lumMod val="75000"/>
                    <a:lumOff val="25000"/>
                  </a:schemeClr>
                </a:solidFill>
                <a:effectLst/>
                <a:latin typeface="Segoe UI" panose="020B0502040204020203" pitchFamily="34" charset="0"/>
                <a:cs typeface="Segoe UI" panose="020B0502040204020203" pitchFamily="34" charset="0"/>
              </a:rPr>
              <a:t> </a:t>
            </a:r>
            <a:r>
              <a:rPr kumimoji="0" lang="en-US" altLang="en-US" sz="1200" b="0" i="0" u="none" strike="noStrike" cap="none" normalizeH="0" baseline="0" dirty="0" err="1">
                <a:ln>
                  <a:noFill/>
                </a:ln>
                <a:solidFill>
                  <a:schemeClr val="tx1">
                    <a:lumMod val="75000"/>
                    <a:lumOff val="25000"/>
                  </a:schemeClr>
                </a:solidFill>
                <a:effectLst/>
                <a:latin typeface="Segoe UI" panose="020B0502040204020203" pitchFamily="34" charset="0"/>
                <a:cs typeface="Segoe UI" panose="020B0502040204020203" pitchFamily="34" charset="0"/>
              </a:rPr>
              <a:t>güçlü</a:t>
            </a:r>
            <a:r>
              <a:rPr kumimoji="0" lang="en-US" altLang="en-US" sz="1200" b="0" i="0" u="none" strike="noStrike" cap="none" normalizeH="0" baseline="0" dirty="0">
                <a:ln>
                  <a:noFill/>
                </a:ln>
                <a:solidFill>
                  <a:schemeClr val="tx1">
                    <a:lumMod val="75000"/>
                    <a:lumOff val="25000"/>
                  </a:schemeClr>
                </a:solidFill>
                <a:effectLst/>
                <a:latin typeface="Segoe UI" panose="020B0502040204020203" pitchFamily="34" charset="0"/>
                <a:cs typeface="Segoe UI" panose="020B0502040204020203" pitchFamily="34" charset="0"/>
              </a:rPr>
              <a:t> </a:t>
            </a:r>
            <a:r>
              <a:rPr kumimoji="0" lang="en-US" altLang="en-US" sz="1200" b="0" i="0" u="none" strike="noStrike" cap="none" normalizeH="0" baseline="0" dirty="0" err="1">
                <a:ln>
                  <a:noFill/>
                </a:ln>
                <a:solidFill>
                  <a:schemeClr val="tx1">
                    <a:lumMod val="75000"/>
                    <a:lumOff val="25000"/>
                  </a:schemeClr>
                </a:solidFill>
                <a:effectLst/>
                <a:latin typeface="Segoe UI" panose="020B0502040204020203" pitchFamily="34" charset="0"/>
                <a:cs typeface="Segoe UI" panose="020B0502040204020203" pitchFamily="34" charset="0"/>
              </a:rPr>
              <a:t>tehdit</a:t>
            </a:r>
            <a:r>
              <a:rPr kumimoji="0" lang="en-US" altLang="en-US" sz="1200" b="0" i="0" u="none" strike="noStrike" cap="none" normalizeH="0" baseline="0" dirty="0">
                <a:ln>
                  <a:noFill/>
                </a:ln>
                <a:solidFill>
                  <a:schemeClr val="tx1">
                    <a:lumMod val="75000"/>
                    <a:lumOff val="25000"/>
                  </a:schemeClr>
                </a:solidFill>
                <a:effectLst/>
                <a:latin typeface="Segoe UI" panose="020B0502040204020203" pitchFamily="34" charset="0"/>
                <a:cs typeface="Segoe UI" panose="020B0502040204020203" pitchFamily="34" charset="0"/>
              </a:rPr>
              <a:t> </a:t>
            </a:r>
            <a:r>
              <a:rPr kumimoji="0" lang="en-US" altLang="en-US" sz="1200" b="0" i="0" u="none" strike="noStrike" cap="none" normalizeH="0" baseline="0" dirty="0" err="1">
                <a:ln>
                  <a:noFill/>
                </a:ln>
                <a:solidFill>
                  <a:schemeClr val="tx1">
                    <a:lumMod val="75000"/>
                    <a:lumOff val="25000"/>
                  </a:schemeClr>
                </a:solidFill>
                <a:effectLst/>
                <a:latin typeface="Segoe UI" panose="020B0502040204020203" pitchFamily="34" charset="0"/>
                <a:cs typeface="Segoe UI" panose="020B0502040204020203" pitchFamily="34" charset="0"/>
              </a:rPr>
              <a:t>avcılığı</a:t>
            </a:r>
            <a:r>
              <a:rPr kumimoji="0" lang="en-US" altLang="en-US" sz="1200" b="0" i="0" u="none" strike="noStrike" cap="none" normalizeH="0" baseline="0" dirty="0">
                <a:ln>
                  <a:noFill/>
                </a:ln>
                <a:solidFill>
                  <a:schemeClr val="tx1">
                    <a:lumMod val="75000"/>
                    <a:lumOff val="25000"/>
                  </a:schemeClr>
                </a:solidFill>
                <a:effectLst/>
                <a:latin typeface="Segoe UI" panose="020B0502040204020203" pitchFamily="34" charset="0"/>
                <a:cs typeface="Segoe UI" panose="020B0502040204020203" pitchFamily="34" charset="0"/>
              </a:rPr>
              <a:t> </a:t>
            </a:r>
            <a:r>
              <a:rPr kumimoji="0" lang="en-US" altLang="en-US" sz="1200" b="0" i="0" u="none" strike="noStrike" cap="none" normalizeH="0" baseline="0" dirty="0" err="1">
                <a:ln>
                  <a:noFill/>
                </a:ln>
                <a:solidFill>
                  <a:schemeClr val="tx1">
                    <a:lumMod val="75000"/>
                    <a:lumOff val="25000"/>
                  </a:schemeClr>
                </a:solidFill>
                <a:effectLst/>
                <a:latin typeface="Segoe UI" panose="020B0502040204020203" pitchFamily="34" charset="0"/>
                <a:cs typeface="Segoe UI" panose="020B0502040204020203" pitchFamily="34" charset="0"/>
              </a:rPr>
              <a:t>sunar</a:t>
            </a:r>
            <a:r>
              <a:rPr kumimoji="0" lang="en-US" altLang="en-US" sz="1200" b="0" i="0" u="none" strike="noStrike" cap="none" normalizeH="0" baseline="0" dirty="0">
                <a:ln>
                  <a:noFill/>
                </a:ln>
                <a:solidFill>
                  <a:schemeClr val="tx1">
                    <a:lumMod val="75000"/>
                    <a:lumOff val="25000"/>
                  </a:schemeClr>
                </a:solidFill>
                <a:effectLst/>
                <a:latin typeface="Segoe UI" panose="020B0502040204020203" pitchFamily="34" charset="0"/>
                <a:cs typeface="Segoe UI" panose="020B0502040204020203" pitchFamily="34" charset="0"/>
              </a:rPr>
              <a:t>.</a:t>
            </a:r>
          </a:p>
        </p:txBody>
      </p:sp>
      <p:grpSp>
        <p:nvGrpSpPr>
          <p:cNvPr id="29" name="Grup 28">
            <a:extLst>
              <a:ext uri="{FF2B5EF4-FFF2-40B4-BE49-F238E27FC236}">
                <a16:creationId xmlns:a16="http://schemas.microsoft.com/office/drawing/2014/main" id="{FBEDC3CF-37C4-92EC-44AD-1B97A1A0AD16}"/>
              </a:ext>
            </a:extLst>
          </p:cNvPr>
          <p:cNvGrpSpPr/>
          <p:nvPr/>
        </p:nvGrpSpPr>
        <p:grpSpPr>
          <a:xfrm>
            <a:off x="3766952" y="1523389"/>
            <a:ext cx="722910" cy="722910"/>
            <a:chOff x="2180813" y="910910"/>
            <a:chExt cx="722910" cy="722910"/>
          </a:xfrm>
        </p:grpSpPr>
        <p:sp>
          <p:nvSpPr>
            <p:cNvPr id="25" name="Oval 24">
              <a:extLst>
                <a:ext uri="{FF2B5EF4-FFF2-40B4-BE49-F238E27FC236}">
                  <a16:creationId xmlns:a16="http://schemas.microsoft.com/office/drawing/2014/main" id="{CBF74FAF-FC09-5F0E-1E14-DB368ED03045}"/>
                </a:ext>
              </a:extLst>
            </p:cNvPr>
            <p:cNvSpPr/>
            <p:nvPr/>
          </p:nvSpPr>
          <p:spPr>
            <a:xfrm>
              <a:off x="2180813" y="910910"/>
              <a:ext cx="722910" cy="722910"/>
            </a:xfrm>
            <a:prstGeom prst="ellipse">
              <a:avLst/>
            </a:prstGeom>
            <a:gradFill flip="none" rotWithShape="1">
              <a:gsLst>
                <a:gs pos="0">
                  <a:sysClr val="window" lastClr="FFFFFF">
                    <a:lumMod val="85000"/>
                  </a:sysClr>
                </a:gs>
                <a:gs pos="100000">
                  <a:sysClr val="window" lastClr="FFFFFF"/>
                </a:gs>
              </a:gsLst>
              <a:lin ang="5400000" scaled="1"/>
            </a:gradFill>
            <a:ln w="28575" cap="flat" cmpd="sng" algn="ctr">
              <a:solidFill>
                <a:sysClr val="window" lastClr="FFFFFF"/>
              </a:solid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cs typeface="Arial"/>
              </a:endParaRPr>
            </a:p>
          </p:txBody>
        </p:sp>
        <p:pic>
          <p:nvPicPr>
            <p:cNvPr id="26" name="Picture 14" descr="A red bird with black background&#10;&#10;Description automatically generated">
              <a:extLst>
                <a:ext uri="{FF2B5EF4-FFF2-40B4-BE49-F238E27FC236}">
                  <a16:creationId xmlns:a16="http://schemas.microsoft.com/office/drawing/2014/main" id="{5153C311-9CDE-FC91-D460-F4AC5E41244F}"/>
                </a:ext>
              </a:extLst>
            </p:cNvPr>
            <p:cNvPicPr>
              <a:picLocks noChangeAspect="1"/>
            </p:cNvPicPr>
            <p:nvPr/>
          </p:nvPicPr>
          <p:blipFill>
            <a:blip r:embed="rId3" cstate="screen">
              <a:extLst>
                <a:ext uri="{28A0092B-C50C-407E-A947-70E740481C1C}">
                  <a14:useLocalDpi xmlns:a14="http://schemas.microsoft.com/office/drawing/2010/main"/>
                </a:ext>
              </a:extLst>
            </a:blip>
            <a:srcRect/>
            <a:stretch>
              <a:fillRect/>
            </a:stretch>
          </p:blipFill>
          <p:spPr>
            <a:xfrm>
              <a:off x="2245303" y="1012129"/>
              <a:ext cx="593930" cy="520472"/>
            </a:xfrm>
            <a:prstGeom prst="rect">
              <a:avLst/>
            </a:prstGeom>
          </p:spPr>
        </p:pic>
      </p:grpSp>
      <p:sp>
        <p:nvSpPr>
          <p:cNvPr id="39" name="Google Shape;393;p50">
            <a:extLst>
              <a:ext uri="{FF2B5EF4-FFF2-40B4-BE49-F238E27FC236}">
                <a16:creationId xmlns:a16="http://schemas.microsoft.com/office/drawing/2014/main" id="{3CB19256-0C09-8C66-E47A-EC1D6BC0C0F9}"/>
              </a:ext>
            </a:extLst>
          </p:cNvPr>
          <p:cNvSpPr/>
          <p:nvPr/>
        </p:nvSpPr>
        <p:spPr>
          <a:xfrm>
            <a:off x="4988636" y="1581351"/>
            <a:ext cx="2849814" cy="641289"/>
          </a:xfrm>
          <a:prstGeom prst="rect">
            <a:avLst/>
          </a:prstGeom>
          <a:solidFill>
            <a:schemeClr val="dk2"/>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r>
              <a:rPr lang="tr-TR" sz="1800" b="1" dirty="0">
                <a:solidFill>
                  <a:schemeClr val="tx1">
                    <a:lumMod val="75000"/>
                    <a:lumOff val="25000"/>
                  </a:schemeClr>
                </a:solidFill>
                <a:latin typeface="Segoe UI" panose="020B0502040204020203" pitchFamily="34" charset="0"/>
                <a:cs typeface="Segoe UI" panose="020B0502040204020203" pitchFamily="34" charset="0"/>
              </a:rPr>
              <a:t> </a:t>
            </a:r>
            <a:r>
              <a:rPr lang="en-GB" sz="1800" b="1" dirty="0" err="1">
                <a:solidFill>
                  <a:schemeClr val="tx1">
                    <a:lumMod val="75000"/>
                    <a:lumOff val="25000"/>
                  </a:schemeClr>
                </a:solidFill>
                <a:latin typeface="Segoe UI" panose="020B0502040204020203" pitchFamily="34" charset="0"/>
                <a:cs typeface="Segoe UI" panose="020B0502040204020203" pitchFamily="34" charset="0"/>
              </a:rPr>
              <a:t>Microsoft'un</a:t>
            </a:r>
            <a:r>
              <a:rPr lang="en-GB" sz="1800" b="1" dirty="0">
                <a:solidFill>
                  <a:schemeClr val="tx1">
                    <a:lumMod val="75000"/>
                    <a:lumOff val="25000"/>
                  </a:schemeClr>
                </a:solidFill>
                <a:latin typeface="Segoe UI" panose="020B0502040204020203" pitchFamily="34" charset="0"/>
                <a:cs typeface="Segoe UI" panose="020B0502040204020203" pitchFamily="34" charset="0"/>
              </a:rPr>
              <a:t> </a:t>
            </a:r>
            <a:r>
              <a:rPr lang="en-GB" sz="1800" b="1" dirty="0" err="1">
                <a:solidFill>
                  <a:schemeClr val="tx1">
                    <a:lumMod val="75000"/>
                    <a:lumOff val="25000"/>
                  </a:schemeClr>
                </a:solidFill>
                <a:latin typeface="Segoe UI" panose="020B0502040204020203" pitchFamily="34" charset="0"/>
                <a:cs typeface="Segoe UI" panose="020B0502040204020203" pitchFamily="34" charset="0"/>
              </a:rPr>
              <a:t>Rolü</a:t>
            </a:r>
            <a:endParaRPr lang="en-GB" sz="1800" b="1" dirty="0">
              <a:solidFill>
                <a:schemeClr val="tx1">
                  <a:lumMod val="75000"/>
                  <a:lumOff val="25000"/>
                </a:schemeClr>
              </a:solidFill>
              <a:latin typeface="Segoe UI" panose="020B0502040204020203" pitchFamily="34" charset="0"/>
              <a:cs typeface="Segoe UI" panose="020B0502040204020203" pitchFamily="34" charset="0"/>
            </a:endParaRPr>
          </a:p>
        </p:txBody>
      </p:sp>
      <p:cxnSp>
        <p:nvCxnSpPr>
          <p:cNvPr id="40" name="Google Shape;400;p50">
            <a:extLst>
              <a:ext uri="{FF2B5EF4-FFF2-40B4-BE49-F238E27FC236}">
                <a16:creationId xmlns:a16="http://schemas.microsoft.com/office/drawing/2014/main" id="{C116CDB6-A2B5-310C-4395-14D4CD1BAC7E}"/>
              </a:ext>
            </a:extLst>
          </p:cNvPr>
          <p:cNvCxnSpPr>
            <a:cxnSpLocks/>
            <a:stCxn id="39" idx="2"/>
            <a:endCxn id="41" idx="0"/>
          </p:cNvCxnSpPr>
          <p:nvPr/>
        </p:nvCxnSpPr>
        <p:spPr>
          <a:xfrm rot="5400000">
            <a:off x="6283034" y="2353149"/>
            <a:ext cx="261019" cy="12700"/>
          </a:xfrm>
          <a:prstGeom prst="bentConnector3">
            <a:avLst>
              <a:gd name="adj1" fmla="val 50000"/>
            </a:avLst>
          </a:prstGeom>
          <a:noFill/>
          <a:ln w="9525" cap="flat" cmpd="sng">
            <a:solidFill>
              <a:schemeClr val="dk1"/>
            </a:solidFill>
            <a:prstDash val="solid"/>
            <a:round/>
            <a:headEnd type="none" w="med" len="med"/>
            <a:tailEnd type="none" w="med" len="med"/>
          </a:ln>
        </p:spPr>
      </p:cxnSp>
      <p:sp>
        <p:nvSpPr>
          <p:cNvPr id="41" name="Google Shape;401;p50">
            <a:extLst>
              <a:ext uri="{FF2B5EF4-FFF2-40B4-BE49-F238E27FC236}">
                <a16:creationId xmlns:a16="http://schemas.microsoft.com/office/drawing/2014/main" id="{7E66FBB7-C751-D220-6CBA-8501C9A952A7}"/>
              </a:ext>
            </a:extLst>
          </p:cNvPr>
          <p:cNvSpPr/>
          <p:nvPr/>
        </p:nvSpPr>
        <p:spPr>
          <a:xfrm>
            <a:off x="4670468" y="2483659"/>
            <a:ext cx="3486150" cy="2214816"/>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pPr marR="0" lvl="0" algn="just" defTabSz="914400" rtl="0" eaLnBrk="0" fontAlgn="base" latinLnBrk="0" hangingPunct="0">
              <a:lnSpc>
                <a:spcPct val="100000"/>
              </a:lnSpc>
              <a:spcBef>
                <a:spcPts val="1200"/>
              </a:spcBef>
              <a:spcAft>
                <a:spcPct val="0"/>
              </a:spcAft>
              <a:buClrTx/>
              <a:buSzTx/>
            </a:pPr>
            <a:r>
              <a:rPr kumimoji="0" lang="en-US" altLang="en-US" sz="1200" b="0" i="0" u="none" strike="noStrike" cap="none" normalizeH="0" baseline="0" dirty="0">
                <a:ln>
                  <a:noFill/>
                </a:ln>
                <a:solidFill>
                  <a:schemeClr val="tx1">
                    <a:lumMod val="75000"/>
                    <a:lumOff val="25000"/>
                  </a:schemeClr>
                </a:solidFill>
                <a:effectLst/>
                <a:latin typeface="Segoe UI" panose="020B0502040204020203" pitchFamily="34" charset="0"/>
                <a:cs typeface="Segoe UI" panose="020B0502040204020203" pitchFamily="34" charset="0"/>
              </a:rPr>
              <a:t>Falcon for Defender, Microsoft </a:t>
            </a:r>
            <a:r>
              <a:rPr kumimoji="0" lang="en-US" altLang="en-US" sz="1200" b="0" i="0" u="none" strike="noStrike" cap="none" normalizeH="0" baseline="0" dirty="0" err="1">
                <a:ln>
                  <a:noFill/>
                </a:ln>
                <a:solidFill>
                  <a:schemeClr val="tx1">
                    <a:lumMod val="75000"/>
                    <a:lumOff val="25000"/>
                  </a:schemeClr>
                </a:solidFill>
                <a:effectLst/>
                <a:latin typeface="Segoe UI" panose="020B0502040204020203" pitchFamily="34" charset="0"/>
                <a:cs typeface="Segoe UI" panose="020B0502040204020203" pitchFamily="34" charset="0"/>
              </a:rPr>
              <a:t>Defender'ın</a:t>
            </a:r>
            <a:r>
              <a:rPr kumimoji="0" lang="en-US" altLang="en-US" sz="1200" b="0" i="0" u="none" strike="noStrike" cap="none" normalizeH="0" baseline="0" dirty="0">
                <a:ln>
                  <a:noFill/>
                </a:ln>
                <a:solidFill>
                  <a:schemeClr val="tx1">
                    <a:lumMod val="75000"/>
                    <a:lumOff val="25000"/>
                  </a:schemeClr>
                </a:solidFill>
                <a:effectLst/>
                <a:latin typeface="Segoe UI" panose="020B0502040204020203" pitchFamily="34" charset="0"/>
                <a:cs typeface="Segoe UI" panose="020B0502040204020203" pitchFamily="34" charset="0"/>
              </a:rPr>
              <a:t> </a:t>
            </a:r>
            <a:r>
              <a:rPr kumimoji="0" lang="en-US" altLang="en-US" sz="1200" b="0" i="0" u="none" strike="noStrike" cap="none" normalizeH="0" baseline="0" dirty="0" err="1">
                <a:ln>
                  <a:noFill/>
                </a:ln>
                <a:solidFill>
                  <a:schemeClr val="tx1">
                    <a:lumMod val="75000"/>
                    <a:lumOff val="25000"/>
                  </a:schemeClr>
                </a:solidFill>
                <a:effectLst/>
                <a:latin typeface="Segoe UI" panose="020B0502040204020203" pitchFamily="34" charset="0"/>
                <a:cs typeface="Segoe UI" panose="020B0502040204020203" pitchFamily="34" charset="0"/>
              </a:rPr>
              <a:t>yeteneklerini</a:t>
            </a:r>
            <a:r>
              <a:rPr kumimoji="0" lang="en-US" altLang="en-US" sz="1200" b="0" i="0" u="none" strike="noStrike" cap="none" normalizeH="0" baseline="0" dirty="0">
                <a:ln>
                  <a:noFill/>
                </a:ln>
                <a:solidFill>
                  <a:schemeClr val="tx1">
                    <a:lumMod val="75000"/>
                    <a:lumOff val="25000"/>
                  </a:schemeClr>
                </a:solidFill>
                <a:effectLst/>
                <a:latin typeface="Segoe UI" panose="020B0502040204020203" pitchFamily="34" charset="0"/>
                <a:cs typeface="Segoe UI" panose="020B0502040204020203" pitchFamily="34" charset="0"/>
              </a:rPr>
              <a:t> </a:t>
            </a:r>
            <a:r>
              <a:rPr kumimoji="0" lang="en-US" altLang="en-US" sz="1200" b="0" i="0" u="none" strike="noStrike" cap="none" normalizeH="0" baseline="0" dirty="0" err="1">
                <a:ln>
                  <a:noFill/>
                </a:ln>
                <a:solidFill>
                  <a:schemeClr val="tx1">
                    <a:lumMod val="75000"/>
                    <a:lumOff val="25000"/>
                  </a:schemeClr>
                </a:solidFill>
                <a:effectLst/>
                <a:latin typeface="Segoe UI" panose="020B0502040204020203" pitchFamily="34" charset="0"/>
                <a:cs typeface="Segoe UI" panose="020B0502040204020203" pitchFamily="34" charset="0"/>
              </a:rPr>
              <a:t>geliştirerek</a:t>
            </a:r>
            <a:r>
              <a:rPr kumimoji="0" lang="en-US" altLang="en-US" sz="1200" b="0" i="0" u="none" strike="noStrike" cap="none" normalizeH="0" baseline="0" dirty="0">
                <a:ln>
                  <a:noFill/>
                </a:ln>
                <a:solidFill>
                  <a:schemeClr val="tx1">
                    <a:lumMod val="75000"/>
                    <a:lumOff val="25000"/>
                  </a:schemeClr>
                </a:solidFill>
                <a:effectLst/>
                <a:latin typeface="Segoe UI" panose="020B0502040204020203" pitchFamily="34" charset="0"/>
                <a:cs typeface="Segoe UI" panose="020B0502040204020203" pitchFamily="34" charset="0"/>
              </a:rPr>
              <a:t> </a:t>
            </a:r>
            <a:r>
              <a:rPr kumimoji="0" lang="en-US" altLang="en-US" sz="1200" b="0" i="0" u="none" strike="noStrike" cap="none" normalizeH="0" baseline="0" dirty="0" err="1">
                <a:ln>
                  <a:noFill/>
                </a:ln>
                <a:solidFill>
                  <a:schemeClr val="tx1">
                    <a:lumMod val="75000"/>
                    <a:lumOff val="25000"/>
                  </a:schemeClr>
                </a:solidFill>
                <a:effectLst/>
                <a:latin typeface="Segoe UI" panose="020B0502040204020203" pitchFamily="34" charset="0"/>
                <a:cs typeface="Segoe UI" panose="020B0502040204020203" pitchFamily="34" charset="0"/>
              </a:rPr>
              <a:t>koruma</a:t>
            </a:r>
            <a:r>
              <a:rPr kumimoji="0" lang="en-US" altLang="en-US" sz="1200" b="0" i="0" u="none" strike="noStrike" cap="none" normalizeH="0" baseline="0" dirty="0">
                <a:ln>
                  <a:noFill/>
                </a:ln>
                <a:solidFill>
                  <a:schemeClr val="tx1">
                    <a:lumMod val="75000"/>
                    <a:lumOff val="25000"/>
                  </a:schemeClr>
                </a:solidFill>
                <a:effectLst/>
                <a:latin typeface="Segoe UI" panose="020B0502040204020203" pitchFamily="34" charset="0"/>
                <a:cs typeface="Segoe UI" panose="020B0502040204020203" pitchFamily="34" charset="0"/>
              </a:rPr>
              <a:t> </a:t>
            </a:r>
            <a:r>
              <a:rPr kumimoji="0" lang="en-US" altLang="en-US" sz="1200" b="0" i="0" u="none" strike="noStrike" cap="none" normalizeH="0" baseline="0" dirty="0" err="1">
                <a:ln>
                  <a:noFill/>
                </a:ln>
                <a:solidFill>
                  <a:schemeClr val="tx1">
                    <a:lumMod val="75000"/>
                    <a:lumOff val="25000"/>
                  </a:schemeClr>
                </a:solidFill>
                <a:effectLst/>
                <a:latin typeface="Segoe UI" panose="020B0502040204020203" pitchFamily="34" charset="0"/>
                <a:cs typeface="Segoe UI" panose="020B0502040204020203" pitchFamily="34" charset="0"/>
              </a:rPr>
              <a:t>açıklarını</a:t>
            </a:r>
            <a:r>
              <a:rPr kumimoji="0" lang="en-US" altLang="en-US" sz="1200" b="0" i="0" u="none" strike="noStrike" cap="none" normalizeH="0" baseline="0" dirty="0">
                <a:ln>
                  <a:noFill/>
                </a:ln>
                <a:solidFill>
                  <a:schemeClr val="tx1">
                    <a:lumMod val="75000"/>
                    <a:lumOff val="25000"/>
                  </a:schemeClr>
                </a:solidFill>
                <a:effectLst/>
                <a:latin typeface="Segoe UI" panose="020B0502040204020203" pitchFamily="34" charset="0"/>
                <a:cs typeface="Segoe UI" panose="020B0502040204020203" pitchFamily="34" charset="0"/>
              </a:rPr>
              <a:t> </a:t>
            </a:r>
            <a:r>
              <a:rPr kumimoji="0" lang="en-US" altLang="en-US" sz="1200" b="0" i="0" u="none" strike="noStrike" cap="none" normalizeH="0" baseline="0" dirty="0" err="1">
                <a:ln>
                  <a:noFill/>
                </a:ln>
                <a:solidFill>
                  <a:schemeClr val="tx1">
                    <a:lumMod val="75000"/>
                    <a:lumOff val="25000"/>
                  </a:schemeClr>
                </a:solidFill>
                <a:effectLst/>
                <a:latin typeface="Segoe UI" panose="020B0502040204020203" pitchFamily="34" charset="0"/>
                <a:cs typeface="Segoe UI" panose="020B0502040204020203" pitchFamily="34" charset="0"/>
              </a:rPr>
              <a:t>etkili</a:t>
            </a:r>
            <a:r>
              <a:rPr kumimoji="0" lang="en-US" altLang="en-US" sz="1200" b="0" i="0" u="none" strike="noStrike" cap="none" normalizeH="0" baseline="0" dirty="0">
                <a:ln>
                  <a:noFill/>
                </a:ln>
                <a:solidFill>
                  <a:schemeClr val="tx1">
                    <a:lumMod val="75000"/>
                    <a:lumOff val="25000"/>
                  </a:schemeClr>
                </a:solidFill>
                <a:effectLst/>
                <a:latin typeface="Segoe UI" panose="020B0502040204020203" pitchFamily="34" charset="0"/>
                <a:cs typeface="Segoe UI" panose="020B0502040204020203" pitchFamily="34" charset="0"/>
              </a:rPr>
              <a:t> </a:t>
            </a:r>
            <a:r>
              <a:rPr kumimoji="0" lang="en-US" altLang="en-US" sz="1200" b="0" i="0" u="none" strike="noStrike" cap="none" normalizeH="0" baseline="0" dirty="0" err="1">
                <a:ln>
                  <a:noFill/>
                </a:ln>
                <a:solidFill>
                  <a:schemeClr val="tx1">
                    <a:lumMod val="75000"/>
                    <a:lumOff val="25000"/>
                  </a:schemeClr>
                </a:solidFill>
                <a:effectLst/>
                <a:latin typeface="Segoe UI" panose="020B0502040204020203" pitchFamily="34" charset="0"/>
                <a:cs typeface="Segoe UI" panose="020B0502040204020203" pitchFamily="34" charset="0"/>
              </a:rPr>
              <a:t>bir</a:t>
            </a:r>
            <a:r>
              <a:rPr kumimoji="0" lang="en-US" altLang="en-US" sz="1200" b="0" i="0" u="none" strike="noStrike" cap="none" normalizeH="0" baseline="0" dirty="0">
                <a:ln>
                  <a:noFill/>
                </a:ln>
                <a:solidFill>
                  <a:schemeClr val="tx1">
                    <a:lumMod val="75000"/>
                    <a:lumOff val="25000"/>
                  </a:schemeClr>
                </a:solidFill>
                <a:effectLst/>
                <a:latin typeface="Segoe UI" panose="020B0502040204020203" pitchFamily="34" charset="0"/>
                <a:cs typeface="Segoe UI" panose="020B0502040204020203" pitchFamily="34" charset="0"/>
              </a:rPr>
              <a:t> </a:t>
            </a:r>
            <a:r>
              <a:rPr kumimoji="0" lang="en-US" altLang="en-US" sz="1200" b="0" i="0" u="none" strike="noStrike" cap="none" normalizeH="0" baseline="0" dirty="0" err="1">
                <a:ln>
                  <a:noFill/>
                </a:ln>
                <a:solidFill>
                  <a:schemeClr val="tx1">
                    <a:lumMod val="75000"/>
                    <a:lumOff val="25000"/>
                  </a:schemeClr>
                </a:solidFill>
                <a:effectLst/>
                <a:latin typeface="Segoe UI" panose="020B0502040204020203" pitchFamily="34" charset="0"/>
                <a:cs typeface="Segoe UI" panose="020B0502040204020203" pitchFamily="34" charset="0"/>
              </a:rPr>
              <a:t>şekilde</a:t>
            </a:r>
            <a:r>
              <a:rPr kumimoji="0" lang="en-US" altLang="en-US" sz="1200" b="0" i="0" u="none" strike="noStrike" cap="none" normalizeH="0" baseline="0" dirty="0">
                <a:ln>
                  <a:noFill/>
                </a:ln>
                <a:solidFill>
                  <a:schemeClr val="tx1">
                    <a:lumMod val="75000"/>
                    <a:lumOff val="25000"/>
                  </a:schemeClr>
                </a:solidFill>
                <a:effectLst/>
                <a:latin typeface="Segoe UI" panose="020B0502040204020203" pitchFamily="34" charset="0"/>
                <a:cs typeface="Segoe UI" panose="020B0502040204020203" pitchFamily="34" charset="0"/>
              </a:rPr>
              <a:t> </a:t>
            </a:r>
            <a:r>
              <a:rPr kumimoji="0" lang="en-US" altLang="en-US" sz="1200" b="0" i="0" u="none" strike="noStrike" cap="none" normalizeH="0" baseline="0" dirty="0" err="1">
                <a:ln>
                  <a:noFill/>
                </a:ln>
                <a:solidFill>
                  <a:schemeClr val="tx1">
                    <a:lumMod val="75000"/>
                    <a:lumOff val="25000"/>
                  </a:schemeClr>
                </a:solidFill>
                <a:effectLst/>
                <a:latin typeface="Segoe UI" panose="020B0502040204020203" pitchFamily="34" charset="0"/>
                <a:cs typeface="Segoe UI" panose="020B0502040204020203" pitchFamily="34" charset="0"/>
              </a:rPr>
              <a:t>giderir</a:t>
            </a:r>
            <a:r>
              <a:rPr kumimoji="0" lang="en-US" altLang="en-US" sz="1200" b="0" i="0" u="none" strike="noStrike" cap="none" normalizeH="0" baseline="0" dirty="0">
                <a:ln>
                  <a:noFill/>
                </a:ln>
                <a:solidFill>
                  <a:schemeClr val="tx1">
                    <a:lumMod val="75000"/>
                    <a:lumOff val="25000"/>
                  </a:schemeClr>
                </a:solidFill>
                <a:effectLst/>
                <a:latin typeface="Segoe UI" panose="020B0502040204020203" pitchFamily="34" charset="0"/>
                <a:cs typeface="Segoe UI" panose="020B0502040204020203" pitchFamily="34" charset="0"/>
              </a:rPr>
              <a:t>.</a:t>
            </a:r>
          </a:p>
          <a:p>
            <a:pPr marR="0" lvl="0" algn="just" defTabSz="914400" rtl="0" eaLnBrk="0" fontAlgn="base" latinLnBrk="0" hangingPunct="0">
              <a:lnSpc>
                <a:spcPct val="100000"/>
              </a:lnSpc>
              <a:spcBef>
                <a:spcPts val="1200"/>
              </a:spcBef>
              <a:spcAft>
                <a:spcPct val="0"/>
              </a:spcAft>
              <a:buClrTx/>
              <a:buSzTx/>
            </a:pPr>
            <a:r>
              <a:rPr kumimoji="0" lang="en-US" altLang="en-US" sz="1200" b="0" i="0" u="none" strike="noStrike" cap="none" normalizeH="0" baseline="0" dirty="0" err="1">
                <a:ln>
                  <a:noFill/>
                </a:ln>
                <a:solidFill>
                  <a:schemeClr val="tx1">
                    <a:lumMod val="75000"/>
                    <a:lumOff val="25000"/>
                  </a:schemeClr>
                </a:solidFill>
                <a:effectLst/>
                <a:latin typeface="Segoe UI" panose="020B0502040204020203" pitchFamily="34" charset="0"/>
                <a:cs typeface="Segoe UI" panose="020B0502040204020203" pitchFamily="34" charset="0"/>
              </a:rPr>
              <a:t>Gelişmiş</a:t>
            </a:r>
            <a:r>
              <a:rPr kumimoji="0" lang="en-US" altLang="en-US" sz="1200" b="0" i="0" u="none" strike="noStrike" cap="none" normalizeH="0" baseline="0" dirty="0">
                <a:ln>
                  <a:noFill/>
                </a:ln>
                <a:solidFill>
                  <a:schemeClr val="tx1">
                    <a:lumMod val="75000"/>
                    <a:lumOff val="25000"/>
                  </a:schemeClr>
                </a:solidFill>
                <a:effectLst/>
                <a:latin typeface="Segoe UI" panose="020B0502040204020203" pitchFamily="34" charset="0"/>
                <a:cs typeface="Segoe UI" panose="020B0502040204020203" pitchFamily="34" charset="0"/>
              </a:rPr>
              <a:t> </a:t>
            </a:r>
            <a:r>
              <a:rPr kumimoji="0" lang="en-US" altLang="en-US" sz="1200" b="0" i="0" u="none" strike="noStrike" cap="none" normalizeH="0" baseline="0" dirty="0" err="1">
                <a:ln>
                  <a:noFill/>
                </a:ln>
                <a:solidFill>
                  <a:schemeClr val="tx1">
                    <a:lumMod val="75000"/>
                    <a:lumOff val="25000"/>
                  </a:schemeClr>
                </a:solidFill>
                <a:effectLst/>
                <a:latin typeface="Segoe UI" panose="020B0502040204020203" pitchFamily="34" charset="0"/>
                <a:cs typeface="Segoe UI" panose="020B0502040204020203" pitchFamily="34" charset="0"/>
              </a:rPr>
              <a:t>tehdit</a:t>
            </a:r>
            <a:r>
              <a:rPr kumimoji="0" lang="en-US" altLang="en-US" sz="1200" b="0" i="0" u="none" strike="noStrike" cap="none" normalizeH="0" baseline="0" dirty="0">
                <a:ln>
                  <a:noFill/>
                </a:ln>
                <a:solidFill>
                  <a:schemeClr val="tx1">
                    <a:lumMod val="75000"/>
                    <a:lumOff val="25000"/>
                  </a:schemeClr>
                </a:solidFill>
                <a:effectLst/>
                <a:latin typeface="Segoe UI" panose="020B0502040204020203" pitchFamily="34" charset="0"/>
                <a:cs typeface="Segoe UI" panose="020B0502040204020203" pitchFamily="34" charset="0"/>
              </a:rPr>
              <a:t> </a:t>
            </a:r>
            <a:r>
              <a:rPr kumimoji="0" lang="en-US" altLang="en-US" sz="1200" b="0" i="0" u="none" strike="noStrike" cap="none" normalizeH="0" baseline="0" dirty="0" err="1">
                <a:ln>
                  <a:noFill/>
                </a:ln>
                <a:solidFill>
                  <a:schemeClr val="tx1">
                    <a:lumMod val="75000"/>
                    <a:lumOff val="25000"/>
                  </a:schemeClr>
                </a:solidFill>
                <a:effectLst/>
                <a:latin typeface="Segoe UI" panose="020B0502040204020203" pitchFamily="34" charset="0"/>
                <a:cs typeface="Segoe UI" panose="020B0502040204020203" pitchFamily="34" charset="0"/>
              </a:rPr>
              <a:t>tanımlaması</a:t>
            </a:r>
            <a:r>
              <a:rPr kumimoji="0" lang="en-US" altLang="en-US" sz="1200" b="0" i="0" u="none" strike="noStrike" cap="none" normalizeH="0" baseline="0" dirty="0">
                <a:ln>
                  <a:noFill/>
                </a:ln>
                <a:solidFill>
                  <a:schemeClr val="tx1">
                    <a:lumMod val="75000"/>
                    <a:lumOff val="25000"/>
                  </a:schemeClr>
                </a:solidFill>
                <a:effectLst/>
                <a:latin typeface="Segoe UI" panose="020B0502040204020203" pitchFamily="34" charset="0"/>
                <a:cs typeface="Segoe UI" panose="020B0502040204020203" pitchFamily="34" charset="0"/>
              </a:rPr>
              <a:t> </a:t>
            </a:r>
            <a:r>
              <a:rPr kumimoji="0" lang="en-US" altLang="en-US" sz="1200" b="0" i="0" u="none" strike="noStrike" cap="none" normalizeH="0" baseline="0" dirty="0" err="1">
                <a:ln>
                  <a:noFill/>
                </a:ln>
                <a:solidFill>
                  <a:schemeClr val="tx1">
                    <a:lumMod val="75000"/>
                    <a:lumOff val="25000"/>
                  </a:schemeClr>
                </a:solidFill>
                <a:effectLst/>
                <a:latin typeface="Segoe UI" panose="020B0502040204020203" pitchFamily="34" charset="0"/>
                <a:cs typeface="Segoe UI" panose="020B0502040204020203" pitchFamily="34" charset="0"/>
              </a:rPr>
              <a:t>için</a:t>
            </a:r>
            <a:r>
              <a:rPr kumimoji="0" lang="en-US" altLang="en-US" sz="1200" b="0" i="0" u="none" strike="noStrike" cap="none" normalizeH="0" baseline="0" dirty="0">
                <a:ln>
                  <a:noFill/>
                </a:ln>
                <a:solidFill>
                  <a:schemeClr val="tx1">
                    <a:lumMod val="75000"/>
                    <a:lumOff val="25000"/>
                  </a:schemeClr>
                </a:solidFill>
                <a:effectLst/>
                <a:latin typeface="Segoe UI" panose="020B0502040204020203" pitchFamily="34" charset="0"/>
                <a:cs typeface="Segoe UI" panose="020B0502040204020203" pitchFamily="34" charset="0"/>
              </a:rPr>
              <a:t> </a:t>
            </a:r>
            <a:r>
              <a:rPr kumimoji="0" lang="en-US" altLang="en-US" sz="1200" b="0" i="0" u="none" strike="noStrike" cap="none" normalizeH="0" baseline="0" dirty="0" err="1">
                <a:ln>
                  <a:noFill/>
                </a:ln>
                <a:solidFill>
                  <a:schemeClr val="tx1">
                    <a:lumMod val="75000"/>
                    <a:lumOff val="25000"/>
                  </a:schemeClr>
                </a:solidFill>
                <a:effectLst/>
                <a:latin typeface="Segoe UI" panose="020B0502040204020203" pitchFamily="34" charset="0"/>
                <a:cs typeface="Segoe UI" panose="020B0502040204020203" pitchFamily="34" charset="0"/>
              </a:rPr>
              <a:t>yapay</a:t>
            </a:r>
            <a:r>
              <a:rPr kumimoji="0" lang="en-US" altLang="en-US" sz="1200" b="0" i="0" u="none" strike="noStrike" cap="none" normalizeH="0" baseline="0" dirty="0">
                <a:ln>
                  <a:noFill/>
                </a:ln>
                <a:solidFill>
                  <a:schemeClr val="tx1">
                    <a:lumMod val="75000"/>
                    <a:lumOff val="25000"/>
                  </a:schemeClr>
                </a:solidFill>
                <a:effectLst/>
                <a:latin typeface="Segoe UI" panose="020B0502040204020203" pitchFamily="34" charset="0"/>
                <a:cs typeface="Segoe UI" panose="020B0502040204020203" pitchFamily="34" charset="0"/>
              </a:rPr>
              <a:t> </a:t>
            </a:r>
            <a:r>
              <a:rPr kumimoji="0" lang="en-US" altLang="en-US" sz="1200" b="0" i="0" u="none" strike="noStrike" cap="none" normalizeH="0" baseline="0" dirty="0" err="1">
                <a:ln>
                  <a:noFill/>
                </a:ln>
                <a:solidFill>
                  <a:schemeClr val="tx1">
                    <a:lumMod val="75000"/>
                    <a:lumOff val="25000"/>
                  </a:schemeClr>
                </a:solidFill>
                <a:effectLst/>
                <a:latin typeface="Segoe UI" panose="020B0502040204020203" pitchFamily="34" charset="0"/>
                <a:cs typeface="Segoe UI" panose="020B0502040204020203" pitchFamily="34" charset="0"/>
              </a:rPr>
              <a:t>zeka</a:t>
            </a:r>
            <a:r>
              <a:rPr kumimoji="0" lang="en-US" altLang="en-US" sz="1200" b="0" i="0" u="none" strike="noStrike" cap="none" normalizeH="0" baseline="0" dirty="0">
                <a:ln>
                  <a:noFill/>
                </a:ln>
                <a:solidFill>
                  <a:schemeClr val="tx1">
                    <a:lumMod val="75000"/>
                    <a:lumOff val="25000"/>
                  </a:schemeClr>
                </a:solidFill>
                <a:effectLst/>
                <a:latin typeface="Segoe UI" panose="020B0502040204020203" pitchFamily="34" charset="0"/>
                <a:cs typeface="Segoe UI" panose="020B0502040204020203" pitchFamily="34" charset="0"/>
              </a:rPr>
              <a:t> </a:t>
            </a:r>
            <a:r>
              <a:rPr kumimoji="0" lang="en-US" altLang="en-US" sz="1200" b="0" i="0" u="none" strike="noStrike" cap="none" normalizeH="0" baseline="0" dirty="0" err="1">
                <a:ln>
                  <a:noFill/>
                </a:ln>
                <a:solidFill>
                  <a:schemeClr val="tx1">
                    <a:lumMod val="75000"/>
                    <a:lumOff val="25000"/>
                  </a:schemeClr>
                </a:solidFill>
                <a:effectLst/>
                <a:latin typeface="Segoe UI" panose="020B0502040204020203" pitchFamily="34" charset="0"/>
                <a:cs typeface="Segoe UI" panose="020B0502040204020203" pitchFamily="34" charset="0"/>
              </a:rPr>
              <a:t>destekli</a:t>
            </a:r>
            <a:r>
              <a:rPr kumimoji="0" lang="en-US" altLang="en-US" sz="1200" b="0" i="0" u="none" strike="noStrike" cap="none" normalizeH="0" baseline="0" dirty="0">
                <a:ln>
                  <a:noFill/>
                </a:ln>
                <a:solidFill>
                  <a:schemeClr val="tx1">
                    <a:lumMod val="75000"/>
                    <a:lumOff val="25000"/>
                  </a:schemeClr>
                </a:solidFill>
                <a:effectLst/>
                <a:latin typeface="Segoe UI" panose="020B0502040204020203" pitchFamily="34" charset="0"/>
                <a:cs typeface="Segoe UI" panose="020B0502040204020203" pitchFamily="34" charset="0"/>
              </a:rPr>
              <a:t> </a:t>
            </a:r>
            <a:r>
              <a:rPr kumimoji="0" lang="en-US" altLang="en-US" sz="1200" b="0" i="0" u="none" strike="noStrike" cap="none" normalizeH="0" baseline="0" dirty="0" err="1">
                <a:ln>
                  <a:noFill/>
                </a:ln>
                <a:solidFill>
                  <a:schemeClr val="tx1">
                    <a:lumMod val="75000"/>
                    <a:lumOff val="25000"/>
                  </a:schemeClr>
                </a:solidFill>
                <a:effectLst/>
                <a:latin typeface="Segoe UI" panose="020B0502040204020203" pitchFamily="34" charset="0"/>
                <a:cs typeface="Segoe UI" panose="020B0502040204020203" pitchFamily="34" charset="0"/>
              </a:rPr>
              <a:t>tespitler</a:t>
            </a:r>
            <a:r>
              <a:rPr kumimoji="0" lang="en-US" altLang="en-US" sz="1200" b="0" i="0" u="none" strike="noStrike" cap="none" normalizeH="0" baseline="0" dirty="0">
                <a:ln>
                  <a:noFill/>
                </a:ln>
                <a:solidFill>
                  <a:schemeClr val="tx1">
                    <a:lumMod val="75000"/>
                    <a:lumOff val="25000"/>
                  </a:schemeClr>
                </a:solidFill>
                <a:effectLst/>
                <a:latin typeface="Segoe UI" panose="020B0502040204020203" pitchFamily="34" charset="0"/>
                <a:cs typeface="Segoe UI" panose="020B0502040204020203" pitchFamily="34" charset="0"/>
              </a:rPr>
              <a:t> </a:t>
            </a:r>
            <a:r>
              <a:rPr kumimoji="0" lang="en-US" altLang="en-US" sz="1200" b="0" i="0" u="none" strike="noStrike" cap="none" normalizeH="0" baseline="0" dirty="0" err="1">
                <a:ln>
                  <a:noFill/>
                </a:ln>
                <a:solidFill>
                  <a:schemeClr val="tx1">
                    <a:lumMod val="75000"/>
                    <a:lumOff val="25000"/>
                  </a:schemeClr>
                </a:solidFill>
                <a:effectLst/>
                <a:latin typeface="Segoe UI" panose="020B0502040204020203" pitchFamily="34" charset="0"/>
                <a:cs typeface="Segoe UI" panose="020B0502040204020203" pitchFamily="34" charset="0"/>
              </a:rPr>
              <a:t>ve</a:t>
            </a:r>
            <a:r>
              <a:rPr kumimoji="0" lang="en-US" altLang="en-US" sz="1200" b="0" i="0" u="none" strike="noStrike" cap="none" normalizeH="0" baseline="0" dirty="0">
                <a:ln>
                  <a:noFill/>
                </a:ln>
                <a:solidFill>
                  <a:schemeClr val="tx1">
                    <a:lumMod val="75000"/>
                    <a:lumOff val="25000"/>
                  </a:schemeClr>
                </a:solidFill>
                <a:effectLst/>
                <a:latin typeface="Segoe UI" panose="020B0502040204020203" pitchFamily="34" charset="0"/>
                <a:cs typeface="Segoe UI" panose="020B0502040204020203" pitchFamily="34" charset="0"/>
              </a:rPr>
              <a:t> 7/24 </a:t>
            </a:r>
            <a:r>
              <a:rPr kumimoji="0" lang="en-US" altLang="en-US" sz="1200" b="0" i="0" u="none" strike="noStrike" cap="none" normalizeH="0" baseline="0" dirty="0" err="1">
                <a:ln>
                  <a:noFill/>
                </a:ln>
                <a:solidFill>
                  <a:schemeClr val="tx1">
                    <a:lumMod val="75000"/>
                    <a:lumOff val="25000"/>
                  </a:schemeClr>
                </a:solidFill>
                <a:effectLst/>
                <a:latin typeface="Segoe UI" panose="020B0502040204020203" pitchFamily="34" charset="0"/>
                <a:cs typeface="Segoe UI" panose="020B0502040204020203" pitchFamily="34" charset="0"/>
              </a:rPr>
              <a:t>tehdit</a:t>
            </a:r>
            <a:r>
              <a:rPr kumimoji="0" lang="en-US" altLang="en-US" sz="1200" b="0" i="0" u="none" strike="noStrike" cap="none" normalizeH="0" baseline="0" dirty="0">
                <a:ln>
                  <a:noFill/>
                </a:ln>
                <a:solidFill>
                  <a:schemeClr val="tx1">
                    <a:lumMod val="75000"/>
                    <a:lumOff val="25000"/>
                  </a:schemeClr>
                </a:solidFill>
                <a:effectLst/>
                <a:latin typeface="Segoe UI" panose="020B0502040204020203" pitchFamily="34" charset="0"/>
                <a:cs typeface="Segoe UI" panose="020B0502040204020203" pitchFamily="34" charset="0"/>
              </a:rPr>
              <a:t> </a:t>
            </a:r>
            <a:r>
              <a:rPr kumimoji="0" lang="en-US" altLang="en-US" sz="1200" b="0" i="0" u="none" strike="noStrike" cap="none" normalizeH="0" baseline="0" dirty="0" err="1">
                <a:ln>
                  <a:noFill/>
                </a:ln>
                <a:solidFill>
                  <a:schemeClr val="tx1">
                    <a:lumMod val="75000"/>
                    <a:lumOff val="25000"/>
                  </a:schemeClr>
                </a:solidFill>
                <a:effectLst/>
                <a:latin typeface="Segoe UI" panose="020B0502040204020203" pitchFamily="34" charset="0"/>
                <a:cs typeface="Segoe UI" panose="020B0502040204020203" pitchFamily="34" charset="0"/>
              </a:rPr>
              <a:t>avcılığı</a:t>
            </a:r>
            <a:r>
              <a:rPr kumimoji="0" lang="en-US" altLang="en-US" sz="1200" b="0" i="0" u="none" strike="noStrike" cap="none" normalizeH="0" baseline="0" dirty="0">
                <a:ln>
                  <a:noFill/>
                </a:ln>
                <a:solidFill>
                  <a:schemeClr val="tx1">
                    <a:lumMod val="75000"/>
                    <a:lumOff val="25000"/>
                  </a:schemeClr>
                </a:solidFill>
                <a:effectLst/>
                <a:latin typeface="Segoe UI" panose="020B0502040204020203" pitchFamily="34" charset="0"/>
                <a:cs typeface="Segoe UI" panose="020B0502040204020203" pitchFamily="34" charset="0"/>
              </a:rPr>
              <a:t> </a:t>
            </a:r>
            <a:r>
              <a:rPr kumimoji="0" lang="en-US" altLang="en-US" sz="1200" b="0" i="0" u="none" strike="noStrike" cap="none" normalizeH="0" baseline="0" dirty="0" err="1">
                <a:ln>
                  <a:noFill/>
                </a:ln>
                <a:solidFill>
                  <a:schemeClr val="tx1">
                    <a:lumMod val="75000"/>
                    <a:lumOff val="25000"/>
                  </a:schemeClr>
                </a:solidFill>
                <a:effectLst/>
                <a:latin typeface="Segoe UI" panose="020B0502040204020203" pitchFamily="34" charset="0"/>
                <a:cs typeface="Segoe UI" panose="020B0502040204020203" pitchFamily="34" charset="0"/>
              </a:rPr>
              <a:t>kullanır</a:t>
            </a:r>
            <a:r>
              <a:rPr kumimoji="0" lang="en-US" altLang="en-US" sz="1200" b="0" i="0" u="none" strike="noStrike" cap="none" normalizeH="0" baseline="0" dirty="0">
                <a:ln>
                  <a:noFill/>
                </a:ln>
                <a:solidFill>
                  <a:schemeClr val="tx1">
                    <a:lumMod val="75000"/>
                    <a:lumOff val="25000"/>
                  </a:schemeClr>
                </a:solidFill>
                <a:effectLst/>
                <a:latin typeface="Segoe UI" panose="020B0502040204020203" pitchFamily="34" charset="0"/>
                <a:cs typeface="Segoe UI" panose="020B0502040204020203" pitchFamily="34" charset="0"/>
              </a:rPr>
              <a:t>.</a:t>
            </a:r>
          </a:p>
          <a:p>
            <a:pPr marR="0" lvl="0" algn="just" defTabSz="914400" rtl="0" eaLnBrk="0" fontAlgn="base" latinLnBrk="0" hangingPunct="0">
              <a:lnSpc>
                <a:spcPct val="100000"/>
              </a:lnSpc>
              <a:spcBef>
                <a:spcPts val="1200"/>
              </a:spcBef>
              <a:spcAft>
                <a:spcPct val="0"/>
              </a:spcAft>
              <a:buClrTx/>
              <a:buSzTx/>
            </a:pPr>
            <a:r>
              <a:rPr kumimoji="0" lang="en-US" altLang="en-US" sz="1200" b="0" i="0" u="none" strike="noStrike" cap="none" normalizeH="0" baseline="0" dirty="0">
                <a:ln>
                  <a:noFill/>
                </a:ln>
                <a:solidFill>
                  <a:schemeClr val="tx1">
                    <a:lumMod val="75000"/>
                    <a:lumOff val="25000"/>
                  </a:schemeClr>
                </a:solidFill>
                <a:effectLst/>
                <a:latin typeface="Segoe UI" panose="020B0502040204020203" pitchFamily="34" charset="0"/>
                <a:cs typeface="Segoe UI" panose="020B0502040204020203" pitchFamily="34" charset="0"/>
              </a:rPr>
              <a:t>Falcon for Defender, Microsoft Defender </a:t>
            </a:r>
            <a:r>
              <a:rPr kumimoji="0" lang="en-US" altLang="en-US" sz="1200" b="0" i="0" u="none" strike="noStrike" cap="none" normalizeH="0" baseline="0" dirty="0" err="1">
                <a:ln>
                  <a:noFill/>
                </a:ln>
                <a:solidFill>
                  <a:schemeClr val="tx1">
                    <a:lumMod val="75000"/>
                    <a:lumOff val="25000"/>
                  </a:schemeClr>
                </a:solidFill>
                <a:effectLst/>
                <a:latin typeface="Segoe UI" panose="020B0502040204020203" pitchFamily="34" charset="0"/>
                <a:cs typeface="Segoe UI" panose="020B0502040204020203" pitchFamily="34" charset="0"/>
              </a:rPr>
              <a:t>ile</a:t>
            </a:r>
            <a:r>
              <a:rPr kumimoji="0" lang="en-US" altLang="en-US" sz="1200" b="0" i="0" u="none" strike="noStrike" cap="none" normalizeH="0" baseline="0" dirty="0">
                <a:ln>
                  <a:noFill/>
                </a:ln>
                <a:solidFill>
                  <a:schemeClr val="tx1">
                    <a:lumMod val="75000"/>
                    <a:lumOff val="25000"/>
                  </a:schemeClr>
                </a:solidFill>
                <a:effectLst/>
                <a:latin typeface="Segoe UI" panose="020B0502040204020203" pitchFamily="34" charset="0"/>
                <a:cs typeface="Segoe UI" panose="020B0502040204020203" pitchFamily="34" charset="0"/>
              </a:rPr>
              <a:t> </a:t>
            </a:r>
            <a:r>
              <a:rPr kumimoji="0" lang="en-US" altLang="en-US" sz="1200" b="0" i="0" u="none" strike="noStrike" cap="none" normalizeH="0" baseline="0" dirty="0" err="1">
                <a:ln>
                  <a:noFill/>
                </a:ln>
                <a:solidFill>
                  <a:schemeClr val="tx1">
                    <a:lumMod val="75000"/>
                    <a:lumOff val="25000"/>
                  </a:schemeClr>
                </a:solidFill>
                <a:effectLst/>
                <a:latin typeface="Segoe UI" panose="020B0502040204020203" pitchFamily="34" charset="0"/>
                <a:cs typeface="Segoe UI" panose="020B0502040204020203" pitchFamily="34" charset="0"/>
              </a:rPr>
              <a:t>sorunsuz</a:t>
            </a:r>
            <a:r>
              <a:rPr kumimoji="0" lang="en-US" altLang="en-US" sz="1200" b="0" i="0" u="none" strike="noStrike" cap="none" normalizeH="0" baseline="0" dirty="0">
                <a:ln>
                  <a:noFill/>
                </a:ln>
                <a:solidFill>
                  <a:schemeClr val="tx1">
                    <a:lumMod val="75000"/>
                    <a:lumOff val="25000"/>
                  </a:schemeClr>
                </a:solidFill>
                <a:effectLst/>
                <a:latin typeface="Segoe UI" panose="020B0502040204020203" pitchFamily="34" charset="0"/>
                <a:cs typeface="Segoe UI" panose="020B0502040204020203" pitchFamily="34" charset="0"/>
              </a:rPr>
              <a:t> </a:t>
            </a:r>
            <a:r>
              <a:rPr kumimoji="0" lang="en-US" altLang="en-US" sz="1200" b="0" i="0" u="none" strike="noStrike" cap="none" normalizeH="0" baseline="0" dirty="0" err="1">
                <a:ln>
                  <a:noFill/>
                </a:ln>
                <a:solidFill>
                  <a:schemeClr val="tx1">
                    <a:lumMod val="75000"/>
                    <a:lumOff val="25000"/>
                  </a:schemeClr>
                </a:solidFill>
                <a:effectLst/>
                <a:latin typeface="Segoe UI" panose="020B0502040204020203" pitchFamily="34" charset="0"/>
                <a:cs typeface="Segoe UI" panose="020B0502040204020203" pitchFamily="34" charset="0"/>
              </a:rPr>
              <a:t>bir</a:t>
            </a:r>
            <a:r>
              <a:rPr kumimoji="0" lang="en-US" altLang="en-US" sz="1200" b="0" i="0" u="none" strike="noStrike" cap="none" normalizeH="0" baseline="0" dirty="0">
                <a:ln>
                  <a:noFill/>
                </a:ln>
                <a:solidFill>
                  <a:schemeClr val="tx1">
                    <a:lumMod val="75000"/>
                    <a:lumOff val="25000"/>
                  </a:schemeClr>
                </a:solidFill>
                <a:effectLst/>
                <a:latin typeface="Segoe UI" panose="020B0502040204020203" pitchFamily="34" charset="0"/>
                <a:cs typeface="Segoe UI" panose="020B0502040204020203" pitchFamily="34" charset="0"/>
              </a:rPr>
              <a:t> </a:t>
            </a:r>
            <a:r>
              <a:rPr kumimoji="0" lang="en-US" altLang="en-US" sz="1200" b="0" i="0" u="none" strike="noStrike" cap="none" normalizeH="0" baseline="0" dirty="0" err="1">
                <a:ln>
                  <a:noFill/>
                </a:ln>
                <a:solidFill>
                  <a:schemeClr val="tx1">
                    <a:lumMod val="75000"/>
                    <a:lumOff val="25000"/>
                  </a:schemeClr>
                </a:solidFill>
                <a:effectLst/>
                <a:latin typeface="Segoe UI" panose="020B0502040204020203" pitchFamily="34" charset="0"/>
                <a:cs typeface="Segoe UI" panose="020B0502040204020203" pitchFamily="34" charset="0"/>
              </a:rPr>
              <a:t>şekilde</a:t>
            </a:r>
            <a:r>
              <a:rPr kumimoji="0" lang="en-US" altLang="en-US" sz="1200" b="0" i="0" u="none" strike="noStrike" cap="none" normalizeH="0" baseline="0" dirty="0">
                <a:ln>
                  <a:noFill/>
                </a:ln>
                <a:solidFill>
                  <a:schemeClr val="tx1">
                    <a:lumMod val="75000"/>
                    <a:lumOff val="25000"/>
                  </a:schemeClr>
                </a:solidFill>
                <a:effectLst/>
                <a:latin typeface="Segoe UI" panose="020B0502040204020203" pitchFamily="34" charset="0"/>
                <a:cs typeface="Segoe UI" panose="020B0502040204020203" pitchFamily="34" charset="0"/>
              </a:rPr>
              <a:t> </a:t>
            </a:r>
            <a:r>
              <a:rPr kumimoji="0" lang="en-US" altLang="en-US" sz="1200" b="0" i="0" u="none" strike="noStrike" cap="none" normalizeH="0" baseline="0" dirty="0" err="1">
                <a:ln>
                  <a:noFill/>
                </a:ln>
                <a:solidFill>
                  <a:schemeClr val="tx1">
                    <a:lumMod val="75000"/>
                    <a:lumOff val="25000"/>
                  </a:schemeClr>
                </a:solidFill>
                <a:effectLst/>
                <a:latin typeface="Segoe UI" panose="020B0502040204020203" pitchFamily="34" charset="0"/>
                <a:cs typeface="Segoe UI" panose="020B0502040204020203" pitchFamily="34" charset="0"/>
              </a:rPr>
              <a:t>çalışarak</a:t>
            </a:r>
            <a:r>
              <a:rPr kumimoji="0" lang="en-US" altLang="en-US" sz="1200" b="0" i="0" u="none" strike="noStrike" cap="none" normalizeH="0" baseline="0" dirty="0">
                <a:ln>
                  <a:noFill/>
                </a:ln>
                <a:solidFill>
                  <a:schemeClr val="tx1">
                    <a:lumMod val="75000"/>
                    <a:lumOff val="25000"/>
                  </a:schemeClr>
                </a:solidFill>
                <a:effectLst/>
                <a:latin typeface="Segoe UI" panose="020B0502040204020203" pitchFamily="34" charset="0"/>
                <a:cs typeface="Segoe UI" panose="020B0502040204020203" pitchFamily="34" charset="0"/>
              </a:rPr>
              <a:t> Windows </a:t>
            </a:r>
            <a:r>
              <a:rPr kumimoji="0" lang="en-US" altLang="en-US" sz="1200" b="0" i="0" u="none" strike="noStrike" cap="none" normalizeH="0" baseline="0" dirty="0" err="1">
                <a:ln>
                  <a:noFill/>
                </a:ln>
                <a:solidFill>
                  <a:schemeClr val="tx1">
                    <a:lumMod val="75000"/>
                    <a:lumOff val="25000"/>
                  </a:schemeClr>
                </a:solidFill>
                <a:effectLst/>
                <a:latin typeface="Segoe UI" panose="020B0502040204020203" pitchFamily="34" charset="0"/>
                <a:cs typeface="Segoe UI" panose="020B0502040204020203" pitchFamily="34" charset="0"/>
              </a:rPr>
              <a:t>sistem</a:t>
            </a:r>
            <a:r>
              <a:rPr kumimoji="0" lang="en-US" altLang="en-US" sz="1200" b="0" i="0" u="none" strike="noStrike" cap="none" normalizeH="0" baseline="0" dirty="0">
                <a:ln>
                  <a:noFill/>
                </a:ln>
                <a:solidFill>
                  <a:schemeClr val="tx1">
                    <a:lumMod val="75000"/>
                    <a:lumOff val="25000"/>
                  </a:schemeClr>
                </a:solidFill>
                <a:effectLst/>
                <a:latin typeface="Segoe UI" panose="020B0502040204020203" pitchFamily="34" charset="0"/>
                <a:cs typeface="Segoe UI" panose="020B0502040204020203" pitchFamily="34" charset="0"/>
              </a:rPr>
              <a:t> </a:t>
            </a:r>
            <a:r>
              <a:rPr kumimoji="0" lang="en-US" altLang="en-US" sz="1200" b="0" i="0" u="none" strike="noStrike" cap="none" normalizeH="0" baseline="0" dirty="0" err="1">
                <a:ln>
                  <a:noFill/>
                </a:ln>
                <a:solidFill>
                  <a:schemeClr val="tx1">
                    <a:lumMod val="75000"/>
                    <a:lumOff val="25000"/>
                  </a:schemeClr>
                </a:solidFill>
                <a:effectLst/>
                <a:latin typeface="Segoe UI" panose="020B0502040204020203" pitchFamily="34" charset="0"/>
                <a:cs typeface="Segoe UI" panose="020B0502040204020203" pitchFamily="34" charset="0"/>
              </a:rPr>
              <a:t>güvenliğini</a:t>
            </a:r>
            <a:r>
              <a:rPr kumimoji="0" lang="en-US" altLang="en-US" sz="1200" b="0" i="0" u="none" strike="noStrike" cap="none" normalizeH="0" baseline="0" dirty="0">
                <a:ln>
                  <a:noFill/>
                </a:ln>
                <a:solidFill>
                  <a:schemeClr val="tx1">
                    <a:lumMod val="75000"/>
                    <a:lumOff val="25000"/>
                  </a:schemeClr>
                </a:solidFill>
                <a:effectLst/>
                <a:latin typeface="Segoe UI" panose="020B0502040204020203" pitchFamily="34" charset="0"/>
                <a:cs typeface="Segoe UI" panose="020B0502040204020203" pitchFamily="34" charset="0"/>
              </a:rPr>
              <a:t> </a:t>
            </a:r>
            <a:r>
              <a:rPr kumimoji="0" lang="en-US" altLang="en-US" sz="1200" b="0" i="0" u="none" strike="noStrike" cap="none" normalizeH="0" baseline="0" dirty="0" err="1">
                <a:ln>
                  <a:noFill/>
                </a:ln>
                <a:solidFill>
                  <a:schemeClr val="tx1">
                    <a:lumMod val="75000"/>
                    <a:lumOff val="25000"/>
                  </a:schemeClr>
                </a:solidFill>
                <a:effectLst/>
                <a:latin typeface="Segoe UI" panose="020B0502040204020203" pitchFamily="34" charset="0"/>
                <a:cs typeface="Segoe UI" panose="020B0502040204020203" pitchFamily="34" charset="0"/>
              </a:rPr>
              <a:t>güçlendirir</a:t>
            </a:r>
            <a:r>
              <a:rPr kumimoji="0" lang="en-US" altLang="en-US" sz="1200" b="0" i="0" u="none" strike="noStrike" cap="none" normalizeH="0" baseline="0" dirty="0">
                <a:ln>
                  <a:noFill/>
                </a:ln>
                <a:solidFill>
                  <a:schemeClr val="tx1">
                    <a:lumMod val="75000"/>
                    <a:lumOff val="25000"/>
                  </a:schemeClr>
                </a:solidFill>
                <a:effectLst/>
                <a:latin typeface="Segoe UI" panose="020B0502040204020203" pitchFamily="34" charset="0"/>
                <a:cs typeface="Segoe UI" panose="020B0502040204020203" pitchFamily="34" charset="0"/>
              </a:rPr>
              <a:t>.</a:t>
            </a:r>
          </a:p>
        </p:txBody>
      </p:sp>
      <p:grpSp>
        <p:nvGrpSpPr>
          <p:cNvPr id="55" name="Grup 54">
            <a:extLst>
              <a:ext uri="{FF2B5EF4-FFF2-40B4-BE49-F238E27FC236}">
                <a16:creationId xmlns:a16="http://schemas.microsoft.com/office/drawing/2014/main" id="{26E9CD63-B02D-9C73-A94F-2343C53F1577}"/>
              </a:ext>
            </a:extLst>
          </p:cNvPr>
          <p:cNvGrpSpPr/>
          <p:nvPr/>
        </p:nvGrpSpPr>
        <p:grpSpPr>
          <a:xfrm>
            <a:off x="7329387" y="1540540"/>
            <a:ext cx="722910" cy="722910"/>
            <a:chOff x="6539105" y="2130762"/>
            <a:chExt cx="722910" cy="722910"/>
          </a:xfrm>
        </p:grpSpPr>
        <p:sp>
          <p:nvSpPr>
            <p:cNvPr id="50" name="Oval 49">
              <a:extLst>
                <a:ext uri="{FF2B5EF4-FFF2-40B4-BE49-F238E27FC236}">
                  <a16:creationId xmlns:a16="http://schemas.microsoft.com/office/drawing/2014/main" id="{12889D11-51EC-EE8D-25DF-AC0E030D674F}"/>
                </a:ext>
              </a:extLst>
            </p:cNvPr>
            <p:cNvSpPr/>
            <p:nvPr/>
          </p:nvSpPr>
          <p:spPr>
            <a:xfrm>
              <a:off x="6539105" y="2130762"/>
              <a:ext cx="722910" cy="722910"/>
            </a:xfrm>
            <a:prstGeom prst="ellipse">
              <a:avLst/>
            </a:prstGeom>
            <a:gradFill flip="none" rotWithShape="1">
              <a:gsLst>
                <a:gs pos="0">
                  <a:sysClr val="window" lastClr="FFFFFF">
                    <a:lumMod val="85000"/>
                  </a:sysClr>
                </a:gs>
                <a:gs pos="100000">
                  <a:sysClr val="window" lastClr="FFFFFF"/>
                </a:gs>
              </a:gsLst>
              <a:lin ang="5400000" scaled="1"/>
            </a:gradFill>
            <a:ln w="28575" cap="flat" cmpd="sng" algn="ctr">
              <a:solidFill>
                <a:sysClr val="window" lastClr="FFFFFF"/>
              </a:solid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cs typeface="Arial"/>
              </a:endParaRPr>
            </a:p>
          </p:txBody>
        </p:sp>
        <p:sp>
          <p:nvSpPr>
            <p:cNvPr id="51" name="Rectangle 15">
              <a:extLst>
                <a:ext uri="{FF2B5EF4-FFF2-40B4-BE49-F238E27FC236}">
                  <a16:creationId xmlns:a16="http://schemas.microsoft.com/office/drawing/2014/main" id="{F851D09D-C4DA-E6CA-95C5-BC35EF633D90}"/>
                </a:ext>
              </a:extLst>
            </p:cNvPr>
            <p:cNvSpPr/>
            <p:nvPr/>
          </p:nvSpPr>
          <p:spPr>
            <a:xfrm>
              <a:off x="6911926" y="2500452"/>
              <a:ext cx="194386" cy="194386"/>
            </a:xfrm>
            <a:prstGeom prst="rect">
              <a:avLst/>
            </a:prstGeom>
            <a:solidFill>
              <a:srgbClr val="FFB902"/>
            </a:solidFill>
            <a:ln w="190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Aptos" panose="02110004020202020204"/>
                <a:cs typeface="Arial"/>
              </a:endParaRPr>
            </a:p>
          </p:txBody>
        </p:sp>
        <p:sp>
          <p:nvSpPr>
            <p:cNvPr id="52" name="Rectangle 16">
              <a:extLst>
                <a:ext uri="{FF2B5EF4-FFF2-40B4-BE49-F238E27FC236}">
                  <a16:creationId xmlns:a16="http://schemas.microsoft.com/office/drawing/2014/main" id="{30935351-ACC4-F463-9623-156915AD7774}"/>
                </a:ext>
              </a:extLst>
            </p:cNvPr>
            <p:cNvSpPr/>
            <p:nvPr/>
          </p:nvSpPr>
          <p:spPr>
            <a:xfrm>
              <a:off x="6694808" y="2501667"/>
              <a:ext cx="194386" cy="194386"/>
            </a:xfrm>
            <a:prstGeom prst="rect">
              <a:avLst/>
            </a:prstGeom>
            <a:solidFill>
              <a:srgbClr val="1588E5"/>
            </a:solidFill>
            <a:ln w="190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Aptos" panose="02110004020202020204"/>
                <a:cs typeface="Arial"/>
              </a:endParaRPr>
            </a:p>
          </p:txBody>
        </p:sp>
        <p:sp>
          <p:nvSpPr>
            <p:cNvPr id="53" name="Rectangle 17">
              <a:extLst>
                <a:ext uri="{FF2B5EF4-FFF2-40B4-BE49-F238E27FC236}">
                  <a16:creationId xmlns:a16="http://schemas.microsoft.com/office/drawing/2014/main" id="{A99E9B0D-7C01-20B8-6147-4395B3C215D6}"/>
                </a:ext>
              </a:extLst>
            </p:cNvPr>
            <p:cNvSpPr/>
            <p:nvPr/>
          </p:nvSpPr>
          <p:spPr>
            <a:xfrm>
              <a:off x="6911926" y="2289596"/>
              <a:ext cx="194386" cy="194386"/>
            </a:xfrm>
            <a:prstGeom prst="rect">
              <a:avLst/>
            </a:prstGeom>
            <a:solidFill>
              <a:srgbClr val="80BB01"/>
            </a:solidFill>
            <a:ln w="190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Aptos" panose="02110004020202020204"/>
                <a:cs typeface="Arial"/>
              </a:endParaRPr>
            </a:p>
          </p:txBody>
        </p:sp>
        <p:sp>
          <p:nvSpPr>
            <p:cNvPr id="54" name="Rectangle 18">
              <a:extLst>
                <a:ext uri="{FF2B5EF4-FFF2-40B4-BE49-F238E27FC236}">
                  <a16:creationId xmlns:a16="http://schemas.microsoft.com/office/drawing/2014/main" id="{626B64F0-0C6A-47D3-F01F-FB02448DB713}"/>
                </a:ext>
              </a:extLst>
            </p:cNvPr>
            <p:cNvSpPr/>
            <p:nvPr/>
          </p:nvSpPr>
          <p:spPr>
            <a:xfrm>
              <a:off x="6694808" y="2288381"/>
              <a:ext cx="194386" cy="194386"/>
            </a:xfrm>
            <a:prstGeom prst="rect">
              <a:avLst/>
            </a:prstGeom>
            <a:solidFill>
              <a:srgbClr val="F25022"/>
            </a:solidFill>
            <a:ln w="190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Aptos" panose="02110004020202020204"/>
                <a:cs typeface="Arial"/>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pic>
        <p:nvPicPr>
          <p:cNvPr id="213" name="Google Shape;213;p37"/>
          <p:cNvPicPr preferRelativeResize="0">
            <a:picLocks noGrp="1"/>
          </p:cNvPicPr>
          <p:nvPr>
            <p:ph type="pic" idx="2"/>
          </p:nvPr>
        </p:nvPicPr>
        <p:blipFill rotWithShape="1">
          <a:blip r:embed="rId3"/>
          <a:srcRect l="4370" t="-1" r="49166" b="1"/>
          <a:stretch/>
        </p:blipFill>
        <p:spPr>
          <a:xfrm>
            <a:off x="5063025" y="535000"/>
            <a:ext cx="3366000" cy="4073400"/>
          </a:xfrm>
          <a:prstGeom prst="roundRect">
            <a:avLst>
              <a:gd name="adj" fmla="val 16667"/>
            </a:avLst>
          </a:prstGeom>
        </p:spPr>
      </p:pic>
      <p:sp>
        <p:nvSpPr>
          <p:cNvPr id="214" name="Google Shape;214;p37"/>
          <p:cNvSpPr txBox="1">
            <a:spLocks noGrp="1"/>
          </p:cNvSpPr>
          <p:nvPr>
            <p:ph type="title"/>
          </p:nvPr>
        </p:nvSpPr>
        <p:spPr>
          <a:xfrm>
            <a:off x="715100" y="1015825"/>
            <a:ext cx="3852000" cy="572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tr-TR" dirty="0"/>
              <a:t>Mavi Ekran Sorunu</a:t>
            </a:r>
          </a:p>
        </p:txBody>
      </p:sp>
      <p:sp>
        <p:nvSpPr>
          <p:cNvPr id="215" name="Google Shape;215;p37"/>
          <p:cNvSpPr txBox="1">
            <a:spLocks noGrp="1"/>
          </p:cNvSpPr>
          <p:nvPr>
            <p:ph type="body" idx="1"/>
          </p:nvPr>
        </p:nvSpPr>
        <p:spPr>
          <a:xfrm>
            <a:off x="715100" y="1649075"/>
            <a:ext cx="3852000" cy="2478600"/>
          </a:xfrm>
          <a:prstGeom prst="rect">
            <a:avLst/>
          </a:prstGeom>
        </p:spPr>
        <p:txBody>
          <a:bodyPr spcFirstLastPara="1" wrap="square" lIns="91425" tIns="91425" rIns="91425" bIns="91425" anchor="t" anchorCtr="0">
            <a:noAutofit/>
          </a:bodyPr>
          <a:lstStyle/>
          <a:p>
            <a:pPr marL="139700" indent="0" algn="just">
              <a:lnSpc>
                <a:spcPct val="150000"/>
              </a:lnSpc>
              <a:buNone/>
            </a:pPr>
            <a:r>
              <a:rPr lang="en-GB" dirty="0" err="1">
                <a:solidFill>
                  <a:schemeClr val="tx1">
                    <a:lumMod val="75000"/>
                    <a:lumOff val="25000"/>
                  </a:schemeClr>
                </a:solidFill>
                <a:latin typeface="Segoe UI" panose="020B0502040204020203" pitchFamily="34" charset="0"/>
                <a:cs typeface="Segoe UI" panose="020B0502040204020203" pitchFamily="34" charset="0"/>
              </a:rPr>
              <a:t>Hatalı</a:t>
            </a:r>
            <a:r>
              <a:rPr lang="en-GB" dirty="0">
                <a:solidFill>
                  <a:schemeClr val="tx1">
                    <a:lumMod val="75000"/>
                    <a:lumOff val="25000"/>
                  </a:schemeClr>
                </a:solidFill>
                <a:latin typeface="Segoe UI" panose="020B0502040204020203" pitchFamily="34" charset="0"/>
                <a:cs typeface="Segoe UI" panose="020B0502040204020203" pitchFamily="34" charset="0"/>
              </a:rPr>
              <a:t> </a:t>
            </a:r>
            <a:r>
              <a:rPr lang="en-GB" dirty="0" err="1">
                <a:solidFill>
                  <a:schemeClr val="tx1">
                    <a:lumMod val="75000"/>
                    <a:lumOff val="25000"/>
                  </a:schemeClr>
                </a:solidFill>
                <a:latin typeface="Segoe UI" panose="020B0502040204020203" pitchFamily="34" charset="0"/>
                <a:cs typeface="Segoe UI" panose="020B0502040204020203" pitchFamily="34" charset="0"/>
              </a:rPr>
              <a:t>bir</a:t>
            </a:r>
            <a:r>
              <a:rPr lang="en-GB" dirty="0">
                <a:solidFill>
                  <a:schemeClr val="tx1">
                    <a:lumMod val="75000"/>
                    <a:lumOff val="25000"/>
                  </a:schemeClr>
                </a:solidFill>
                <a:latin typeface="Segoe UI" panose="020B0502040204020203" pitchFamily="34" charset="0"/>
                <a:cs typeface="Segoe UI" panose="020B0502040204020203" pitchFamily="34" charset="0"/>
              </a:rPr>
              <a:t> CrowdStrike </a:t>
            </a:r>
            <a:r>
              <a:rPr lang="en-GB" dirty="0" err="1">
                <a:solidFill>
                  <a:schemeClr val="tx1">
                    <a:lumMod val="75000"/>
                    <a:lumOff val="25000"/>
                  </a:schemeClr>
                </a:solidFill>
                <a:latin typeface="Segoe UI" panose="020B0502040204020203" pitchFamily="34" charset="0"/>
                <a:cs typeface="Segoe UI" panose="020B0502040204020203" pitchFamily="34" charset="0"/>
              </a:rPr>
              <a:t>güncellemesi</a:t>
            </a:r>
            <a:r>
              <a:rPr lang="en-GB" dirty="0">
                <a:solidFill>
                  <a:schemeClr val="tx1">
                    <a:lumMod val="75000"/>
                    <a:lumOff val="25000"/>
                  </a:schemeClr>
                </a:solidFill>
                <a:latin typeface="Segoe UI" panose="020B0502040204020203" pitchFamily="34" charset="0"/>
                <a:cs typeface="Segoe UI" panose="020B0502040204020203" pitchFamily="34" charset="0"/>
              </a:rPr>
              <a:t> Mavi </a:t>
            </a:r>
            <a:r>
              <a:rPr lang="en-GB" dirty="0" err="1">
                <a:solidFill>
                  <a:schemeClr val="tx1">
                    <a:lumMod val="75000"/>
                    <a:lumOff val="25000"/>
                  </a:schemeClr>
                </a:solidFill>
                <a:latin typeface="Segoe UI" panose="020B0502040204020203" pitchFamily="34" charset="0"/>
                <a:cs typeface="Segoe UI" panose="020B0502040204020203" pitchFamily="34" charset="0"/>
              </a:rPr>
              <a:t>Ekran</a:t>
            </a:r>
            <a:r>
              <a:rPr lang="tr-TR" dirty="0">
                <a:solidFill>
                  <a:schemeClr val="tx1">
                    <a:lumMod val="75000"/>
                    <a:lumOff val="25000"/>
                  </a:schemeClr>
                </a:solidFill>
                <a:latin typeface="Segoe UI" panose="020B0502040204020203" pitchFamily="34" charset="0"/>
                <a:cs typeface="Segoe UI" panose="020B0502040204020203" pitchFamily="34" charset="0"/>
              </a:rPr>
              <a:t> hatasına </a:t>
            </a:r>
            <a:r>
              <a:rPr lang="en-GB" dirty="0">
                <a:solidFill>
                  <a:schemeClr val="tx1">
                    <a:lumMod val="75000"/>
                    <a:lumOff val="25000"/>
                  </a:schemeClr>
                </a:solidFill>
                <a:latin typeface="Segoe UI" panose="020B0502040204020203" pitchFamily="34" charset="0"/>
                <a:cs typeface="Segoe UI" panose="020B0502040204020203" pitchFamily="34" charset="0"/>
              </a:rPr>
              <a:t>(BSOD) </a:t>
            </a:r>
            <a:r>
              <a:rPr lang="en-GB" dirty="0" err="1">
                <a:solidFill>
                  <a:schemeClr val="tx1">
                    <a:lumMod val="75000"/>
                    <a:lumOff val="25000"/>
                  </a:schemeClr>
                </a:solidFill>
                <a:latin typeface="Segoe UI" panose="020B0502040204020203" pitchFamily="34" charset="0"/>
                <a:cs typeface="Segoe UI" panose="020B0502040204020203" pitchFamily="34" charset="0"/>
              </a:rPr>
              <a:t>neden</a:t>
            </a:r>
            <a:r>
              <a:rPr lang="en-GB" dirty="0">
                <a:solidFill>
                  <a:schemeClr val="tx1">
                    <a:lumMod val="75000"/>
                    <a:lumOff val="25000"/>
                  </a:schemeClr>
                </a:solidFill>
                <a:latin typeface="Segoe UI" panose="020B0502040204020203" pitchFamily="34" charset="0"/>
                <a:cs typeface="Segoe UI" panose="020B0502040204020203" pitchFamily="34" charset="0"/>
              </a:rPr>
              <a:t> </a:t>
            </a:r>
            <a:r>
              <a:rPr lang="en-GB" dirty="0" err="1">
                <a:solidFill>
                  <a:schemeClr val="tx1">
                    <a:lumMod val="75000"/>
                    <a:lumOff val="25000"/>
                  </a:schemeClr>
                </a:solidFill>
                <a:latin typeface="Segoe UI" panose="020B0502040204020203" pitchFamily="34" charset="0"/>
                <a:cs typeface="Segoe UI" panose="020B0502040204020203" pitchFamily="34" charset="0"/>
              </a:rPr>
              <a:t>olarak</a:t>
            </a:r>
            <a:r>
              <a:rPr lang="en-GB" dirty="0">
                <a:solidFill>
                  <a:schemeClr val="tx1">
                    <a:lumMod val="75000"/>
                    <a:lumOff val="25000"/>
                  </a:schemeClr>
                </a:solidFill>
                <a:latin typeface="Segoe UI" panose="020B0502040204020203" pitchFamily="34" charset="0"/>
                <a:cs typeface="Segoe UI" panose="020B0502040204020203" pitchFamily="34" charset="0"/>
              </a:rPr>
              <a:t> </a:t>
            </a:r>
            <a:r>
              <a:rPr lang="en-GB" dirty="0" err="1">
                <a:solidFill>
                  <a:schemeClr val="tx1">
                    <a:lumMod val="75000"/>
                    <a:lumOff val="25000"/>
                  </a:schemeClr>
                </a:solidFill>
                <a:latin typeface="Segoe UI" panose="020B0502040204020203" pitchFamily="34" charset="0"/>
                <a:cs typeface="Segoe UI" panose="020B0502040204020203" pitchFamily="34" charset="0"/>
              </a:rPr>
              <a:t>havayolları</a:t>
            </a:r>
            <a:r>
              <a:rPr lang="en-GB" dirty="0">
                <a:solidFill>
                  <a:schemeClr val="tx1">
                    <a:lumMod val="75000"/>
                    <a:lumOff val="25000"/>
                  </a:schemeClr>
                </a:solidFill>
                <a:latin typeface="Segoe UI" panose="020B0502040204020203" pitchFamily="34" charset="0"/>
                <a:cs typeface="Segoe UI" panose="020B0502040204020203" pitchFamily="34" charset="0"/>
              </a:rPr>
              <a:t> </a:t>
            </a:r>
            <a:r>
              <a:rPr lang="en-GB" dirty="0" err="1">
                <a:solidFill>
                  <a:schemeClr val="tx1">
                    <a:lumMod val="75000"/>
                    <a:lumOff val="25000"/>
                  </a:schemeClr>
                </a:solidFill>
                <a:latin typeface="Segoe UI" panose="020B0502040204020203" pitchFamily="34" charset="0"/>
                <a:cs typeface="Segoe UI" panose="020B0502040204020203" pitchFamily="34" charset="0"/>
              </a:rPr>
              <a:t>ve</a:t>
            </a:r>
            <a:r>
              <a:rPr lang="en-GB" dirty="0">
                <a:solidFill>
                  <a:schemeClr val="tx1">
                    <a:lumMod val="75000"/>
                    <a:lumOff val="25000"/>
                  </a:schemeClr>
                </a:solidFill>
                <a:latin typeface="Segoe UI" panose="020B0502040204020203" pitchFamily="34" charset="0"/>
                <a:cs typeface="Segoe UI" panose="020B0502040204020203" pitchFamily="34" charset="0"/>
              </a:rPr>
              <a:t> </a:t>
            </a:r>
            <a:r>
              <a:rPr lang="en-GB" dirty="0" err="1">
                <a:solidFill>
                  <a:schemeClr val="tx1">
                    <a:lumMod val="75000"/>
                    <a:lumOff val="25000"/>
                  </a:schemeClr>
                </a:solidFill>
                <a:latin typeface="Segoe UI" panose="020B0502040204020203" pitchFamily="34" charset="0"/>
                <a:cs typeface="Segoe UI" panose="020B0502040204020203" pitchFamily="34" charset="0"/>
              </a:rPr>
              <a:t>sağlık</a:t>
            </a:r>
            <a:r>
              <a:rPr lang="en-GB" dirty="0">
                <a:solidFill>
                  <a:schemeClr val="tx1">
                    <a:lumMod val="75000"/>
                    <a:lumOff val="25000"/>
                  </a:schemeClr>
                </a:solidFill>
                <a:latin typeface="Segoe UI" panose="020B0502040204020203" pitchFamily="34" charset="0"/>
                <a:cs typeface="Segoe UI" panose="020B0502040204020203" pitchFamily="34" charset="0"/>
              </a:rPr>
              <a:t> </a:t>
            </a:r>
            <a:r>
              <a:rPr lang="en-GB" dirty="0" err="1">
                <a:solidFill>
                  <a:schemeClr val="tx1">
                    <a:lumMod val="75000"/>
                    <a:lumOff val="25000"/>
                  </a:schemeClr>
                </a:solidFill>
                <a:latin typeface="Segoe UI" panose="020B0502040204020203" pitchFamily="34" charset="0"/>
                <a:cs typeface="Segoe UI" panose="020B0502040204020203" pitchFamily="34" charset="0"/>
              </a:rPr>
              <a:t>hizmetleri</a:t>
            </a:r>
            <a:r>
              <a:rPr lang="en-GB" dirty="0">
                <a:solidFill>
                  <a:schemeClr val="tx1">
                    <a:lumMod val="75000"/>
                    <a:lumOff val="25000"/>
                  </a:schemeClr>
                </a:solidFill>
                <a:latin typeface="Segoe UI" panose="020B0502040204020203" pitchFamily="34" charset="0"/>
                <a:cs typeface="Segoe UI" panose="020B0502040204020203" pitchFamily="34" charset="0"/>
              </a:rPr>
              <a:t> de </a:t>
            </a:r>
            <a:r>
              <a:rPr lang="en-GB" dirty="0" err="1">
                <a:solidFill>
                  <a:schemeClr val="tx1">
                    <a:lumMod val="75000"/>
                    <a:lumOff val="25000"/>
                  </a:schemeClr>
                </a:solidFill>
                <a:latin typeface="Segoe UI" panose="020B0502040204020203" pitchFamily="34" charset="0"/>
                <a:cs typeface="Segoe UI" panose="020B0502040204020203" pitchFamily="34" charset="0"/>
              </a:rPr>
              <a:t>dahil</a:t>
            </a:r>
            <a:r>
              <a:rPr lang="en-GB" dirty="0">
                <a:solidFill>
                  <a:schemeClr val="tx1">
                    <a:lumMod val="75000"/>
                    <a:lumOff val="25000"/>
                  </a:schemeClr>
                </a:solidFill>
                <a:latin typeface="Segoe UI" panose="020B0502040204020203" pitchFamily="34" charset="0"/>
                <a:cs typeface="Segoe UI" panose="020B0502040204020203" pitchFamily="34" charset="0"/>
              </a:rPr>
              <a:t> </a:t>
            </a:r>
            <a:r>
              <a:rPr lang="en-GB" dirty="0" err="1">
                <a:solidFill>
                  <a:schemeClr val="tx1">
                    <a:lumMod val="75000"/>
                    <a:lumOff val="25000"/>
                  </a:schemeClr>
                </a:solidFill>
                <a:latin typeface="Segoe UI" panose="020B0502040204020203" pitchFamily="34" charset="0"/>
                <a:cs typeface="Segoe UI" panose="020B0502040204020203" pitchFamily="34" charset="0"/>
              </a:rPr>
              <a:t>olmak</a:t>
            </a:r>
            <a:r>
              <a:rPr lang="en-GB" dirty="0">
                <a:solidFill>
                  <a:schemeClr val="tx1">
                    <a:lumMod val="75000"/>
                    <a:lumOff val="25000"/>
                  </a:schemeClr>
                </a:solidFill>
                <a:latin typeface="Segoe UI" panose="020B0502040204020203" pitchFamily="34" charset="0"/>
                <a:cs typeface="Segoe UI" panose="020B0502040204020203" pitchFamily="34" charset="0"/>
              </a:rPr>
              <a:t> </a:t>
            </a:r>
            <a:r>
              <a:rPr lang="en-GB" dirty="0" err="1">
                <a:solidFill>
                  <a:schemeClr val="tx1">
                    <a:lumMod val="75000"/>
                    <a:lumOff val="25000"/>
                  </a:schemeClr>
                </a:solidFill>
                <a:latin typeface="Segoe UI" panose="020B0502040204020203" pitchFamily="34" charset="0"/>
                <a:cs typeface="Segoe UI" panose="020B0502040204020203" pitchFamily="34" charset="0"/>
              </a:rPr>
              <a:t>üzere</a:t>
            </a:r>
            <a:r>
              <a:rPr lang="en-GB" dirty="0">
                <a:solidFill>
                  <a:schemeClr val="tx1">
                    <a:lumMod val="75000"/>
                    <a:lumOff val="25000"/>
                  </a:schemeClr>
                </a:solidFill>
                <a:latin typeface="Segoe UI" panose="020B0502040204020203" pitchFamily="34" charset="0"/>
                <a:cs typeface="Segoe UI" panose="020B0502040204020203" pitchFamily="34" charset="0"/>
              </a:rPr>
              <a:t> </a:t>
            </a:r>
            <a:r>
              <a:rPr lang="en-GB" dirty="0" err="1">
                <a:solidFill>
                  <a:schemeClr val="tx1">
                    <a:lumMod val="75000"/>
                    <a:lumOff val="25000"/>
                  </a:schemeClr>
                </a:solidFill>
                <a:latin typeface="Segoe UI" panose="020B0502040204020203" pitchFamily="34" charset="0"/>
                <a:cs typeface="Segoe UI" panose="020B0502040204020203" pitchFamily="34" charset="0"/>
              </a:rPr>
              <a:t>çeşitli</a:t>
            </a:r>
            <a:r>
              <a:rPr lang="en-GB" dirty="0">
                <a:solidFill>
                  <a:schemeClr val="tx1">
                    <a:lumMod val="75000"/>
                    <a:lumOff val="25000"/>
                  </a:schemeClr>
                </a:solidFill>
                <a:latin typeface="Segoe UI" panose="020B0502040204020203" pitchFamily="34" charset="0"/>
                <a:cs typeface="Segoe UI" panose="020B0502040204020203" pitchFamily="34" charset="0"/>
              </a:rPr>
              <a:t> </a:t>
            </a:r>
            <a:r>
              <a:rPr lang="en-GB" dirty="0" err="1">
                <a:solidFill>
                  <a:schemeClr val="tx1">
                    <a:lumMod val="75000"/>
                    <a:lumOff val="25000"/>
                  </a:schemeClr>
                </a:solidFill>
                <a:latin typeface="Segoe UI" panose="020B0502040204020203" pitchFamily="34" charset="0"/>
                <a:cs typeface="Segoe UI" panose="020B0502040204020203" pitchFamily="34" charset="0"/>
              </a:rPr>
              <a:t>sektörlerde</a:t>
            </a:r>
            <a:r>
              <a:rPr lang="en-GB" dirty="0">
                <a:solidFill>
                  <a:schemeClr val="tx1">
                    <a:lumMod val="75000"/>
                    <a:lumOff val="25000"/>
                  </a:schemeClr>
                </a:solidFill>
                <a:latin typeface="Segoe UI" panose="020B0502040204020203" pitchFamily="34" charset="0"/>
                <a:cs typeface="Segoe UI" panose="020B0502040204020203" pitchFamily="34" charset="0"/>
              </a:rPr>
              <a:t> </a:t>
            </a:r>
            <a:r>
              <a:rPr lang="en-GB" dirty="0" err="1">
                <a:solidFill>
                  <a:schemeClr val="tx1">
                    <a:lumMod val="75000"/>
                    <a:lumOff val="25000"/>
                  </a:schemeClr>
                </a:solidFill>
                <a:latin typeface="Segoe UI" panose="020B0502040204020203" pitchFamily="34" charset="0"/>
                <a:cs typeface="Segoe UI" panose="020B0502040204020203" pitchFamily="34" charset="0"/>
              </a:rPr>
              <a:t>sistem</a:t>
            </a:r>
            <a:r>
              <a:rPr lang="en-GB" dirty="0">
                <a:solidFill>
                  <a:schemeClr val="tx1">
                    <a:lumMod val="75000"/>
                    <a:lumOff val="25000"/>
                  </a:schemeClr>
                </a:solidFill>
                <a:latin typeface="Segoe UI" panose="020B0502040204020203" pitchFamily="34" charset="0"/>
                <a:cs typeface="Segoe UI" panose="020B0502040204020203" pitchFamily="34" charset="0"/>
              </a:rPr>
              <a:t> </a:t>
            </a:r>
            <a:r>
              <a:rPr lang="en-GB" dirty="0" err="1">
                <a:solidFill>
                  <a:schemeClr val="tx1">
                    <a:lumMod val="75000"/>
                    <a:lumOff val="25000"/>
                  </a:schemeClr>
                </a:solidFill>
                <a:latin typeface="Segoe UI" panose="020B0502040204020203" pitchFamily="34" charset="0"/>
                <a:cs typeface="Segoe UI" panose="020B0502040204020203" pitchFamily="34" charset="0"/>
              </a:rPr>
              <a:t>çökmelerine</a:t>
            </a:r>
            <a:r>
              <a:rPr lang="en-GB" dirty="0">
                <a:solidFill>
                  <a:schemeClr val="tx1">
                    <a:lumMod val="75000"/>
                    <a:lumOff val="25000"/>
                  </a:schemeClr>
                </a:solidFill>
                <a:latin typeface="Segoe UI" panose="020B0502040204020203" pitchFamily="34" charset="0"/>
                <a:cs typeface="Segoe UI" panose="020B0502040204020203" pitchFamily="34" charset="0"/>
              </a:rPr>
              <a:t> </a:t>
            </a:r>
            <a:r>
              <a:rPr lang="en-GB" dirty="0" err="1">
                <a:solidFill>
                  <a:schemeClr val="tx1">
                    <a:lumMod val="75000"/>
                    <a:lumOff val="25000"/>
                  </a:schemeClr>
                </a:solidFill>
                <a:latin typeface="Segoe UI" panose="020B0502040204020203" pitchFamily="34" charset="0"/>
                <a:cs typeface="Segoe UI" panose="020B0502040204020203" pitchFamily="34" charset="0"/>
              </a:rPr>
              <a:t>ve</a:t>
            </a:r>
            <a:r>
              <a:rPr lang="en-GB" dirty="0">
                <a:solidFill>
                  <a:schemeClr val="tx1">
                    <a:lumMod val="75000"/>
                    <a:lumOff val="25000"/>
                  </a:schemeClr>
                </a:solidFill>
                <a:latin typeface="Segoe UI" panose="020B0502040204020203" pitchFamily="34" charset="0"/>
                <a:cs typeface="Segoe UI" panose="020B0502040204020203" pitchFamily="34" charset="0"/>
              </a:rPr>
              <a:t> </a:t>
            </a:r>
            <a:r>
              <a:rPr lang="en-GB" dirty="0" err="1">
                <a:solidFill>
                  <a:schemeClr val="tx1">
                    <a:lumMod val="75000"/>
                    <a:lumOff val="25000"/>
                  </a:schemeClr>
                </a:solidFill>
                <a:latin typeface="Segoe UI" panose="020B0502040204020203" pitchFamily="34" charset="0"/>
                <a:cs typeface="Segoe UI" panose="020B0502040204020203" pitchFamily="34" charset="0"/>
              </a:rPr>
              <a:t>önemli</a:t>
            </a:r>
            <a:r>
              <a:rPr lang="en-GB" dirty="0">
                <a:solidFill>
                  <a:schemeClr val="tx1">
                    <a:lumMod val="75000"/>
                    <a:lumOff val="25000"/>
                  </a:schemeClr>
                </a:solidFill>
                <a:latin typeface="Segoe UI" panose="020B0502040204020203" pitchFamily="34" charset="0"/>
                <a:cs typeface="Segoe UI" panose="020B0502040204020203" pitchFamily="34" charset="0"/>
              </a:rPr>
              <a:t> </a:t>
            </a:r>
            <a:r>
              <a:rPr lang="en-GB" dirty="0" err="1">
                <a:solidFill>
                  <a:schemeClr val="tx1">
                    <a:lumMod val="75000"/>
                    <a:lumOff val="25000"/>
                  </a:schemeClr>
                </a:solidFill>
                <a:latin typeface="Segoe UI" panose="020B0502040204020203" pitchFamily="34" charset="0"/>
                <a:cs typeface="Segoe UI" panose="020B0502040204020203" pitchFamily="34" charset="0"/>
              </a:rPr>
              <a:t>operasyonel</a:t>
            </a:r>
            <a:r>
              <a:rPr lang="en-GB" dirty="0">
                <a:solidFill>
                  <a:schemeClr val="tx1">
                    <a:lumMod val="75000"/>
                    <a:lumOff val="25000"/>
                  </a:schemeClr>
                </a:solidFill>
                <a:latin typeface="Segoe UI" panose="020B0502040204020203" pitchFamily="34" charset="0"/>
                <a:cs typeface="Segoe UI" panose="020B0502040204020203" pitchFamily="34" charset="0"/>
              </a:rPr>
              <a:t> </a:t>
            </a:r>
            <a:r>
              <a:rPr lang="en-GB" dirty="0" err="1">
                <a:solidFill>
                  <a:schemeClr val="tx1">
                    <a:lumMod val="75000"/>
                    <a:lumOff val="25000"/>
                  </a:schemeClr>
                </a:solidFill>
                <a:latin typeface="Segoe UI" panose="020B0502040204020203" pitchFamily="34" charset="0"/>
                <a:cs typeface="Segoe UI" panose="020B0502040204020203" pitchFamily="34" charset="0"/>
              </a:rPr>
              <a:t>aksaklıklara</a:t>
            </a:r>
            <a:r>
              <a:rPr lang="en-GB" dirty="0">
                <a:solidFill>
                  <a:schemeClr val="tx1">
                    <a:lumMod val="75000"/>
                    <a:lumOff val="25000"/>
                  </a:schemeClr>
                </a:solidFill>
                <a:latin typeface="Segoe UI" panose="020B0502040204020203" pitchFamily="34" charset="0"/>
                <a:cs typeface="Segoe UI" panose="020B0502040204020203" pitchFamily="34" charset="0"/>
              </a:rPr>
              <a:t> </a:t>
            </a:r>
            <a:r>
              <a:rPr lang="en-GB" dirty="0" err="1">
                <a:solidFill>
                  <a:schemeClr val="tx1">
                    <a:lumMod val="75000"/>
                    <a:lumOff val="25000"/>
                  </a:schemeClr>
                </a:solidFill>
                <a:latin typeface="Segoe UI" panose="020B0502040204020203" pitchFamily="34" charset="0"/>
                <a:cs typeface="Segoe UI" panose="020B0502040204020203" pitchFamily="34" charset="0"/>
              </a:rPr>
              <a:t>yol</a:t>
            </a:r>
            <a:r>
              <a:rPr lang="en-GB" dirty="0">
                <a:solidFill>
                  <a:schemeClr val="tx1">
                    <a:lumMod val="75000"/>
                    <a:lumOff val="25000"/>
                  </a:schemeClr>
                </a:solidFill>
                <a:latin typeface="Segoe UI" panose="020B0502040204020203" pitchFamily="34" charset="0"/>
                <a:cs typeface="Segoe UI" panose="020B0502040204020203" pitchFamily="34" charset="0"/>
              </a:rPr>
              <a:t> </a:t>
            </a:r>
            <a:r>
              <a:rPr lang="en-GB" dirty="0" err="1">
                <a:solidFill>
                  <a:schemeClr val="tx1">
                    <a:lumMod val="75000"/>
                    <a:lumOff val="25000"/>
                  </a:schemeClr>
                </a:solidFill>
                <a:latin typeface="Segoe UI" panose="020B0502040204020203" pitchFamily="34" charset="0"/>
                <a:cs typeface="Segoe UI" panose="020B0502040204020203" pitchFamily="34" charset="0"/>
              </a:rPr>
              <a:t>açtı</a:t>
            </a:r>
            <a:r>
              <a:rPr lang="en-GB" dirty="0">
                <a:solidFill>
                  <a:schemeClr val="tx1">
                    <a:lumMod val="75000"/>
                    <a:lumOff val="25000"/>
                  </a:schemeClr>
                </a:solidFill>
                <a:latin typeface="Segoe UI" panose="020B0502040204020203" pitchFamily="34" charset="0"/>
                <a:cs typeface="Segoe UI" panose="020B0502040204020203" pitchFamily="34" charset="0"/>
              </a:rPr>
              <a: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p40"/>
          <p:cNvSpPr txBox="1">
            <a:spLocks noGrp="1"/>
          </p:cNvSpPr>
          <p:nvPr>
            <p:ph type="subTitle" idx="2"/>
          </p:nvPr>
        </p:nvSpPr>
        <p:spPr>
          <a:xfrm>
            <a:off x="1605000" y="1619624"/>
            <a:ext cx="2602174" cy="1148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err="1"/>
              <a:t>Havayolları</a:t>
            </a:r>
            <a:r>
              <a:rPr lang="en-US" dirty="0"/>
              <a:t>, check-in </a:t>
            </a:r>
            <a:r>
              <a:rPr lang="en-US" dirty="0" err="1"/>
              <a:t>gecikmeleri</a:t>
            </a:r>
            <a:r>
              <a:rPr lang="en-US" dirty="0"/>
              <a:t> </a:t>
            </a:r>
            <a:r>
              <a:rPr lang="en-US" dirty="0" err="1"/>
              <a:t>ve</a:t>
            </a:r>
            <a:r>
              <a:rPr lang="en-US" dirty="0"/>
              <a:t> </a:t>
            </a:r>
            <a:r>
              <a:rPr lang="en-US" dirty="0" err="1"/>
              <a:t>uçuş</a:t>
            </a:r>
            <a:r>
              <a:rPr lang="en-US" dirty="0"/>
              <a:t> </a:t>
            </a:r>
            <a:r>
              <a:rPr lang="en-US" dirty="0" err="1"/>
              <a:t>iptalleri</a:t>
            </a:r>
            <a:r>
              <a:rPr lang="en-US" dirty="0"/>
              <a:t> de </a:t>
            </a:r>
            <a:r>
              <a:rPr lang="en-US" dirty="0" err="1"/>
              <a:t>dahil</a:t>
            </a:r>
            <a:r>
              <a:rPr lang="en-US" dirty="0"/>
              <a:t> </a:t>
            </a:r>
            <a:r>
              <a:rPr lang="en-US" dirty="0" err="1"/>
              <a:t>olmak</a:t>
            </a:r>
            <a:r>
              <a:rPr lang="en-US" dirty="0"/>
              <a:t> </a:t>
            </a:r>
            <a:r>
              <a:rPr lang="en-US" dirty="0" err="1"/>
              <a:t>üzere</a:t>
            </a:r>
            <a:r>
              <a:rPr lang="en-US" dirty="0"/>
              <a:t> </a:t>
            </a:r>
            <a:r>
              <a:rPr lang="en-US" dirty="0" err="1"/>
              <a:t>önemli</a:t>
            </a:r>
            <a:r>
              <a:rPr lang="en-US" dirty="0"/>
              <a:t> </a:t>
            </a:r>
            <a:r>
              <a:rPr lang="en-US" dirty="0" err="1"/>
              <a:t>operasyonel</a:t>
            </a:r>
            <a:r>
              <a:rPr lang="en-US" dirty="0"/>
              <a:t> </a:t>
            </a:r>
            <a:r>
              <a:rPr lang="en-US" dirty="0" err="1"/>
              <a:t>sorunlar</a:t>
            </a:r>
            <a:r>
              <a:rPr lang="en-US" dirty="0"/>
              <a:t> </a:t>
            </a:r>
            <a:r>
              <a:rPr lang="en-US" dirty="0" err="1"/>
              <a:t>yaşamıştır</a:t>
            </a:r>
            <a:r>
              <a:rPr lang="en-US" dirty="0"/>
              <a:t>.</a:t>
            </a:r>
          </a:p>
        </p:txBody>
      </p:sp>
      <p:sp>
        <p:nvSpPr>
          <p:cNvPr id="275" name="Google Shape;275;p40"/>
          <p:cNvSpPr txBox="1">
            <a:spLocks noGrp="1"/>
          </p:cNvSpPr>
          <p:nvPr>
            <p:ph type="subTitle" idx="3"/>
          </p:nvPr>
        </p:nvSpPr>
        <p:spPr>
          <a:xfrm>
            <a:off x="6232443" y="1619624"/>
            <a:ext cx="2602174" cy="11487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US" dirty="0"/>
              <a:t>TV </a:t>
            </a:r>
            <a:r>
              <a:rPr lang="en-US" dirty="0" err="1"/>
              <a:t>yayıncıları</a:t>
            </a:r>
            <a:r>
              <a:rPr lang="en-US" dirty="0"/>
              <a:t> </a:t>
            </a:r>
            <a:r>
              <a:rPr lang="en-US" dirty="0" err="1"/>
              <a:t>ve</a:t>
            </a:r>
            <a:r>
              <a:rPr lang="en-US" dirty="0"/>
              <a:t> </a:t>
            </a:r>
            <a:r>
              <a:rPr lang="en-US" dirty="0" err="1"/>
              <a:t>medya</a:t>
            </a:r>
            <a:r>
              <a:rPr lang="en-US" dirty="0"/>
              <a:t> </a:t>
            </a:r>
            <a:r>
              <a:rPr lang="en-US" dirty="0" err="1"/>
              <a:t>kanalları</a:t>
            </a:r>
            <a:r>
              <a:rPr lang="en-US" dirty="0"/>
              <a:t> </a:t>
            </a:r>
            <a:r>
              <a:rPr lang="en-US" dirty="0" err="1"/>
              <a:t>çevrimdışı</a:t>
            </a:r>
            <a:r>
              <a:rPr lang="en-US" dirty="0"/>
              <a:t> </a:t>
            </a:r>
            <a:r>
              <a:rPr lang="en-US" dirty="0" err="1"/>
              <a:t>kaldı</a:t>
            </a:r>
            <a:r>
              <a:rPr lang="en-US" dirty="0"/>
              <a:t> </a:t>
            </a:r>
            <a:r>
              <a:rPr lang="en-US" dirty="0" err="1"/>
              <a:t>ve</a:t>
            </a:r>
            <a:r>
              <a:rPr lang="en-US" dirty="0"/>
              <a:t> </a:t>
            </a:r>
            <a:r>
              <a:rPr lang="en-US" dirty="0" err="1"/>
              <a:t>planlanan</a:t>
            </a:r>
            <a:r>
              <a:rPr lang="en-US" dirty="0"/>
              <a:t> </a:t>
            </a:r>
            <a:r>
              <a:rPr lang="en-US" dirty="0" err="1"/>
              <a:t>programlar</a:t>
            </a:r>
            <a:r>
              <a:rPr lang="en-US" dirty="0"/>
              <a:t> </a:t>
            </a:r>
            <a:r>
              <a:rPr lang="en-US" dirty="0" err="1"/>
              <a:t>kesintiye</a:t>
            </a:r>
            <a:r>
              <a:rPr lang="en-US" dirty="0"/>
              <a:t> </a:t>
            </a:r>
            <a:r>
              <a:rPr lang="en-US" dirty="0" err="1"/>
              <a:t>uğradı</a:t>
            </a:r>
            <a:r>
              <a:rPr lang="en-US" dirty="0"/>
              <a:t>.</a:t>
            </a:r>
          </a:p>
        </p:txBody>
      </p:sp>
      <p:sp>
        <p:nvSpPr>
          <p:cNvPr id="276" name="Google Shape;276;p40"/>
          <p:cNvSpPr txBox="1">
            <a:spLocks noGrp="1"/>
          </p:cNvSpPr>
          <p:nvPr>
            <p:ph type="subTitle" idx="4"/>
          </p:nvPr>
        </p:nvSpPr>
        <p:spPr>
          <a:xfrm>
            <a:off x="1605000" y="3399849"/>
            <a:ext cx="2602174" cy="11487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US" dirty="0" err="1"/>
              <a:t>Bankalar</a:t>
            </a:r>
            <a:r>
              <a:rPr lang="en-US" dirty="0"/>
              <a:t>, </a:t>
            </a:r>
            <a:r>
              <a:rPr lang="en-US" dirty="0" err="1"/>
              <a:t>işlemleri</a:t>
            </a:r>
            <a:r>
              <a:rPr lang="en-US" dirty="0"/>
              <a:t> </a:t>
            </a:r>
            <a:r>
              <a:rPr lang="en-US" dirty="0" err="1"/>
              <a:t>ve</a:t>
            </a:r>
            <a:r>
              <a:rPr lang="en-US" dirty="0"/>
              <a:t> </a:t>
            </a:r>
            <a:r>
              <a:rPr lang="en-US" dirty="0" err="1"/>
              <a:t>müşteri</a:t>
            </a:r>
            <a:r>
              <a:rPr lang="en-US" dirty="0"/>
              <a:t> </a:t>
            </a:r>
            <a:r>
              <a:rPr lang="en-US" dirty="0" err="1"/>
              <a:t>hizmetlerini</a:t>
            </a:r>
            <a:r>
              <a:rPr lang="en-US" dirty="0"/>
              <a:t> </a:t>
            </a:r>
            <a:r>
              <a:rPr lang="en-US" dirty="0" err="1"/>
              <a:t>etkileyen</a:t>
            </a:r>
            <a:r>
              <a:rPr lang="en-US" dirty="0"/>
              <a:t> </a:t>
            </a:r>
            <a:r>
              <a:rPr lang="en-US" dirty="0" err="1"/>
              <a:t>operasyonel</a:t>
            </a:r>
            <a:r>
              <a:rPr lang="en-US" dirty="0"/>
              <a:t> </a:t>
            </a:r>
            <a:r>
              <a:rPr lang="en-US" dirty="0" err="1"/>
              <a:t>aksaklıklarla</a:t>
            </a:r>
            <a:r>
              <a:rPr lang="en-US" dirty="0"/>
              <a:t> </a:t>
            </a:r>
            <a:r>
              <a:rPr lang="en-US" dirty="0" err="1"/>
              <a:t>karşı</a:t>
            </a:r>
            <a:r>
              <a:rPr lang="en-US" dirty="0"/>
              <a:t> </a:t>
            </a:r>
            <a:r>
              <a:rPr lang="en-US" dirty="0" err="1"/>
              <a:t>karşıya</a:t>
            </a:r>
            <a:r>
              <a:rPr lang="en-US" dirty="0"/>
              <a:t> </a:t>
            </a:r>
            <a:r>
              <a:rPr lang="en-US" dirty="0" err="1"/>
              <a:t>kaldı</a:t>
            </a:r>
            <a:r>
              <a:rPr lang="en-US" dirty="0"/>
              <a:t>.</a:t>
            </a:r>
          </a:p>
        </p:txBody>
      </p:sp>
      <p:sp>
        <p:nvSpPr>
          <p:cNvPr id="277" name="Google Shape;277;p40"/>
          <p:cNvSpPr txBox="1">
            <a:spLocks noGrp="1"/>
          </p:cNvSpPr>
          <p:nvPr>
            <p:ph type="subTitle" idx="5"/>
          </p:nvPr>
        </p:nvSpPr>
        <p:spPr>
          <a:xfrm>
            <a:off x="6232443" y="3399849"/>
            <a:ext cx="2602174" cy="11487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US" dirty="0"/>
              <a:t>NHS </a:t>
            </a:r>
            <a:r>
              <a:rPr lang="en-US" dirty="0" err="1"/>
              <a:t>ve</a:t>
            </a:r>
            <a:r>
              <a:rPr lang="en-US" dirty="0"/>
              <a:t> GP </a:t>
            </a:r>
            <a:r>
              <a:rPr lang="en-US" dirty="0" err="1"/>
              <a:t>muayenehaneleri</a:t>
            </a:r>
            <a:r>
              <a:rPr lang="en-US" dirty="0"/>
              <a:t>, </a:t>
            </a:r>
            <a:r>
              <a:rPr lang="en-US" dirty="0" err="1"/>
              <a:t>sistem</a:t>
            </a:r>
            <a:r>
              <a:rPr lang="en-US" dirty="0"/>
              <a:t> </a:t>
            </a:r>
            <a:r>
              <a:rPr lang="en-US" dirty="0" err="1"/>
              <a:t>arızaları</a:t>
            </a:r>
            <a:r>
              <a:rPr lang="en-US" dirty="0"/>
              <a:t> </a:t>
            </a:r>
            <a:r>
              <a:rPr lang="en-US" dirty="0" err="1"/>
              <a:t>nedeniyle</a:t>
            </a:r>
            <a:r>
              <a:rPr lang="en-US" dirty="0"/>
              <a:t> </a:t>
            </a:r>
            <a:r>
              <a:rPr lang="en-US" dirty="0" err="1"/>
              <a:t>manuel</a:t>
            </a:r>
            <a:r>
              <a:rPr lang="en-US" dirty="0"/>
              <a:t> </a:t>
            </a:r>
            <a:r>
              <a:rPr lang="en-US" dirty="0" err="1"/>
              <a:t>süreçlere</a:t>
            </a:r>
            <a:r>
              <a:rPr lang="en-US" dirty="0"/>
              <a:t> </a:t>
            </a:r>
            <a:r>
              <a:rPr lang="en-US" dirty="0" err="1"/>
              <a:t>geri</a:t>
            </a:r>
            <a:r>
              <a:rPr lang="en-US" dirty="0"/>
              <a:t> </a:t>
            </a:r>
            <a:r>
              <a:rPr lang="en-US" dirty="0" err="1"/>
              <a:t>dönmek</a:t>
            </a:r>
            <a:r>
              <a:rPr lang="en-US" dirty="0"/>
              <a:t> </a:t>
            </a:r>
            <a:r>
              <a:rPr lang="en-US" dirty="0" err="1"/>
              <a:t>zorunda</a:t>
            </a:r>
            <a:r>
              <a:rPr lang="en-US" dirty="0"/>
              <a:t> </a:t>
            </a:r>
            <a:r>
              <a:rPr lang="en-US" dirty="0" err="1"/>
              <a:t>kaldı</a:t>
            </a:r>
            <a:r>
              <a:rPr lang="en-US" dirty="0"/>
              <a:t>.</a:t>
            </a:r>
          </a:p>
        </p:txBody>
      </p:sp>
      <p:sp>
        <p:nvSpPr>
          <p:cNvPr id="278" name="Google Shape;278;p4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tr-TR" dirty="0"/>
              <a:t>Küresel Etki</a:t>
            </a:r>
            <a:br>
              <a:rPr lang="tr-TR" dirty="0"/>
            </a:br>
            <a:endParaRPr lang="tr-TR" dirty="0"/>
          </a:p>
        </p:txBody>
      </p:sp>
      <p:sp>
        <p:nvSpPr>
          <p:cNvPr id="279" name="Google Shape;279;p40"/>
          <p:cNvSpPr txBox="1">
            <a:spLocks noGrp="1"/>
          </p:cNvSpPr>
          <p:nvPr>
            <p:ph type="subTitle" idx="1"/>
          </p:nvPr>
        </p:nvSpPr>
        <p:spPr>
          <a:xfrm>
            <a:off x="1605000" y="1158958"/>
            <a:ext cx="2967000" cy="525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tr-TR" dirty="0"/>
              <a:t>Havayolları Etkisi</a:t>
            </a:r>
          </a:p>
        </p:txBody>
      </p:sp>
      <p:sp>
        <p:nvSpPr>
          <p:cNvPr id="280" name="Google Shape;280;p40"/>
          <p:cNvSpPr txBox="1">
            <a:spLocks noGrp="1"/>
          </p:cNvSpPr>
          <p:nvPr>
            <p:ph type="subTitle" idx="6"/>
          </p:nvPr>
        </p:nvSpPr>
        <p:spPr>
          <a:xfrm>
            <a:off x="1605000" y="2939195"/>
            <a:ext cx="2967000" cy="525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tr-TR" dirty="0"/>
              <a:t>Bankalar Etkisi</a:t>
            </a:r>
          </a:p>
        </p:txBody>
      </p:sp>
      <p:sp>
        <p:nvSpPr>
          <p:cNvPr id="281" name="Google Shape;281;p40"/>
          <p:cNvSpPr txBox="1">
            <a:spLocks noGrp="1"/>
          </p:cNvSpPr>
          <p:nvPr>
            <p:ph type="subTitle" idx="7"/>
          </p:nvPr>
        </p:nvSpPr>
        <p:spPr>
          <a:xfrm>
            <a:off x="6232443" y="1158958"/>
            <a:ext cx="2967000" cy="525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tr-TR" dirty="0"/>
              <a:t>Medya Etkisi</a:t>
            </a:r>
          </a:p>
        </p:txBody>
      </p:sp>
      <p:sp>
        <p:nvSpPr>
          <p:cNvPr id="282" name="Google Shape;282;p40"/>
          <p:cNvSpPr txBox="1">
            <a:spLocks noGrp="1"/>
          </p:cNvSpPr>
          <p:nvPr>
            <p:ph type="subTitle" idx="8"/>
          </p:nvPr>
        </p:nvSpPr>
        <p:spPr>
          <a:xfrm>
            <a:off x="6232443" y="2939195"/>
            <a:ext cx="2967000" cy="525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tr-TR" dirty="0"/>
              <a:t>Sağlık Hizmetleri Etkisi</a:t>
            </a:r>
          </a:p>
        </p:txBody>
      </p:sp>
      <p:pic>
        <p:nvPicPr>
          <p:cNvPr id="2" name="Picture 34" descr="Importance of Technology in Healthcare - UK – Nurses Group">
            <a:extLst>
              <a:ext uri="{FF2B5EF4-FFF2-40B4-BE49-F238E27FC236}">
                <a16:creationId xmlns:a16="http://schemas.microsoft.com/office/drawing/2014/main" id="{95A576B1-87EE-A161-55E7-5BDB7AA1C646}"/>
              </a:ext>
            </a:extLst>
          </p:cNvPr>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4938370" y="3320392"/>
            <a:ext cx="1184300" cy="65888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3" name="Picture 33" descr="Media Centre | UNCTAD">
            <a:extLst>
              <a:ext uri="{FF2B5EF4-FFF2-40B4-BE49-F238E27FC236}">
                <a16:creationId xmlns:a16="http://schemas.microsoft.com/office/drawing/2014/main" id="{5B529F00-FE20-F142-E883-25388F3B68E7}"/>
              </a:ext>
            </a:extLst>
          </p:cNvPr>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4938370" y="1619624"/>
            <a:ext cx="1184300" cy="65888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4" name="Picture 31" descr="Azerbaijan can benefit from Turkish-Russian joint banking hub">
            <a:extLst>
              <a:ext uri="{FF2B5EF4-FFF2-40B4-BE49-F238E27FC236}">
                <a16:creationId xmlns:a16="http://schemas.microsoft.com/office/drawing/2014/main" id="{C3CB2C57-E6ED-2061-F794-F51C3D0D03FE}"/>
              </a:ext>
            </a:extLst>
          </p:cNvPr>
          <p:cNvPicPr>
            <a:picLocks noChangeAspect="1" noChangeArrowheads="1"/>
          </p:cNvPicPr>
          <p:nvPr/>
        </p:nvPicPr>
        <p:blipFill>
          <a:blip r:embed="rId5" cstate="screen">
            <a:extLst>
              <a:ext uri="{28A0092B-C50C-407E-A947-70E740481C1C}">
                <a14:useLocalDpi xmlns:a14="http://schemas.microsoft.com/office/drawing/2010/main"/>
              </a:ext>
            </a:extLst>
          </a:blip>
          <a:srcRect/>
          <a:stretch>
            <a:fillRect/>
          </a:stretch>
        </p:blipFill>
        <p:spPr bwMode="auto">
          <a:xfrm>
            <a:off x="310927" y="3320392"/>
            <a:ext cx="1184300" cy="65888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5" name="Picture 13" descr="Airlines Market Size, Share &amp; Trends Analysis Report by 2030">
            <a:extLst>
              <a:ext uri="{FF2B5EF4-FFF2-40B4-BE49-F238E27FC236}">
                <a16:creationId xmlns:a16="http://schemas.microsoft.com/office/drawing/2014/main" id="{5C032842-E811-80C1-188F-ED8389849215}"/>
              </a:ext>
            </a:extLst>
          </p:cNvPr>
          <p:cNvPicPr>
            <a:picLocks noChangeAspect="1" noChangeArrowheads="1"/>
          </p:cNvPicPr>
          <p:nvPr/>
        </p:nvPicPr>
        <p:blipFill>
          <a:blip r:embed="rId6" cstate="screen">
            <a:extLst>
              <a:ext uri="{28A0092B-C50C-407E-A947-70E740481C1C}">
                <a14:useLocalDpi xmlns:a14="http://schemas.microsoft.com/office/drawing/2010/main"/>
              </a:ext>
            </a:extLst>
          </a:blip>
          <a:srcRect/>
          <a:stretch>
            <a:fillRect/>
          </a:stretch>
        </p:blipFill>
        <p:spPr bwMode="auto">
          <a:xfrm>
            <a:off x="320479" y="1619624"/>
            <a:ext cx="1184300" cy="65888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pic>
        <p:nvPicPr>
          <p:cNvPr id="2" name="Picture 12" descr="5 Things To Know On The CrowdStrike-Microsoft Outage">
            <a:extLst>
              <a:ext uri="{FF2B5EF4-FFF2-40B4-BE49-F238E27FC236}">
                <a16:creationId xmlns:a16="http://schemas.microsoft.com/office/drawing/2014/main" id="{891EAADC-8739-A55D-F190-990438C5275E}"/>
              </a:ext>
            </a:extLst>
          </p:cNvPr>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0" y="0"/>
            <a:ext cx="4902009" cy="5144965"/>
          </a:xfrm>
          <a:custGeom>
            <a:avLst/>
            <a:gdLst>
              <a:gd name="connsiteX0" fmla="*/ 0 w 6534150"/>
              <a:gd name="connsiteY0" fmla="*/ 0 h 6858000"/>
              <a:gd name="connsiteX1" fmla="*/ 4166697 w 6534150"/>
              <a:gd name="connsiteY1" fmla="*/ 0 h 6858000"/>
              <a:gd name="connsiteX2" fmla="*/ 6534150 w 6534150"/>
              <a:gd name="connsiteY2" fmla="*/ 2367453 h 6858000"/>
              <a:gd name="connsiteX3" fmla="*/ 6534150 w 6534150"/>
              <a:gd name="connsiteY3" fmla="*/ 4490547 h 6858000"/>
              <a:gd name="connsiteX4" fmla="*/ 4166697 w 6534150"/>
              <a:gd name="connsiteY4" fmla="*/ 6858000 h 6858000"/>
              <a:gd name="connsiteX5" fmla="*/ 0 w 6534150"/>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534150" h="6858000">
                <a:moveTo>
                  <a:pt x="0" y="0"/>
                </a:moveTo>
                <a:lnTo>
                  <a:pt x="4166697" y="0"/>
                </a:lnTo>
                <a:cubicBezTo>
                  <a:pt x="5474205" y="0"/>
                  <a:pt x="6534150" y="1059945"/>
                  <a:pt x="6534150" y="2367453"/>
                </a:cubicBezTo>
                <a:lnTo>
                  <a:pt x="6534150" y="4490547"/>
                </a:lnTo>
                <a:cubicBezTo>
                  <a:pt x="6534150" y="5798055"/>
                  <a:pt x="5474205" y="6858000"/>
                  <a:pt x="4166697" y="6858000"/>
                </a:cubicBez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242" name="Google Shape;242;p39"/>
          <p:cNvSpPr txBox="1">
            <a:spLocks noGrp="1"/>
          </p:cNvSpPr>
          <p:nvPr>
            <p:ph type="title"/>
          </p:nvPr>
        </p:nvSpPr>
        <p:spPr>
          <a:xfrm>
            <a:off x="5167993" y="627223"/>
            <a:ext cx="3198857"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tr-TR" dirty="0"/>
              <a:t>Sonuç</a:t>
            </a:r>
            <a:endParaRPr dirty="0"/>
          </a:p>
        </p:txBody>
      </p:sp>
      <p:sp>
        <p:nvSpPr>
          <p:cNvPr id="15" name="Google Shape;215;p37">
            <a:extLst>
              <a:ext uri="{FF2B5EF4-FFF2-40B4-BE49-F238E27FC236}">
                <a16:creationId xmlns:a16="http://schemas.microsoft.com/office/drawing/2014/main" id="{1FE9CF9C-2240-6EF7-BB0B-69EA811BA9BD}"/>
              </a:ext>
            </a:extLst>
          </p:cNvPr>
          <p:cNvSpPr txBox="1">
            <a:spLocks/>
          </p:cNvSpPr>
          <p:nvPr/>
        </p:nvSpPr>
        <p:spPr>
          <a:xfrm>
            <a:off x="5167993" y="1632746"/>
            <a:ext cx="3682092" cy="2478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League Spartan"/>
              <a:buNone/>
              <a:defRPr sz="1400" b="0" i="0" u="none" strike="noStrike" cap="none">
                <a:solidFill>
                  <a:schemeClr val="dk1"/>
                </a:solidFill>
                <a:latin typeface="League Spartan"/>
                <a:ea typeface="League Spartan"/>
                <a:cs typeface="League Spartan"/>
                <a:sym typeface="League Spartan"/>
              </a:defRPr>
            </a:lvl1pPr>
            <a:lvl2pPr marL="914400" marR="0" lvl="1" indent="-317500" algn="ctr" rtl="0">
              <a:lnSpc>
                <a:spcPct val="100000"/>
              </a:lnSpc>
              <a:spcBef>
                <a:spcPts val="0"/>
              </a:spcBef>
              <a:spcAft>
                <a:spcPts val="0"/>
              </a:spcAft>
              <a:buClr>
                <a:schemeClr val="dk1"/>
              </a:buClr>
              <a:buSzPts val="1400"/>
              <a:buFont typeface="League Spartan"/>
              <a:buNone/>
              <a:defRPr sz="1400" b="0" i="0" u="none" strike="noStrike" cap="none">
                <a:solidFill>
                  <a:schemeClr val="dk1"/>
                </a:solidFill>
                <a:latin typeface="League Spartan"/>
                <a:ea typeface="League Spartan"/>
                <a:cs typeface="League Spartan"/>
                <a:sym typeface="League Spartan"/>
              </a:defRPr>
            </a:lvl2pPr>
            <a:lvl3pPr marL="1371600" marR="0" lvl="2" indent="-317500" algn="ctr" rtl="0">
              <a:lnSpc>
                <a:spcPct val="100000"/>
              </a:lnSpc>
              <a:spcBef>
                <a:spcPts val="0"/>
              </a:spcBef>
              <a:spcAft>
                <a:spcPts val="0"/>
              </a:spcAft>
              <a:buClr>
                <a:schemeClr val="dk1"/>
              </a:buClr>
              <a:buSzPts val="1400"/>
              <a:buFont typeface="League Spartan"/>
              <a:buNone/>
              <a:defRPr sz="1400" b="0" i="0" u="none" strike="noStrike" cap="none">
                <a:solidFill>
                  <a:schemeClr val="dk1"/>
                </a:solidFill>
                <a:latin typeface="League Spartan"/>
                <a:ea typeface="League Spartan"/>
                <a:cs typeface="League Spartan"/>
                <a:sym typeface="League Spartan"/>
              </a:defRPr>
            </a:lvl3pPr>
            <a:lvl4pPr marL="1828800" marR="0" lvl="3" indent="-317500" algn="ctr" rtl="0">
              <a:lnSpc>
                <a:spcPct val="100000"/>
              </a:lnSpc>
              <a:spcBef>
                <a:spcPts val="0"/>
              </a:spcBef>
              <a:spcAft>
                <a:spcPts val="0"/>
              </a:spcAft>
              <a:buClr>
                <a:schemeClr val="dk1"/>
              </a:buClr>
              <a:buSzPts val="1400"/>
              <a:buFont typeface="League Spartan"/>
              <a:buNone/>
              <a:defRPr sz="1400" b="0" i="0" u="none" strike="noStrike" cap="none">
                <a:solidFill>
                  <a:schemeClr val="dk1"/>
                </a:solidFill>
                <a:latin typeface="League Spartan"/>
                <a:ea typeface="League Spartan"/>
                <a:cs typeface="League Spartan"/>
                <a:sym typeface="League Spartan"/>
              </a:defRPr>
            </a:lvl4pPr>
            <a:lvl5pPr marL="2286000" marR="0" lvl="4" indent="-317500" algn="ctr" rtl="0">
              <a:lnSpc>
                <a:spcPct val="100000"/>
              </a:lnSpc>
              <a:spcBef>
                <a:spcPts val="0"/>
              </a:spcBef>
              <a:spcAft>
                <a:spcPts val="0"/>
              </a:spcAft>
              <a:buClr>
                <a:schemeClr val="dk1"/>
              </a:buClr>
              <a:buSzPts val="1400"/>
              <a:buFont typeface="League Spartan"/>
              <a:buNone/>
              <a:defRPr sz="1400" b="0" i="0" u="none" strike="noStrike" cap="none">
                <a:solidFill>
                  <a:schemeClr val="dk1"/>
                </a:solidFill>
                <a:latin typeface="League Spartan"/>
                <a:ea typeface="League Spartan"/>
                <a:cs typeface="League Spartan"/>
                <a:sym typeface="League Spartan"/>
              </a:defRPr>
            </a:lvl5pPr>
            <a:lvl6pPr marL="2743200" marR="0" lvl="5" indent="-317500" algn="ctr" rtl="0">
              <a:lnSpc>
                <a:spcPct val="100000"/>
              </a:lnSpc>
              <a:spcBef>
                <a:spcPts val="0"/>
              </a:spcBef>
              <a:spcAft>
                <a:spcPts val="0"/>
              </a:spcAft>
              <a:buClr>
                <a:schemeClr val="dk1"/>
              </a:buClr>
              <a:buSzPts val="1400"/>
              <a:buFont typeface="League Spartan"/>
              <a:buNone/>
              <a:defRPr sz="1400" b="0" i="0" u="none" strike="noStrike" cap="none">
                <a:solidFill>
                  <a:schemeClr val="dk1"/>
                </a:solidFill>
                <a:latin typeface="League Spartan"/>
                <a:ea typeface="League Spartan"/>
                <a:cs typeface="League Spartan"/>
                <a:sym typeface="League Spartan"/>
              </a:defRPr>
            </a:lvl6pPr>
            <a:lvl7pPr marL="3200400" marR="0" lvl="6" indent="-317500" algn="ctr" rtl="0">
              <a:lnSpc>
                <a:spcPct val="100000"/>
              </a:lnSpc>
              <a:spcBef>
                <a:spcPts val="0"/>
              </a:spcBef>
              <a:spcAft>
                <a:spcPts val="0"/>
              </a:spcAft>
              <a:buClr>
                <a:schemeClr val="dk1"/>
              </a:buClr>
              <a:buSzPts val="1400"/>
              <a:buFont typeface="League Spartan"/>
              <a:buNone/>
              <a:defRPr sz="1400" b="0" i="0" u="none" strike="noStrike" cap="none">
                <a:solidFill>
                  <a:schemeClr val="dk1"/>
                </a:solidFill>
                <a:latin typeface="League Spartan"/>
                <a:ea typeface="League Spartan"/>
                <a:cs typeface="League Spartan"/>
                <a:sym typeface="League Spartan"/>
              </a:defRPr>
            </a:lvl7pPr>
            <a:lvl8pPr marL="3657600" marR="0" lvl="7" indent="-317500" algn="ctr" rtl="0">
              <a:lnSpc>
                <a:spcPct val="100000"/>
              </a:lnSpc>
              <a:spcBef>
                <a:spcPts val="0"/>
              </a:spcBef>
              <a:spcAft>
                <a:spcPts val="0"/>
              </a:spcAft>
              <a:buClr>
                <a:schemeClr val="dk1"/>
              </a:buClr>
              <a:buSzPts val="1400"/>
              <a:buFont typeface="League Spartan"/>
              <a:buNone/>
              <a:defRPr sz="1400" b="0" i="0" u="none" strike="noStrike" cap="none">
                <a:solidFill>
                  <a:schemeClr val="dk1"/>
                </a:solidFill>
                <a:latin typeface="League Spartan"/>
                <a:ea typeface="League Spartan"/>
                <a:cs typeface="League Spartan"/>
                <a:sym typeface="League Spartan"/>
              </a:defRPr>
            </a:lvl8pPr>
            <a:lvl9pPr marL="4114800" marR="0" lvl="8" indent="-317500" algn="ctr" rtl="0">
              <a:lnSpc>
                <a:spcPct val="100000"/>
              </a:lnSpc>
              <a:spcBef>
                <a:spcPts val="0"/>
              </a:spcBef>
              <a:spcAft>
                <a:spcPts val="0"/>
              </a:spcAft>
              <a:buClr>
                <a:schemeClr val="dk1"/>
              </a:buClr>
              <a:buSzPts val="1400"/>
              <a:buFont typeface="League Spartan"/>
              <a:buNone/>
              <a:defRPr sz="1400" b="0" i="0" u="none" strike="noStrike" cap="none">
                <a:solidFill>
                  <a:schemeClr val="dk1"/>
                </a:solidFill>
                <a:latin typeface="League Spartan"/>
                <a:ea typeface="League Spartan"/>
                <a:cs typeface="League Spartan"/>
                <a:sym typeface="League Spartan"/>
              </a:defRPr>
            </a:lvl9pPr>
          </a:lstStyle>
          <a:p>
            <a:pPr marL="139700" indent="0" algn="just">
              <a:lnSpc>
                <a:spcPct val="150000"/>
              </a:lnSpc>
            </a:pPr>
            <a:r>
              <a:rPr lang="en-GB" dirty="0">
                <a:solidFill>
                  <a:schemeClr val="tx1">
                    <a:lumMod val="75000"/>
                    <a:lumOff val="25000"/>
                  </a:schemeClr>
                </a:solidFill>
                <a:latin typeface="Segoe UI" panose="020B0502040204020203" pitchFamily="34" charset="0"/>
                <a:cs typeface="Segoe UI" panose="020B0502040204020203" pitchFamily="34" charset="0"/>
              </a:rPr>
              <a:t>CrowdStrike </a:t>
            </a:r>
            <a:r>
              <a:rPr lang="en-GB" dirty="0" err="1">
                <a:solidFill>
                  <a:schemeClr val="tx1">
                    <a:lumMod val="75000"/>
                    <a:lumOff val="25000"/>
                  </a:schemeClr>
                </a:solidFill>
                <a:latin typeface="Segoe UI" panose="020B0502040204020203" pitchFamily="34" charset="0"/>
                <a:cs typeface="Segoe UI" panose="020B0502040204020203" pitchFamily="34" charset="0"/>
              </a:rPr>
              <a:t>güncelleme</a:t>
            </a:r>
            <a:r>
              <a:rPr lang="en-GB" dirty="0">
                <a:solidFill>
                  <a:schemeClr val="tx1">
                    <a:lumMod val="75000"/>
                    <a:lumOff val="25000"/>
                  </a:schemeClr>
                </a:solidFill>
                <a:latin typeface="Segoe UI" panose="020B0502040204020203" pitchFamily="34" charset="0"/>
                <a:cs typeface="Segoe UI" panose="020B0502040204020203" pitchFamily="34" charset="0"/>
              </a:rPr>
              <a:t> </a:t>
            </a:r>
            <a:r>
              <a:rPr lang="en-GB" dirty="0" err="1">
                <a:solidFill>
                  <a:schemeClr val="tx1">
                    <a:lumMod val="75000"/>
                    <a:lumOff val="25000"/>
                  </a:schemeClr>
                </a:solidFill>
                <a:latin typeface="Segoe UI" panose="020B0502040204020203" pitchFamily="34" charset="0"/>
                <a:cs typeface="Segoe UI" panose="020B0502040204020203" pitchFamily="34" charset="0"/>
              </a:rPr>
              <a:t>olayı</a:t>
            </a:r>
            <a:r>
              <a:rPr lang="en-GB" dirty="0">
                <a:solidFill>
                  <a:schemeClr val="tx1">
                    <a:lumMod val="75000"/>
                    <a:lumOff val="25000"/>
                  </a:schemeClr>
                </a:solidFill>
                <a:latin typeface="Segoe UI" panose="020B0502040204020203" pitchFamily="34" charset="0"/>
                <a:cs typeface="Segoe UI" panose="020B0502040204020203" pitchFamily="34" charset="0"/>
              </a:rPr>
              <a:t> </a:t>
            </a:r>
            <a:r>
              <a:rPr lang="en-GB" dirty="0" err="1">
                <a:solidFill>
                  <a:schemeClr val="tx1">
                    <a:lumMod val="75000"/>
                    <a:lumOff val="25000"/>
                  </a:schemeClr>
                </a:solidFill>
                <a:latin typeface="Segoe UI" panose="020B0502040204020203" pitchFamily="34" charset="0"/>
                <a:cs typeface="Segoe UI" panose="020B0502040204020203" pitchFamily="34" charset="0"/>
              </a:rPr>
              <a:t>çeşitli</a:t>
            </a:r>
            <a:r>
              <a:rPr lang="en-GB" dirty="0">
                <a:solidFill>
                  <a:schemeClr val="tx1">
                    <a:lumMod val="75000"/>
                    <a:lumOff val="25000"/>
                  </a:schemeClr>
                </a:solidFill>
                <a:latin typeface="Segoe UI" panose="020B0502040204020203" pitchFamily="34" charset="0"/>
                <a:cs typeface="Segoe UI" panose="020B0502040204020203" pitchFamily="34" charset="0"/>
              </a:rPr>
              <a:t> </a:t>
            </a:r>
            <a:r>
              <a:rPr lang="en-GB" dirty="0" err="1">
                <a:solidFill>
                  <a:schemeClr val="tx1">
                    <a:lumMod val="75000"/>
                    <a:lumOff val="25000"/>
                  </a:schemeClr>
                </a:solidFill>
                <a:latin typeface="Segoe UI" panose="020B0502040204020203" pitchFamily="34" charset="0"/>
                <a:cs typeface="Segoe UI" panose="020B0502040204020203" pitchFamily="34" charset="0"/>
              </a:rPr>
              <a:t>sektörlerde</a:t>
            </a:r>
            <a:r>
              <a:rPr lang="en-GB" dirty="0">
                <a:solidFill>
                  <a:schemeClr val="tx1">
                    <a:lumMod val="75000"/>
                    <a:lumOff val="25000"/>
                  </a:schemeClr>
                </a:solidFill>
                <a:latin typeface="Segoe UI" panose="020B0502040204020203" pitchFamily="34" charset="0"/>
                <a:cs typeface="Segoe UI" panose="020B0502040204020203" pitchFamily="34" charset="0"/>
              </a:rPr>
              <a:t> </a:t>
            </a:r>
            <a:r>
              <a:rPr lang="en-GB" dirty="0" err="1">
                <a:solidFill>
                  <a:schemeClr val="tx1">
                    <a:lumMod val="75000"/>
                    <a:lumOff val="25000"/>
                  </a:schemeClr>
                </a:solidFill>
                <a:latin typeface="Segoe UI" panose="020B0502040204020203" pitchFamily="34" charset="0"/>
                <a:cs typeface="Segoe UI" panose="020B0502040204020203" pitchFamily="34" charset="0"/>
              </a:rPr>
              <a:t>büyük</a:t>
            </a:r>
            <a:r>
              <a:rPr lang="en-GB" dirty="0">
                <a:solidFill>
                  <a:schemeClr val="tx1">
                    <a:lumMod val="75000"/>
                    <a:lumOff val="25000"/>
                  </a:schemeClr>
                </a:solidFill>
                <a:latin typeface="Segoe UI" panose="020B0502040204020203" pitchFamily="34" charset="0"/>
                <a:cs typeface="Segoe UI" panose="020B0502040204020203" pitchFamily="34" charset="0"/>
              </a:rPr>
              <a:t> </a:t>
            </a:r>
            <a:r>
              <a:rPr lang="en-GB" dirty="0" err="1">
                <a:solidFill>
                  <a:schemeClr val="tx1">
                    <a:lumMod val="75000"/>
                    <a:lumOff val="25000"/>
                  </a:schemeClr>
                </a:solidFill>
                <a:latin typeface="Segoe UI" panose="020B0502040204020203" pitchFamily="34" charset="0"/>
                <a:cs typeface="Segoe UI" panose="020B0502040204020203" pitchFamily="34" charset="0"/>
              </a:rPr>
              <a:t>aksaklıklara</a:t>
            </a:r>
            <a:r>
              <a:rPr lang="en-GB" dirty="0">
                <a:solidFill>
                  <a:schemeClr val="tx1">
                    <a:lumMod val="75000"/>
                    <a:lumOff val="25000"/>
                  </a:schemeClr>
                </a:solidFill>
                <a:latin typeface="Segoe UI" panose="020B0502040204020203" pitchFamily="34" charset="0"/>
                <a:cs typeface="Segoe UI" panose="020B0502040204020203" pitchFamily="34" charset="0"/>
              </a:rPr>
              <a:t> </a:t>
            </a:r>
            <a:r>
              <a:rPr lang="en-GB" dirty="0" err="1">
                <a:solidFill>
                  <a:schemeClr val="tx1">
                    <a:lumMod val="75000"/>
                    <a:lumOff val="25000"/>
                  </a:schemeClr>
                </a:solidFill>
                <a:latin typeface="Segoe UI" panose="020B0502040204020203" pitchFamily="34" charset="0"/>
                <a:cs typeface="Segoe UI" panose="020B0502040204020203" pitchFamily="34" charset="0"/>
              </a:rPr>
              <a:t>neden</a:t>
            </a:r>
            <a:r>
              <a:rPr lang="en-GB" dirty="0">
                <a:solidFill>
                  <a:schemeClr val="tx1">
                    <a:lumMod val="75000"/>
                    <a:lumOff val="25000"/>
                  </a:schemeClr>
                </a:solidFill>
                <a:latin typeface="Segoe UI" panose="020B0502040204020203" pitchFamily="34" charset="0"/>
                <a:cs typeface="Segoe UI" panose="020B0502040204020203" pitchFamily="34" charset="0"/>
              </a:rPr>
              <a:t> </a:t>
            </a:r>
            <a:r>
              <a:rPr lang="en-GB" dirty="0" err="1">
                <a:solidFill>
                  <a:schemeClr val="tx1">
                    <a:lumMod val="75000"/>
                    <a:lumOff val="25000"/>
                  </a:schemeClr>
                </a:solidFill>
                <a:latin typeface="Segoe UI" panose="020B0502040204020203" pitchFamily="34" charset="0"/>
                <a:cs typeface="Segoe UI" panose="020B0502040204020203" pitchFamily="34" charset="0"/>
              </a:rPr>
              <a:t>oldu</a:t>
            </a:r>
            <a:r>
              <a:rPr lang="en-GB" dirty="0">
                <a:solidFill>
                  <a:schemeClr val="tx1">
                    <a:lumMod val="75000"/>
                    <a:lumOff val="25000"/>
                  </a:schemeClr>
                </a:solidFill>
                <a:latin typeface="Segoe UI" panose="020B0502040204020203" pitchFamily="34" charset="0"/>
                <a:cs typeface="Segoe UI" panose="020B0502040204020203" pitchFamily="34" charset="0"/>
              </a:rPr>
              <a:t>. </a:t>
            </a:r>
            <a:r>
              <a:rPr lang="en-GB" dirty="0" err="1">
                <a:solidFill>
                  <a:schemeClr val="tx1">
                    <a:lumMod val="75000"/>
                    <a:lumOff val="25000"/>
                  </a:schemeClr>
                </a:solidFill>
                <a:latin typeface="Segoe UI" panose="020B0502040204020203" pitchFamily="34" charset="0"/>
                <a:cs typeface="Segoe UI" panose="020B0502040204020203" pitchFamily="34" charset="0"/>
              </a:rPr>
              <a:t>Hızlı</a:t>
            </a:r>
            <a:r>
              <a:rPr lang="en-GB" dirty="0">
                <a:solidFill>
                  <a:schemeClr val="tx1">
                    <a:lumMod val="75000"/>
                    <a:lumOff val="25000"/>
                  </a:schemeClr>
                </a:solidFill>
                <a:latin typeface="Segoe UI" panose="020B0502040204020203" pitchFamily="34" charset="0"/>
                <a:cs typeface="Segoe UI" panose="020B0502040204020203" pitchFamily="34" charset="0"/>
              </a:rPr>
              <a:t> </a:t>
            </a:r>
            <a:r>
              <a:rPr lang="en-GB" dirty="0" err="1">
                <a:solidFill>
                  <a:schemeClr val="tx1">
                    <a:lumMod val="75000"/>
                    <a:lumOff val="25000"/>
                  </a:schemeClr>
                </a:solidFill>
                <a:latin typeface="Segoe UI" panose="020B0502040204020203" pitchFamily="34" charset="0"/>
                <a:cs typeface="Segoe UI" panose="020B0502040204020203" pitchFamily="34" charset="0"/>
              </a:rPr>
              <a:t>araştırmaları</a:t>
            </a:r>
            <a:r>
              <a:rPr lang="en-GB" dirty="0">
                <a:solidFill>
                  <a:schemeClr val="tx1">
                    <a:lumMod val="75000"/>
                    <a:lumOff val="25000"/>
                  </a:schemeClr>
                </a:solidFill>
                <a:latin typeface="Segoe UI" panose="020B0502040204020203" pitchFamily="34" charset="0"/>
                <a:cs typeface="Segoe UI" panose="020B0502040204020203" pitchFamily="34" charset="0"/>
              </a:rPr>
              <a:t>, </a:t>
            </a:r>
            <a:r>
              <a:rPr lang="en-GB" dirty="0" err="1">
                <a:solidFill>
                  <a:schemeClr val="tx1">
                    <a:lumMod val="75000"/>
                    <a:lumOff val="25000"/>
                  </a:schemeClr>
                </a:solidFill>
                <a:latin typeface="Segoe UI" panose="020B0502040204020203" pitchFamily="34" charset="0"/>
                <a:cs typeface="Segoe UI" panose="020B0502040204020203" pitchFamily="34" charset="0"/>
              </a:rPr>
              <a:t>yama</a:t>
            </a:r>
            <a:r>
              <a:rPr lang="en-GB" dirty="0">
                <a:solidFill>
                  <a:schemeClr val="tx1">
                    <a:lumMod val="75000"/>
                    <a:lumOff val="25000"/>
                  </a:schemeClr>
                </a:solidFill>
                <a:latin typeface="Segoe UI" panose="020B0502040204020203" pitchFamily="34" charset="0"/>
                <a:cs typeface="Segoe UI" panose="020B0502040204020203" pitchFamily="34" charset="0"/>
              </a:rPr>
              <a:t> </a:t>
            </a:r>
            <a:r>
              <a:rPr lang="en-GB" dirty="0" err="1">
                <a:solidFill>
                  <a:schemeClr val="tx1">
                    <a:lumMod val="75000"/>
                    <a:lumOff val="25000"/>
                  </a:schemeClr>
                </a:solidFill>
                <a:latin typeface="Segoe UI" panose="020B0502040204020203" pitchFamily="34" charset="0"/>
                <a:cs typeface="Segoe UI" panose="020B0502040204020203" pitchFamily="34" charset="0"/>
              </a:rPr>
              <a:t>dağıtımı</a:t>
            </a:r>
            <a:r>
              <a:rPr lang="en-GB" dirty="0">
                <a:solidFill>
                  <a:schemeClr val="tx1">
                    <a:lumMod val="75000"/>
                    <a:lumOff val="25000"/>
                  </a:schemeClr>
                </a:solidFill>
                <a:latin typeface="Segoe UI" panose="020B0502040204020203" pitchFamily="34" charset="0"/>
                <a:cs typeface="Segoe UI" panose="020B0502040204020203" pitchFamily="34" charset="0"/>
              </a:rPr>
              <a:t> </a:t>
            </a:r>
            <a:r>
              <a:rPr lang="en-GB" dirty="0" err="1">
                <a:solidFill>
                  <a:schemeClr val="tx1">
                    <a:lumMod val="75000"/>
                    <a:lumOff val="25000"/>
                  </a:schemeClr>
                </a:solidFill>
                <a:latin typeface="Segoe UI" panose="020B0502040204020203" pitchFamily="34" charset="0"/>
                <a:cs typeface="Segoe UI" panose="020B0502040204020203" pitchFamily="34" charset="0"/>
              </a:rPr>
              <a:t>ve</a:t>
            </a:r>
            <a:r>
              <a:rPr lang="en-GB" dirty="0">
                <a:solidFill>
                  <a:schemeClr val="tx1">
                    <a:lumMod val="75000"/>
                    <a:lumOff val="25000"/>
                  </a:schemeClr>
                </a:solidFill>
                <a:latin typeface="Segoe UI" panose="020B0502040204020203" pitchFamily="34" charset="0"/>
                <a:cs typeface="Segoe UI" panose="020B0502040204020203" pitchFamily="34" charset="0"/>
              </a:rPr>
              <a:t> </a:t>
            </a:r>
            <a:r>
              <a:rPr lang="en-GB" dirty="0" err="1">
                <a:solidFill>
                  <a:schemeClr val="tx1">
                    <a:lumMod val="75000"/>
                    <a:lumOff val="25000"/>
                  </a:schemeClr>
                </a:solidFill>
                <a:latin typeface="Segoe UI" panose="020B0502040204020203" pitchFamily="34" charset="0"/>
                <a:cs typeface="Segoe UI" panose="020B0502040204020203" pitchFamily="34" charset="0"/>
              </a:rPr>
              <a:t>destekleri</a:t>
            </a:r>
            <a:r>
              <a:rPr lang="en-GB" dirty="0">
                <a:solidFill>
                  <a:schemeClr val="tx1">
                    <a:lumMod val="75000"/>
                    <a:lumOff val="25000"/>
                  </a:schemeClr>
                </a:solidFill>
                <a:latin typeface="Segoe UI" panose="020B0502040204020203" pitchFamily="34" charset="0"/>
                <a:cs typeface="Segoe UI" panose="020B0502040204020203" pitchFamily="34" charset="0"/>
              </a:rPr>
              <a:t>, </a:t>
            </a:r>
            <a:r>
              <a:rPr lang="en-GB" dirty="0" err="1">
                <a:solidFill>
                  <a:schemeClr val="tx1">
                    <a:lumMod val="75000"/>
                    <a:lumOff val="25000"/>
                  </a:schemeClr>
                </a:solidFill>
                <a:latin typeface="Segoe UI" panose="020B0502040204020203" pitchFamily="34" charset="0"/>
                <a:cs typeface="Segoe UI" panose="020B0502040204020203" pitchFamily="34" charset="0"/>
              </a:rPr>
              <a:t>titiz</a:t>
            </a:r>
            <a:r>
              <a:rPr lang="en-GB" dirty="0">
                <a:solidFill>
                  <a:schemeClr val="tx1">
                    <a:lumMod val="75000"/>
                    <a:lumOff val="25000"/>
                  </a:schemeClr>
                </a:solidFill>
                <a:latin typeface="Segoe UI" panose="020B0502040204020203" pitchFamily="34" charset="0"/>
                <a:cs typeface="Segoe UI" panose="020B0502040204020203" pitchFamily="34" charset="0"/>
              </a:rPr>
              <a:t> </a:t>
            </a:r>
            <a:r>
              <a:rPr lang="en-GB" dirty="0" err="1">
                <a:solidFill>
                  <a:schemeClr val="tx1">
                    <a:lumMod val="75000"/>
                    <a:lumOff val="25000"/>
                  </a:schemeClr>
                </a:solidFill>
                <a:latin typeface="Segoe UI" panose="020B0502040204020203" pitchFamily="34" charset="0"/>
                <a:cs typeface="Segoe UI" panose="020B0502040204020203" pitchFamily="34" charset="0"/>
              </a:rPr>
              <a:t>siber</a:t>
            </a:r>
            <a:r>
              <a:rPr lang="en-GB" dirty="0">
                <a:solidFill>
                  <a:schemeClr val="tx1">
                    <a:lumMod val="75000"/>
                    <a:lumOff val="25000"/>
                  </a:schemeClr>
                </a:solidFill>
                <a:latin typeface="Segoe UI" panose="020B0502040204020203" pitchFamily="34" charset="0"/>
                <a:cs typeface="Segoe UI" panose="020B0502040204020203" pitchFamily="34" charset="0"/>
              </a:rPr>
              <a:t> </a:t>
            </a:r>
            <a:r>
              <a:rPr lang="en-GB" dirty="0" err="1">
                <a:solidFill>
                  <a:schemeClr val="tx1">
                    <a:lumMod val="75000"/>
                    <a:lumOff val="25000"/>
                  </a:schemeClr>
                </a:solidFill>
                <a:latin typeface="Segoe UI" panose="020B0502040204020203" pitchFamily="34" charset="0"/>
                <a:cs typeface="Segoe UI" panose="020B0502040204020203" pitchFamily="34" charset="0"/>
              </a:rPr>
              <a:t>güvenlik</a:t>
            </a:r>
            <a:r>
              <a:rPr lang="en-GB" dirty="0">
                <a:solidFill>
                  <a:schemeClr val="tx1">
                    <a:lumMod val="75000"/>
                    <a:lumOff val="25000"/>
                  </a:schemeClr>
                </a:solidFill>
                <a:latin typeface="Segoe UI" panose="020B0502040204020203" pitchFamily="34" charset="0"/>
                <a:cs typeface="Segoe UI" panose="020B0502040204020203" pitchFamily="34" charset="0"/>
              </a:rPr>
              <a:t> </a:t>
            </a:r>
            <a:r>
              <a:rPr lang="en-GB" dirty="0" err="1">
                <a:solidFill>
                  <a:schemeClr val="tx1">
                    <a:lumMod val="75000"/>
                    <a:lumOff val="25000"/>
                  </a:schemeClr>
                </a:solidFill>
                <a:latin typeface="Segoe UI" panose="020B0502040204020203" pitchFamily="34" charset="0"/>
                <a:cs typeface="Segoe UI" panose="020B0502040204020203" pitchFamily="34" charset="0"/>
              </a:rPr>
              <a:t>testi</a:t>
            </a:r>
            <a:r>
              <a:rPr lang="en-GB" dirty="0">
                <a:solidFill>
                  <a:schemeClr val="tx1">
                    <a:lumMod val="75000"/>
                    <a:lumOff val="25000"/>
                  </a:schemeClr>
                </a:solidFill>
                <a:latin typeface="Segoe UI" panose="020B0502040204020203" pitchFamily="34" charset="0"/>
                <a:cs typeface="Segoe UI" panose="020B0502040204020203" pitchFamily="34" charset="0"/>
              </a:rPr>
              <a:t> </a:t>
            </a:r>
            <a:r>
              <a:rPr lang="en-GB" dirty="0" err="1">
                <a:solidFill>
                  <a:schemeClr val="tx1">
                    <a:lumMod val="75000"/>
                    <a:lumOff val="25000"/>
                  </a:schemeClr>
                </a:solidFill>
                <a:latin typeface="Segoe UI" panose="020B0502040204020203" pitchFamily="34" charset="0"/>
                <a:cs typeface="Segoe UI" panose="020B0502040204020203" pitchFamily="34" charset="0"/>
              </a:rPr>
              <a:t>ve</a:t>
            </a:r>
            <a:r>
              <a:rPr lang="en-GB" dirty="0">
                <a:solidFill>
                  <a:schemeClr val="tx1">
                    <a:lumMod val="75000"/>
                    <a:lumOff val="25000"/>
                  </a:schemeClr>
                </a:solidFill>
                <a:latin typeface="Segoe UI" panose="020B0502040204020203" pitchFamily="34" charset="0"/>
                <a:cs typeface="Segoe UI" panose="020B0502040204020203" pitchFamily="34" charset="0"/>
              </a:rPr>
              <a:t> </a:t>
            </a:r>
            <a:r>
              <a:rPr lang="en-GB" dirty="0" err="1">
                <a:solidFill>
                  <a:schemeClr val="tx1">
                    <a:lumMod val="75000"/>
                    <a:lumOff val="25000"/>
                  </a:schemeClr>
                </a:solidFill>
                <a:latin typeface="Segoe UI" panose="020B0502040204020203" pitchFamily="34" charset="0"/>
                <a:cs typeface="Segoe UI" panose="020B0502040204020203" pitchFamily="34" charset="0"/>
              </a:rPr>
              <a:t>müdahalesinin</a:t>
            </a:r>
            <a:r>
              <a:rPr lang="en-GB" dirty="0">
                <a:solidFill>
                  <a:schemeClr val="tx1">
                    <a:lumMod val="75000"/>
                    <a:lumOff val="25000"/>
                  </a:schemeClr>
                </a:solidFill>
                <a:latin typeface="Segoe UI" panose="020B0502040204020203" pitchFamily="34" charset="0"/>
                <a:cs typeface="Segoe UI" panose="020B0502040204020203" pitchFamily="34" charset="0"/>
              </a:rPr>
              <a:t> </a:t>
            </a:r>
            <a:r>
              <a:rPr lang="en-GB" dirty="0" err="1">
                <a:solidFill>
                  <a:schemeClr val="tx1">
                    <a:lumMod val="75000"/>
                    <a:lumOff val="25000"/>
                  </a:schemeClr>
                </a:solidFill>
                <a:latin typeface="Segoe UI" panose="020B0502040204020203" pitchFamily="34" charset="0"/>
                <a:cs typeface="Segoe UI" panose="020B0502040204020203" pitchFamily="34" charset="0"/>
              </a:rPr>
              <a:t>önemini</a:t>
            </a:r>
            <a:r>
              <a:rPr lang="en-GB" dirty="0">
                <a:solidFill>
                  <a:schemeClr val="tx1">
                    <a:lumMod val="75000"/>
                    <a:lumOff val="25000"/>
                  </a:schemeClr>
                </a:solidFill>
                <a:latin typeface="Segoe UI" panose="020B0502040204020203" pitchFamily="34" charset="0"/>
                <a:cs typeface="Segoe UI" panose="020B0502040204020203" pitchFamily="34" charset="0"/>
              </a:rPr>
              <a:t> </a:t>
            </a:r>
            <a:r>
              <a:rPr lang="en-GB" dirty="0" err="1">
                <a:solidFill>
                  <a:schemeClr val="tx1">
                    <a:lumMod val="75000"/>
                    <a:lumOff val="25000"/>
                  </a:schemeClr>
                </a:solidFill>
                <a:latin typeface="Segoe UI" panose="020B0502040204020203" pitchFamily="34" charset="0"/>
                <a:cs typeface="Segoe UI" panose="020B0502040204020203" pitchFamily="34" charset="0"/>
              </a:rPr>
              <a:t>vurgulamaktadır</a:t>
            </a:r>
            <a:r>
              <a:rPr lang="en-GB" dirty="0">
                <a:solidFill>
                  <a:schemeClr val="tx1">
                    <a:lumMod val="75000"/>
                    <a:lumOff val="25000"/>
                  </a:schemeClr>
                </a:solidFill>
                <a:latin typeface="Segoe UI" panose="020B0502040204020203" pitchFamily="34" charset="0"/>
                <a:cs typeface="Segoe UI" panose="020B0502040204020203" pitchFamily="34" charset="0"/>
              </a:rPr>
              <a: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sp>
        <p:nvSpPr>
          <p:cNvPr id="383" name="Google Shape;383;p4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tr-TR" dirty="0"/>
              <a:t>Kaynakça</a:t>
            </a:r>
            <a:endParaRPr dirty="0"/>
          </a:p>
        </p:txBody>
      </p:sp>
      <p:sp>
        <p:nvSpPr>
          <p:cNvPr id="384" name="Google Shape;384;p49"/>
          <p:cNvSpPr txBox="1">
            <a:spLocks noGrp="1"/>
          </p:cNvSpPr>
          <p:nvPr>
            <p:ph type="subTitle" idx="1"/>
          </p:nvPr>
        </p:nvSpPr>
        <p:spPr>
          <a:xfrm>
            <a:off x="720000" y="1024767"/>
            <a:ext cx="7704000" cy="3673707"/>
          </a:xfrm>
          <a:prstGeom prst="rect">
            <a:avLst/>
          </a:prstGeom>
        </p:spPr>
        <p:txBody>
          <a:bodyPr spcFirstLastPara="1" wrap="square" lIns="91425" tIns="91425" rIns="91425" bIns="91425" anchor="t" anchorCtr="0">
            <a:noAutofit/>
          </a:bodyPr>
          <a:lstStyle/>
          <a:p>
            <a:pPr marL="457200" lvl="0" indent="-317500" algn="l" rtl="0">
              <a:spcBef>
                <a:spcPts val="1000"/>
              </a:spcBef>
              <a:spcAft>
                <a:spcPts val="0"/>
              </a:spcAft>
              <a:buSzPts val="1400"/>
              <a:buChar char="●"/>
            </a:pPr>
            <a:r>
              <a:rPr lang="tr-TR" dirty="0">
                <a:hlinkClick r:id="rId3"/>
              </a:rPr>
              <a:t>https://www.usatoday.com/story/money/2024/07/20/how-microsoft-crowdstrike-update-large-impact/74477759007/</a:t>
            </a:r>
            <a:endParaRPr lang="tr-TR" dirty="0"/>
          </a:p>
          <a:p>
            <a:pPr marL="457200" lvl="0" indent="-317500" algn="l" rtl="0">
              <a:spcBef>
                <a:spcPts val="1000"/>
              </a:spcBef>
              <a:spcAft>
                <a:spcPts val="0"/>
              </a:spcAft>
              <a:buSzPts val="1400"/>
              <a:buChar char="●"/>
            </a:pPr>
            <a:r>
              <a:rPr lang="tr-TR" dirty="0">
                <a:hlinkClick r:id="rId4"/>
              </a:rPr>
              <a:t>https://www.msptoday.com/topics/msp-today/articles/460202-global-microsoft-outage-linked-crowdstrike-what-happened-whats.htm</a:t>
            </a:r>
            <a:endParaRPr lang="tr-TR" dirty="0"/>
          </a:p>
          <a:p>
            <a:pPr marL="457200" lvl="0" indent="-317500" algn="l" rtl="0">
              <a:spcBef>
                <a:spcPts val="1000"/>
              </a:spcBef>
              <a:spcAft>
                <a:spcPts val="0"/>
              </a:spcAft>
              <a:buSzPts val="1400"/>
              <a:buChar char="●"/>
            </a:pPr>
            <a:r>
              <a:rPr lang="tr-TR" dirty="0">
                <a:hlinkClick r:id="rId5"/>
              </a:rPr>
              <a:t>https://www.digit.in/news/general/latest-crowdstrike-update-microsoft-down-airlines-affected-banks-shut-story-so-far.html</a:t>
            </a:r>
            <a:endParaRPr lang="tr-TR" dirty="0"/>
          </a:p>
          <a:p>
            <a:pPr marL="457200" lvl="0" indent="-317500" algn="l" rtl="0">
              <a:spcBef>
                <a:spcPts val="1000"/>
              </a:spcBef>
              <a:spcAft>
                <a:spcPts val="0"/>
              </a:spcAft>
              <a:buSzPts val="1400"/>
              <a:buChar char="●"/>
            </a:pPr>
            <a:r>
              <a:rPr lang="tr-TR" dirty="0">
                <a:hlinkClick r:id="rId6"/>
              </a:rPr>
              <a:t>https://cybersecuritynews.com/8-5-million-windows-systems-hit-by-crowdstrike-faulty-update/</a:t>
            </a:r>
            <a:endParaRPr lang="tr-TR" dirty="0"/>
          </a:p>
          <a:p>
            <a:pPr marL="457200" lvl="0" indent="-317500" algn="l" rtl="0">
              <a:spcBef>
                <a:spcPts val="1000"/>
              </a:spcBef>
              <a:spcAft>
                <a:spcPts val="0"/>
              </a:spcAft>
              <a:buSzPts val="1400"/>
              <a:buChar char="●"/>
            </a:pP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82">
          <a:extLst>
            <a:ext uri="{FF2B5EF4-FFF2-40B4-BE49-F238E27FC236}">
              <a16:creationId xmlns:a16="http://schemas.microsoft.com/office/drawing/2014/main" id="{6C69F66D-603A-A234-16D1-19C6DE06E7BF}"/>
            </a:ext>
          </a:extLst>
        </p:cNvPr>
        <p:cNvGrpSpPr/>
        <p:nvPr/>
      </p:nvGrpSpPr>
      <p:grpSpPr>
        <a:xfrm>
          <a:off x="0" y="0"/>
          <a:ext cx="0" cy="0"/>
          <a:chOff x="0" y="0"/>
          <a:chExt cx="0" cy="0"/>
        </a:xfrm>
      </p:grpSpPr>
      <p:sp>
        <p:nvSpPr>
          <p:cNvPr id="14" name="Metin kutusu 13">
            <a:extLst>
              <a:ext uri="{FF2B5EF4-FFF2-40B4-BE49-F238E27FC236}">
                <a16:creationId xmlns:a16="http://schemas.microsoft.com/office/drawing/2014/main" id="{1801F3F5-12F5-0FEB-F1BB-2527B43DE37E}"/>
              </a:ext>
            </a:extLst>
          </p:cNvPr>
          <p:cNvSpPr txBox="1"/>
          <p:nvPr/>
        </p:nvSpPr>
        <p:spPr>
          <a:xfrm>
            <a:off x="1621742" y="918535"/>
            <a:ext cx="5900515" cy="892552"/>
          </a:xfrm>
          <a:prstGeom prst="rect">
            <a:avLst/>
          </a:prstGeom>
          <a:noFill/>
        </p:spPr>
        <p:txBody>
          <a:bodyPr wrap="square">
            <a:spAutoFit/>
          </a:bodyPr>
          <a:lstStyle/>
          <a:p>
            <a:pPr algn="ctr"/>
            <a:r>
              <a:rPr kumimoji="0" lang="tr-TR" sz="5200" b="0" i="0" u="none" strike="noStrike" kern="0" cap="none" spc="0" normalizeH="0" baseline="0" noProof="0" dirty="0">
                <a:ln>
                  <a:noFill/>
                </a:ln>
                <a:solidFill>
                  <a:srgbClr val="FFFFFF"/>
                </a:solidFill>
                <a:effectLst/>
                <a:uLnTx/>
                <a:uFillTx/>
                <a:latin typeface="Be Vietnam Pro Medium"/>
                <a:sym typeface="Be Vietnam Pro Medium"/>
              </a:rPr>
              <a:t>TEŞEKKÜRLER…</a:t>
            </a:r>
            <a:endParaRPr lang="tr-TR" dirty="0"/>
          </a:p>
        </p:txBody>
      </p:sp>
      <p:sp>
        <p:nvSpPr>
          <p:cNvPr id="15" name="Gülen Yüz 14">
            <a:extLst>
              <a:ext uri="{FF2B5EF4-FFF2-40B4-BE49-F238E27FC236}">
                <a16:creationId xmlns:a16="http://schemas.microsoft.com/office/drawing/2014/main" id="{564D7D3A-A00B-87D0-8F9F-B54A84179088}"/>
              </a:ext>
            </a:extLst>
          </p:cNvPr>
          <p:cNvSpPr/>
          <p:nvPr/>
        </p:nvSpPr>
        <p:spPr>
          <a:xfrm>
            <a:off x="3219450" y="2235965"/>
            <a:ext cx="2705100" cy="2247900"/>
          </a:xfrm>
          <a:prstGeom prst="smileyFace">
            <a:avLst/>
          </a:prstGeom>
          <a:noFill/>
          <a:ln w="539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tr-TR"/>
          </a:p>
        </p:txBody>
      </p:sp>
    </p:spTree>
    <p:extLst>
      <p:ext uri="{BB962C8B-B14F-4D97-AF65-F5344CB8AC3E}">
        <p14:creationId xmlns:p14="http://schemas.microsoft.com/office/powerpoint/2010/main" val="2208639993"/>
      </p:ext>
    </p:extLst>
  </p:cSld>
  <p:clrMapOvr>
    <a:masterClrMapping/>
  </p:clrMapOvr>
</p:sld>
</file>

<file path=ppt/theme/theme1.xml><?xml version="1.0" encoding="utf-8"?>
<a:theme xmlns:a="http://schemas.openxmlformats.org/drawingml/2006/main" name="Paraphilia Case Study by Slidesgo">
  <a:themeElements>
    <a:clrScheme name="Simple Light">
      <a:dk1>
        <a:srgbClr val="FFFFFF"/>
      </a:dk1>
      <a:lt1>
        <a:srgbClr val="000000"/>
      </a:lt1>
      <a:dk2>
        <a:srgbClr val="A80000"/>
      </a:dk2>
      <a:lt2>
        <a:srgbClr val="C90000"/>
      </a:lt2>
      <a:accent1>
        <a:srgbClr val="FFFFF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1090</TotalTime>
  <Words>369</Words>
  <Application>Microsoft Office PowerPoint</Application>
  <PresentationFormat>Ekran Gösterisi (16:9)</PresentationFormat>
  <Paragraphs>32</Paragraphs>
  <Slides>8</Slides>
  <Notes>8</Notes>
  <HiddenSlides>0</HiddenSlides>
  <MMClips>0</MMClips>
  <ScaleCrop>false</ScaleCrop>
  <HeadingPairs>
    <vt:vector size="6" baseType="variant">
      <vt:variant>
        <vt:lpstr>Kullanılan Yazı Tipleri</vt:lpstr>
      </vt:variant>
      <vt:variant>
        <vt:i4>8</vt:i4>
      </vt:variant>
      <vt:variant>
        <vt:lpstr>Tema</vt:lpstr>
      </vt:variant>
      <vt:variant>
        <vt:i4>1</vt:i4>
      </vt:variant>
      <vt:variant>
        <vt:lpstr>Slayt Başlıkları</vt:lpstr>
      </vt:variant>
      <vt:variant>
        <vt:i4>8</vt:i4>
      </vt:variant>
    </vt:vector>
  </HeadingPairs>
  <TitlesOfParts>
    <vt:vector size="17" baseType="lpstr">
      <vt:lpstr>Segoe UI</vt:lpstr>
      <vt:lpstr>Arial</vt:lpstr>
      <vt:lpstr>Aptos</vt:lpstr>
      <vt:lpstr>Be Vietnam Pro Medium</vt:lpstr>
      <vt:lpstr>Be Vietnam Pro</vt:lpstr>
      <vt:lpstr>Raleway</vt:lpstr>
      <vt:lpstr>League Spartan</vt:lpstr>
      <vt:lpstr>Be Vietnam Pro Thin</vt:lpstr>
      <vt:lpstr>Paraphilia Case Study by Slidesgo</vt:lpstr>
      <vt:lpstr>CrowdStrike</vt:lpstr>
      <vt:lpstr>Giriş</vt:lpstr>
      <vt:lpstr>Arka plan</vt:lpstr>
      <vt:lpstr>Mavi Ekran Sorunu</vt:lpstr>
      <vt:lpstr>Küresel Etki </vt:lpstr>
      <vt:lpstr>Sonuç</vt:lpstr>
      <vt:lpstr>Kaynakça</vt:lpstr>
      <vt:lpstr>PowerPoint Sunusu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20010310026@ogrenci.bartin.edu.tr</dc:creator>
  <cp:lastModifiedBy>Seyfullah Kurt</cp:lastModifiedBy>
  <cp:revision>5</cp:revision>
  <dcterms:modified xsi:type="dcterms:W3CDTF">2024-11-26T11:05:15Z</dcterms:modified>
</cp:coreProperties>
</file>