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 id="2147483661" r:id="rId5"/>
  </p:sldMasterIdLst>
  <p:notesMasterIdLst>
    <p:notesMasterId r:id="rId17"/>
  </p:notesMasterIdLst>
  <p:handoutMasterIdLst>
    <p:handoutMasterId r:id="rId18"/>
  </p:handoutMasterIdLst>
  <p:sldIdLst>
    <p:sldId id="256" r:id="rId6"/>
    <p:sldId id="277" r:id="rId7"/>
    <p:sldId id="281" r:id="rId8"/>
    <p:sldId id="278" r:id="rId9"/>
    <p:sldId id="279" r:id="rId10"/>
    <p:sldId id="282" r:id="rId11"/>
    <p:sldId id="283" r:id="rId12"/>
    <p:sldId id="284" r:id="rId13"/>
    <p:sldId id="285" r:id="rId14"/>
    <p:sldId id="286" r:id="rId15"/>
    <p:sldId id="287" r:id="rId16"/>
  </p:sldIdLst>
  <p:sldSz cx="12192000" cy="6858000"/>
  <p:notesSz cx="6858000" cy="9144000"/>
  <p:defaultTextStyle>
    <a:defPPr rtl="0">
      <a:defRPr lang="tr-t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2783FA3-C9D9-4A19-8676-90FFBD6CC692}" v="296" dt="2022-03-31T20:50:22.287"/>
  </p1510:revLst>
</p1510:revInfo>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286" autoAdjust="0"/>
    <p:restoredTop sz="92932" autoAdjust="0"/>
  </p:normalViewPr>
  <p:slideViewPr>
    <p:cSldViewPr snapToGrid="0">
      <p:cViewPr varScale="1">
        <p:scale>
          <a:sx n="41" d="100"/>
          <a:sy n="41" d="100"/>
        </p:scale>
        <p:origin x="876" y="660"/>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8" d="100"/>
          <a:sy n="88" d="100"/>
        </p:scale>
        <p:origin x="307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23" Type="http://schemas.microsoft.com/office/2015/10/relationships/revisionInfo" Target="revisionInfo.xml"/><Relationship Id="rId10" Type="http://schemas.openxmlformats.org/officeDocument/2006/relationships/slide" Target="slides/slide5.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A66772-F185-4D58-B8BB-E9370D7A7A2B}" type="doc">
      <dgm:prSet loTypeId="urn:microsoft.com/office/officeart/2018/5/layout/IconCircleLabelList" loCatId="icon" qsTypeId="urn:microsoft.com/office/officeart/2005/8/quickstyle/simple1" qsCatId="simple" csTypeId="urn:microsoft.com/office/officeart/2005/8/colors/accent1_2" csCatId="accent1" phldr="1"/>
      <dgm:spPr/>
      <dgm:t>
        <a:bodyPr rtlCol="0"/>
        <a:lstStyle/>
        <a:p>
          <a:pPr rtl="0"/>
          <a:endParaRPr lang="en-US"/>
        </a:p>
      </dgm:t>
    </dgm:pt>
    <dgm:pt modelId="{40FC4FFE-8987-4A26-B7F4-8A516F18ADAE}">
      <dgm:prSet custT="1"/>
      <dgm:spPr/>
      <dgm:t>
        <a:bodyPr/>
        <a:lstStyle/>
        <a:p>
          <a:pPr>
            <a:lnSpc>
              <a:spcPct val="100000"/>
            </a:lnSpc>
            <a:defRPr cap="all"/>
          </a:pPr>
          <a:r>
            <a:rPr lang="tr" sz="1800" b="1" noProof="0" dirty="0">
              <a:latin typeface="Calibri" panose="020F0502020204030204" pitchFamily="34" charset="0"/>
              <a:cs typeface="Calibri" panose="020F0502020204030204" pitchFamily="34" charset="0"/>
            </a:rPr>
            <a:t>Web nedir? </a:t>
          </a:r>
        </a:p>
      </dgm:t>
    </dgm:pt>
    <dgm:pt modelId="{CAD7EF86-FB23-41F6-BF42-040B36DEFDB1}" type="parTrans" cxnId="{C7AD8469-3C68-4AF9-AB82-79B0043AA120}">
      <dgm:prSet/>
      <dgm:spPr/>
      <dgm:t>
        <a:bodyPr/>
        <a:lstStyle/>
        <a:p>
          <a:pPr rtl="0"/>
          <a:endParaRPr lang="en-US" noProof="0" dirty="0"/>
        </a:p>
      </dgm:t>
    </dgm:pt>
    <dgm:pt modelId="{5B62599A-5C9B-48E7-896E-EA782AC60C8B}" type="sibTrans" cxnId="{C7AD8469-3C68-4AF9-AB82-79B0043AA120}">
      <dgm:prSet/>
      <dgm:spPr/>
      <dgm:t>
        <a:bodyPr/>
        <a:lstStyle/>
        <a:p>
          <a:pPr rtl="0"/>
          <a:endParaRPr lang="en-US" noProof="0" dirty="0"/>
        </a:p>
      </dgm:t>
    </dgm:pt>
    <dgm:pt modelId="{49225C73-1633-42F1-AB3B-7CB183E5F8B8}">
      <dgm:prSet custT="1"/>
      <dgm:spPr/>
      <dgm:t>
        <a:bodyPr/>
        <a:lstStyle/>
        <a:p>
          <a:pPr>
            <a:lnSpc>
              <a:spcPct val="100000"/>
            </a:lnSpc>
            <a:defRPr cap="all"/>
          </a:pPr>
          <a:r>
            <a:rPr lang="tr" sz="1800" b="1" noProof="0" dirty="0">
              <a:latin typeface="Calibri" panose="020F0502020204030204" pitchFamily="34" charset="0"/>
              <a:cs typeface="Calibri" panose="020F0502020204030204" pitchFamily="34" charset="0"/>
            </a:rPr>
            <a:t>ONTOLOJİ NEDİR?</a:t>
          </a:r>
        </a:p>
      </dgm:t>
    </dgm:pt>
    <dgm:pt modelId="{1A0E2090-1D4F-438A-8766-B6030CE01ADD}" type="parTrans" cxnId="{A9154303-8225-4248-91DC-1B0156A35F07}">
      <dgm:prSet/>
      <dgm:spPr/>
      <dgm:t>
        <a:bodyPr/>
        <a:lstStyle/>
        <a:p>
          <a:pPr rtl="0"/>
          <a:endParaRPr lang="en-US" noProof="0" dirty="0"/>
        </a:p>
      </dgm:t>
    </dgm:pt>
    <dgm:pt modelId="{9646853A-8964-4519-A5B1-0B7D18B2983D}" type="sibTrans" cxnId="{A9154303-8225-4248-91DC-1B0156A35F07}">
      <dgm:prSet/>
      <dgm:spPr/>
      <dgm:t>
        <a:bodyPr/>
        <a:lstStyle/>
        <a:p>
          <a:pPr rtl="0"/>
          <a:endParaRPr lang="en-US" noProof="0" dirty="0"/>
        </a:p>
      </dgm:t>
    </dgm:pt>
    <dgm:pt modelId="{1C383F32-22E8-4F62-A3E0-BDC3D5F48992}">
      <dgm:prSet custT="1"/>
      <dgm:spPr/>
      <dgm:t>
        <a:bodyPr/>
        <a:lstStyle/>
        <a:p>
          <a:pPr>
            <a:lnSpc>
              <a:spcPct val="100000"/>
            </a:lnSpc>
            <a:defRPr cap="all"/>
          </a:pPr>
          <a:r>
            <a:rPr lang="tr-TR" sz="1800" b="1" noProof="0" dirty="0">
              <a:latin typeface="Calibri" panose="020F0502020204030204" pitchFamily="34" charset="0"/>
              <a:cs typeface="Calibri" panose="020F0502020204030204" pitchFamily="34" charset="0"/>
            </a:rPr>
            <a:t>W</a:t>
          </a:r>
          <a:r>
            <a:rPr lang="tr" sz="1800" b="1" noProof="0" dirty="0">
              <a:latin typeface="Calibri" panose="020F0502020204030204" pitchFamily="34" charset="0"/>
              <a:cs typeface="Calibri" panose="020F0502020204030204" pitchFamily="34" charset="0"/>
            </a:rPr>
            <a:t>eb 2.0 yetersizlikleri</a:t>
          </a:r>
        </a:p>
      </dgm:t>
    </dgm:pt>
    <dgm:pt modelId="{A7920A2F-3244-4159-AF04-6A1D38B7B317}" type="parTrans" cxnId="{C4CCE57E-E871-46D6-BAD5-880252C95D22}">
      <dgm:prSet/>
      <dgm:spPr/>
      <dgm:t>
        <a:bodyPr/>
        <a:lstStyle/>
        <a:p>
          <a:pPr rtl="0"/>
          <a:endParaRPr lang="en-US" noProof="0" dirty="0"/>
        </a:p>
      </dgm:t>
    </dgm:pt>
    <dgm:pt modelId="{8500F72A-2C6D-4FDF-9C1D-CA691380EB0B}" type="sibTrans" cxnId="{C4CCE57E-E871-46D6-BAD5-880252C95D22}">
      <dgm:prSet/>
      <dgm:spPr/>
      <dgm:t>
        <a:bodyPr/>
        <a:lstStyle/>
        <a:p>
          <a:pPr rtl="0"/>
          <a:endParaRPr lang="en-US" noProof="0" dirty="0"/>
        </a:p>
      </dgm:t>
    </dgm:pt>
    <dgm:pt modelId="{27F98217-CFE4-4539-9C5E-1F1339E02459}">
      <dgm:prSet custT="1"/>
      <dgm:spPr/>
      <dgm:t>
        <a:bodyPr/>
        <a:lstStyle/>
        <a:p>
          <a:pPr>
            <a:lnSpc>
              <a:spcPct val="100000"/>
            </a:lnSpc>
            <a:defRPr cap="all"/>
          </a:pPr>
          <a:r>
            <a:rPr lang="tr-TR" sz="1800" b="1" dirty="0" err="1">
              <a:latin typeface="Calibri" panose="020F0502020204030204" pitchFamily="34" charset="0"/>
              <a:cs typeface="Calibri" panose="020F0502020204030204" pitchFamily="34" charset="0"/>
            </a:rPr>
            <a:t>SemantiK</a:t>
          </a:r>
          <a:r>
            <a:rPr lang="tr-TR" sz="1800" b="1" dirty="0">
              <a:latin typeface="Calibri" panose="020F0502020204030204" pitchFamily="34" charset="0"/>
              <a:cs typeface="Calibri" panose="020F0502020204030204" pitchFamily="34" charset="0"/>
            </a:rPr>
            <a:t> web nedir?</a:t>
          </a:r>
        </a:p>
      </dgm:t>
    </dgm:pt>
    <dgm:pt modelId="{02C930BB-A355-4B62-B84E-A19F45D7AAD9}" type="parTrans" cxnId="{FF8D53FE-88A7-4959-8CE1-72EFBA717BD3}">
      <dgm:prSet/>
      <dgm:spPr/>
      <dgm:t>
        <a:bodyPr/>
        <a:lstStyle/>
        <a:p>
          <a:endParaRPr lang="tr-TR"/>
        </a:p>
      </dgm:t>
    </dgm:pt>
    <dgm:pt modelId="{8A7C4280-D895-40C3-BD39-4ADDF99D38BC}" type="sibTrans" cxnId="{FF8D53FE-88A7-4959-8CE1-72EFBA717BD3}">
      <dgm:prSet/>
      <dgm:spPr/>
      <dgm:t>
        <a:bodyPr/>
        <a:lstStyle/>
        <a:p>
          <a:endParaRPr lang="tr-TR"/>
        </a:p>
      </dgm:t>
    </dgm:pt>
    <dgm:pt modelId="{F4C4F2F7-CDAC-4E06-8E79-D6416C535731}">
      <dgm:prSet custT="1"/>
      <dgm:spPr/>
      <dgm:t>
        <a:bodyPr/>
        <a:lstStyle/>
        <a:p>
          <a:pPr>
            <a:lnSpc>
              <a:spcPct val="100000"/>
            </a:lnSpc>
            <a:defRPr cap="all"/>
          </a:pPr>
          <a:r>
            <a:rPr lang="tr-TR" sz="1800" b="1" dirty="0">
              <a:latin typeface="Calibri" panose="020F0502020204030204" pitchFamily="34" charset="0"/>
              <a:cs typeface="Calibri" panose="020F0502020204030204" pitchFamily="34" charset="0"/>
            </a:rPr>
            <a:t>Proje örnekleri</a:t>
          </a:r>
        </a:p>
      </dgm:t>
    </dgm:pt>
    <dgm:pt modelId="{938AFFB7-6119-46FE-BF59-DDE70633948F}" type="parTrans" cxnId="{5107D1F7-BA9C-4DEA-88A6-B715E6BBC90D}">
      <dgm:prSet/>
      <dgm:spPr/>
      <dgm:t>
        <a:bodyPr/>
        <a:lstStyle/>
        <a:p>
          <a:endParaRPr lang="tr-TR"/>
        </a:p>
      </dgm:t>
    </dgm:pt>
    <dgm:pt modelId="{9B8AD59D-E9FF-47EF-864E-D60A20580EB5}" type="sibTrans" cxnId="{5107D1F7-BA9C-4DEA-88A6-B715E6BBC90D}">
      <dgm:prSet/>
      <dgm:spPr/>
      <dgm:t>
        <a:bodyPr/>
        <a:lstStyle/>
        <a:p>
          <a:endParaRPr lang="tr-TR"/>
        </a:p>
      </dgm:t>
    </dgm:pt>
    <dgm:pt modelId="{50B3CE7C-E10B-4E23-BD93-03664997C932}" type="pres">
      <dgm:prSet presAssocID="{01A66772-F185-4D58-B8BB-E9370D7A7A2B}" presName="root" presStyleCnt="0">
        <dgm:presLayoutVars>
          <dgm:dir/>
          <dgm:resizeHandles val="exact"/>
        </dgm:presLayoutVars>
      </dgm:prSet>
      <dgm:spPr/>
    </dgm:pt>
    <dgm:pt modelId="{DE9CE479-E4AE-4283-AEF1-10C1535B4324}" type="pres">
      <dgm:prSet presAssocID="{40FC4FFE-8987-4A26-B7F4-8A516F18ADAE}" presName="compNode" presStyleCnt="0"/>
      <dgm:spPr/>
    </dgm:pt>
    <dgm:pt modelId="{B59FCF02-CAD2-4D6F-9542-AD86711168CA}" type="pres">
      <dgm:prSet presAssocID="{40FC4FFE-8987-4A26-B7F4-8A516F18ADAE}" presName="iconBgRect" presStyleLbl="bgShp" presStyleIdx="0" presStyleCnt="5"/>
      <dgm:spPr/>
    </dgm:pt>
    <dgm:pt modelId="{7C175B98-93F4-4D7C-BB95-1514AB879CD5}" type="pres">
      <dgm:prSet presAssocID="{40FC4FFE-8987-4A26-B7F4-8A516F18ADAE}" presName="iconRect" presStyleLbl="node1" presStyleIdx="0" presStyleCnt="5" custScaleX="176144" custScaleY="176144" custLinFactNeighborY="-6714"/>
      <dgm:spPr>
        <a:blipFill>
          <a:blip xmlns:r="http://schemas.openxmlformats.org/officeDocument/2006/relationships" r:embed="rId1">
            <a:extLst>
              <a:ext uri="{96DAC541-7B7A-43D3-8B79-37D633B846F1}">
                <asvg:svgBlip xmlns:asvg="http://schemas.microsoft.com/office/drawing/2016/SVG/main" r:embed="rId2"/>
              </a:ext>
            </a:extLst>
          </a:blip>
          <a:srcRect/>
          <a:stretch>
            <a:fillRect l="-1000" r="-1000"/>
          </a:stretch>
        </a:blipFill>
        <a:ln>
          <a:noFill/>
        </a:ln>
      </dgm:spPr>
      <dgm:extLst>
        <a:ext uri="{E40237B7-FDA0-4F09-8148-C483321AD2D9}">
          <dgm14:cNvPr xmlns:dgm14="http://schemas.microsoft.com/office/drawing/2010/diagram" id="0" name="" descr="Kullanıcı ağı  düz dolguyla"/>
        </a:ext>
      </dgm:extLst>
    </dgm:pt>
    <dgm:pt modelId="{677A3090-5F01-43FD-9FA6-C0420AD80FD6}" type="pres">
      <dgm:prSet presAssocID="{40FC4FFE-8987-4A26-B7F4-8A516F18ADAE}" presName="spaceRect" presStyleCnt="0"/>
      <dgm:spPr/>
    </dgm:pt>
    <dgm:pt modelId="{127117FB-F8A7-4A20-A8A7-EC686DDC76D0}" type="pres">
      <dgm:prSet presAssocID="{40FC4FFE-8987-4A26-B7F4-8A516F18ADAE}" presName="textRect" presStyleLbl="revTx" presStyleIdx="0" presStyleCnt="5">
        <dgm:presLayoutVars>
          <dgm:chMax val="1"/>
          <dgm:chPref val="1"/>
        </dgm:presLayoutVars>
      </dgm:prSet>
      <dgm:spPr/>
    </dgm:pt>
    <dgm:pt modelId="{FD1EED9C-83D3-41AD-A09B-D3B36354168F}" type="pres">
      <dgm:prSet presAssocID="{5B62599A-5C9B-48E7-896E-EA782AC60C8B}" presName="sibTrans" presStyleCnt="0"/>
      <dgm:spPr/>
    </dgm:pt>
    <dgm:pt modelId="{99FDC96C-CB4A-4B8B-BE25-3518E686D38C}" type="pres">
      <dgm:prSet presAssocID="{27F98217-CFE4-4539-9C5E-1F1339E02459}" presName="compNode" presStyleCnt="0"/>
      <dgm:spPr/>
    </dgm:pt>
    <dgm:pt modelId="{3021105B-C23D-4C35-BFDA-F18EE5BF79F6}" type="pres">
      <dgm:prSet presAssocID="{27F98217-CFE4-4539-9C5E-1F1339E02459}" presName="iconBgRect" presStyleLbl="bgShp" presStyleIdx="1" presStyleCnt="5"/>
      <dgm:spPr/>
    </dgm:pt>
    <dgm:pt modelId="{22243A34-77DA-4E54-9E8D-B47AE3F8A26F}" type="pres">
      <dgm:prSet presAssocID="{27F98217-CFE4-4539-9C5E-1F1339E02459}" presName="iconRect" presStyleLbl="node1" presStyleIdx="1" presStyleCnt="5" custScaleX="150867" custScaleY="150867" custLinFactNeighborX="199" custLinFactNeighborY="47"/>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Sunucu düz dolguyla"/>
        </a:ext>
      </dgm:extLst>
    </dgm:pt>
    <dgm:pt modelId="{59D93253-0CEE-4EB7-80C2-052F5757F575}" type="pres">
      <dgm:prSet presAssocID="{27F98217-CFE4-4539-9C5E-1F1339E02459}" presName="spaceRect" presStyleCnt="0"/>
      <dgm:spPr/>
    </dgm:pt>
    <dgm:pt modelId="{C4FCCCBF-3753-4CD8-B448-0FC9AC2A07FC}" type="pres">
      <dgm:prSet presAssocID="{27F98217-CFE4-4539-9C5E-1F1339E02459}" presName="textRect" presStyleLbl="revTx" presStyleIdx="1" presStyleCnt="5">
        <dgm:presLayoutVars>
          <dgm:chMax val="1"/>
          <dgm:chPref val="1"/>
        </dgm:presLayoutVars>
      </dgm:prSet>
      <dgm:spPr/>
    </dgm:pt>
    <dgm:pt modelId="{16ED686B-73FD-4F97-86D6-5B27B2F2C745}" type="pres">
      <dgm:prSet presAssocID="{8A7C4280-D895-40C3-BD39-4ADDF99D38BC}" presName="sibTrans" presStyleCnt="0"/>
      <dgm:spPr/>
    </dgm:pt>
    <dgm:pt modelId="{C998AB0A-577D-44AA-A068-F634DDE7BD47}" type="pres">
      <dgm:prSet presAssocID="{49225C73-1633-42F1-AB3B-7CB183E5F8B8}" presName="compNode" presStyleCnt="0"/>
      <dgm:spPr/>
    </dgm:pt>
    <dgm:pt modelId="{BCD8CDD9-0C56-4401-ADB1-8B48DAB2C96F}" type="pres">
      <dgm:prSet presAssocID="{49225C73-1633-42F1-AB3B-7CB183E5F8B8}" presName="iconBgRect" presStyleLbl="bgShp" presStyleIdx="2" presStyleCnt="5"/>
      <dgm:spPr/>
    </dgm:pt>
    <dgm:pt modelId="{DB4CA7C4-FCA1-4127-B20A-2A5C031A3CF4}" type="pres">
      <dgm:prSet presAssocID="{49225C73-1633-42F1-AB3B-7CB183E5F8B8}" presName="iconRect" presStyleLbl="node1" presStyleIdx="2" presStyleCnt="5" custScaleX="150980" custScaleY="150980"/>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Bir fikri olan kişi düz dolguyla"/>
        </a:ext>
      </dgm:extLst>
    </dgm:pt>
    <dgm:pt modelId="{9B0C8FBF-0BDD-48A5-967E-F3FE71659F6A}" type="pres">
      <dgm:prSet presAssocID="{49225C73-1633-42F1-AB3B-7CB183E5F8B8}" presName="spaceRect" presStyleCnt="0"/>
      <dgm:spPr/>
    </dgm:pt>
    <dgm:pt modelId="{7E6FE37A-5DB0-4899-9FCB-0CE39BC185F8}" type="pres">
      <dgm:prSet presAssocID="{49225C73-1633-42F1-AB3B-7CB183E5F8B8}" presName="textRect" presStyleLbl="revTx" presStyleIdx="2" presStyleCnt="5">
        <dgm:presLayoutVars>
          <dgm:chMax val="1"/>
          <dgm:chPref val="1"/>
        </dgm:presLayoutVars>
      </dgm:prSet>
      <dgm:spPr/>
    </dgm:pt>
    <dgm:pt modelId="{5A266296-0042-402F-92EF-D59AB148E92E}" type="pres">
      <dgm:prSet presAssocID="{9646853A-8964-4519-A5B1-0B7D18B2983D}" presName="sibTrans" presStyleCnt="0"/>
      <dgm:spPr/>
    </dgm:pt>
    <dgm:pt modelId="{ECFA770B-DE2C-4683-A038-58D0FE44BC27}" type="pres">
      <dgm:prSet presAssocID="{1C383F32-22E8-4F62-A3E0-BDC3D5F48992}" presName="compNode" presStyleCnt="0"/>
      <dgm:spPr/>
    </dgm:pt>
    <dgm:pt modelId="{FF93E135-77D6-48A0-8871-9BC93D705D06}" type="pres">
      <dgm:prSet presAssocID="{1C383F32-22E8-4F62-A3E0-BDC3D5F48992}" presName="iconBgRect" presStyleLbl="bgShp" presStyleIdx="3" presStyleCnt="5"/>
      <dgm:spPr/>
    </dgm:pt>
    <dgm:pt modelId="{39509775-983E-4110-B989-EE2CD6514BE0}" type="pres">
      <dgm:prSet presAssocID="{1C383F32-22E8-4F62-A3E0-BDC3D5F48992}" presName="iconRect" presStyleLbl="node1" presStyleIdx="3" presStyleCnt="5" custScaleX="150980" custScaleY="150980"/>
      <dgm:spPr>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Ağ diyagramı düz dolguyla"/>
        </a:ext>
      </dgm:extLst>
    </dgm:pt>
    <dgm:pt modelId="{493B43B2-705C-4AE5-8A77-D8DEEDA1B5CF}" type="pres">
      <dgm:prSet presAssocID="{1C383F32-22E8-4F62-A3E0-BDC3D5F48992}" presName="spaceRect" presStyleCnt="0"/>
      <dgm:spPr/>
    </dgm:pt>
    <dgm:pt modelId="{1AEDC777-00B3-41D7-9AE1-23D741E941C3}" type="pres">
      <dgm:prSet presAssocID="{1C383F32-22E8-4F62-A3E0-BDC3D5F48992}" presName="textRect" presStyleLbl="revTx" presStyleIdx="3" presStyleCnt="5">
        <dgm:presLayoutVars>
          <dgm:chMax val="1"/>
          <dgm:chPref val="1"/>
        </dgm:presLayoutVars>
      </dgm:prSet>
      <dgm:spPr/>
    </dgm:pt>
    <dgm:pt modelId="{CA892F41-7D71-45B6-BD10-A569D71EBB41}" type="pres">
      <dgm:prSet presAssocID="{8500F72A-2C6D-4FDF-9C1D-CA691380EB0B}" presName="sibTrans" presStyleCnt="0"/>
      <dgm:spPr/>
    </dgm:pt>
    <dgm:pt modelId="{2982BA1F-90B3-4545-B679-4D38CD0F3B59}" type="pres">
      <dgm:prSet presAssocID="{F4C4F2F7-CDAC-4E06-8E79-D6416C535731}" presName="compNode" presStyleCnt="0"/>
      <dgm:spPr/>
    </dgm:pt>
    <dgm:pt modelId="{94AFC432-7114-4CBB-A282-CFF4D20B8F60}" type="pres">
      <dgm:prSet presAssocID="{F4C4F2F7-CDAC-4E06-8E79-D6416C535731}" presName="iconBgRect" presStyleLbl="bgShp" presStyleIdx="4" presStyleCnt="5"/>
      <dgm:spPr/>
    </dgm:pt>
    <dgm:pt modelId="{9B483BFE-76BE-4FC9-939A-CF454E842F0E}" type="pres">
      <dgm:prSet presAssocID="{F4C4F2F7-CDAC-4E06-8E79-D6416C535731}" presName="iconRect" presStyleLbl="node1" presStyleIdx="4" presStyleCnt="5" custScaleX="150867" custScaleY="150867"/>
      <dgm:spPr>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a:ln>
          <a:noFill/>
        </a:ln>
      </dgm:spPr>
      <dgm:extLst>
        <a:ext uri="{E40237B7-FDA0-4F09-8148-C483321AD2D9}">
          <dgm14:cNvPr xmlns:dgm14="http://schemas.microsoft.com/office/drawing/2010/diagram" id="0" name="" descr="Dişliler düz dolguyla"/>
        </a:ext>
      </dgm:extLst>
    </dgm:pt>
    <dgm:pt modelId="{A6BF0D94-E1BE-4E3B-BA36-2C36354A2697}" type="pres">
      <dgm:prSet presAssocID="{F4C4F2F7-CDAC-4E06-8E79-D6416C535731}" presName="spaceRect" presStyleCnt="0"/>
      <dgm:spPr/>
    </dgm:pt>
    <dgm:pt modelId="{8E730BBB-8A2F-43CF-A885-0D98A9AD9361}" type="pres">
      <dgm:prSet presAssocID="{F4C4F2F7-CDAC-4E06-8E79-D6416C535731}" presName="textRect" presStyleLbl="revTx" presStyleIdx="4" presStyleCnt="5">
        <dgm:presLayoutVars>
          <dgm:chMax val="1"/>
          <dgm:chPref val="1"/>
        </dgm:presLayoutVars>
      </dgm:prSet>
      <dgm:spPr/>
    </dgm:pt>
  </dgm:ptLst>
  <dgm:cxnLst>
    <dgm:cxn modelId="{07B2B902-4C00-4C4F-9BB3-96532AE4C418}" type="presOf" srcId="{49225C73-1633-42F1-AB3B-7CB183E5F8B8}" destId="{7E6FE37A-5DB0-4899-9FCB-0CE39BC185F8}" srcOrd="0" destOrd="0" presId="urn:microsoft.com/office/officeart/2018/5/layout/IconCircleLabelList"/>
    <dgm:cxn modelId="{A9154303-8225-4248-91DC-1B0156A35F07}" srcId="{01A66772-F185-4D58-B8BB-E9370D7A7A2B}" destId="{49225C73-1633-42F1-AB3B-7CB183E5F8B8}" srcOrd="2" destOrd="0" parTransId="{1A0E2090-1D4F-438A-8766-B6030CE01ADD}" sibTransId="{9646853A-8964-4519-A5B1-0B7D18B2983D}"/>
    <dgm:cxn modelId="{9AD71620-204C-4767-859D-B865B2E6AEA3}" type="presOf" srcId="{1C383F32-22E8-4F62-A3E0-BDC3D5F48992}" destId="{1AEDC777-00B3-41D7-9AE1-23D741E941C3}" srcOrd="0" destOrd="0" presId="urn:microsoft.com/office/officeart/2018/5/layout/IconCircleLabelList"/>
    <dgm:cxn modelId="{ACAC403E-5DAF-4799-8B59-E0961590F8DD}" type="presOf" srcId="{F4C4F2F7-CDAC-4E06-8E79-D6416C535731}" destId="{8E730BBB-8A2F-43CF-A885-0D98A9AD9361}" srcOrd="0" destOrd="0" presId="urn:microsoft.com/office/officeart/2018/5/layout/IconCircleLabelList"/>
    <dgm:cxn modelId="{C7AD8469-3C68-4AF9-AB82-79B0043AA120}" srcId="{01A66772-F185-4D58-B8BB-E9370D7A7A2B}" destId="{40FC4FFE-8987-4A26-B7F4-8A516F18ADAE}" srcOrd="0" destOrd="0" parTransId="{CAD7EF86-FB23-41F6-BF42-040B36DEFDB1}" sibTransId="{5B62599A-5C9B-48E7-896E-EA782AC60C8B}"/>
    <dgm:cxn modelId="{C4CCE57E-E871-46D6-BAD5-880252C95D22}" srcId="{01A66772-F185-4D58-B8BB-E9370D7A7A2B}" destId="{1C383F32-22E8-4F62-A3E0-BDC3D5F48992}" srcOrd="3" destOrd="0" parTransId="{A7920A2F-3244-4159-AF04-6A1D38B7B317}" sibTransId="{8500F72A-2C6D-4FDF-9C1D-CA691380EB0B}"/>
    <dgm:cxn modelId="{1166E98C-3214-4952-9DE7-D4327CCCBBDD}" type="presOf" srcId="{27F98217-CFE4-4539-9C5E-1F1339E02459}" destId="{C4FCCCBF-3753-4CD8-B448-0FC9AC2A07FC}" srcOrd="0" destOrd="0" presId="urn:microsoft.com/office/officeart/2018/5/layout/IconCircleLabelList"/>
    <dgm:cxn modelId="{76C128B2-9057-4D84-8CD8-E1E7B4BF016A}" type="presOf" srcId="{40FC4FFE-8987-4A26-B7F4-8A516F18ADAE}" destId="{127117FB-F8A7-4A20-A8A7-EC686DDC76D0}" srcOrd="0" destOrd="0" presId="urn:microsoft.com/office/officeart/2018/5/layout/IconCircleLabelList"/>
    <dgm:cxn modelId="{85A928B8-B391-47CF-9A91-7EA12FDAF748}" type="presOf" srcId="{01A66772-F185-4D58-B8BB-E9370D7A7A2B}" destId="{50B3CE7C-E10B-4E23-BD93-03664997C932}" srcOrd="0" destOrd="0" presId="urn:microsoft.com/office/officeart/2018/5/layout/IconCircleLabelList"/>
    <dgm:cxn modelId="{5107D1F7-BA9C-4DEA-88A6-B715E6BBC90D}" srcId="{01A66772-F185-4D58-B8BB-E9370D7A7A2B}" destId="{F4C4F2F7-CDAC-4E06-8E79-D6416C535731}" srcOrd="4" destOrd="0" parTransId="{938AFFB7-6119-46FE-BF59-DDE70633948F}" sibTransId="{9B8AD59D-E9FF-47EF-864E-D60A20580EB5}"/>
    <dgm:cxn modelId="{FF8D53FE-88A7-4959-8CE1-72EFBA717BD3}" srcId="{01A66772-F185-4D58-B8BB-E9370D7A7A2B}" destId="{27F98217-CFE4-4539-9C5E-1F1339E02459}" srcOrd="1" destOrd="0" parTransId="{02C930BB-A355-4B62-B84E-A19F45D7AAD9}" sibTransId="{8A7C4280-D895-40C3-BD39-4ADDF99D38BC}"/>
    <dgm:cxn modelId="{F485BA5D-4565-4F35-8785-2D66E7A24DC9}" type="presParOf" srcId="{50B3CE7C-E10B-4E23-BD93-03664997C932}" destId="{DE9CE479-E4AE-4283-AEF1-10C1535B4324}" srcOrd="0" destOrd="0" presId="urn:microsoft.com/office/officeart/2018/5/layout/IconCircleLabelList"/>
    <dgm:cxn modelId="{733726EE-DB77-418A-BD13-59F6A72B1055}" type="presParOf" srcId="{DE9CE479-E4AE-4283-AEF1-10C1535B4324}" destId="{B59FCF02-CAD2-4D6F-9542-AD86711168CA}" srcOrd="0" destOrd="0" presId="urn:microsoft.com/office/officeart/2018/5/layout/IconCircleLabelList"/>
    <dgm:cxn modelId="{4B4340B9-6D00-4FB7-A36C-B414E1944EC2}" type="presParOf" srcId="{DE9CE479-E4AE-4283-AEF1-10C1535B4324}" destId="{7C175B98-93F4-4D7C-BB95-1514AB879CD5}" srcOrd="1" destOrd="0" presId="urn:microsoft.com/office/officeart/2018/5/layout/IconCircleLabelList"/>
    <dgm:cxn modelId="{80195023-9B6E-41F9-BF4C-F50E343CC4F5}" type="presParOf" srcId="{DE9CE479-E4AE-4283-AEF1-10C1535B4324}" destId="{677A3090-5F01-43FD-9FA6-C0420AD80FD6}" srcOrd="2" destOrd="0" presId="urn:microsoft.com/office/officeart/2018/5/layout/IconCircleLabelList"/>
    <dgm:cxn modelId="{EC416866-17AC-45E2-84AD-3096FDFA01CF}" type="presParOf" srcId="{DE9CE479-E4AE-4283-AEF1-10C1535B4324}" destId="{127117FB-F8A7-4A20-A8A7-EC686DDC76D0}" srcOrd="3" destOrd="0" presId="urn:microsoft.com/office/officeart/2018/5/layout/IconCircleLabelList"/>
    <dgm:cxn modelId="{265BB2F8-9DFE-4168-A96B-BB83DA9945B0}" type="presParOf" srcId="{50B3CE7C-E10B-4E23-BD93-03664997C932}" destId="{FD1EED9C-83D3-41AD-A09B-D3B36354168F}" srcOrd="1" destOrd="0" presId="urn:microsoft.com/office/officeart/2018/5/layout/IconCircleLabelList"/>
    <dgm:cxn modelId="{48DB5955-FB74-4CED-BFDB-0CBA67B50523}" type="presParOf" srcId="{50B3CE7C-E10B-4E23-BD93-03664997C932}" destId="{99FDC96C-CB4A-4B8B-BE25-3518E686D38C}" srcOrd="2" destOrd="0" presId="urn:microsoft.com/office/officeart/2018/5/layout/IconCircleLabelList"/>
    <dgm:cxn modelId="{0CDCF382-A553-470F-B18F-886F5BADB1FD}" type="presParOf" srcId="{99FDC96C-CB4A-4B8B-BE25-3518E686D38C}" destId="{3021105B-C23D-4C35-BFDA-F18EE5BF79F6}" srcOrd="0" destOrd="0" presId="urn:microsoft.com/office/officeart/2018/5/layout/IconCircleLabelList"/>
    <dgm:cxn modelId="{08A9315E-9A8A-4AC1-950C-63E04B9FCD0E}" type="presParOf" srcId="{99FDC96C-CB4A-4B8B-BE25-3518E686D38C}" destId="{22243A34-77DA-4E54-9E8D-B47AE3F8A26F}" srcOrd="1" destOrd="0" presId="urn:microsoft.com/office/officeart/2018/5/layout/IconCircleLabelList"/>
    <dgm:cxn modelId="{8AE4CC73-FB16-4B89-8C70-6FEB764104FC}" type="presParOf" srcId="{99FDC96C-CB4A-4B8B-BE25-3518E686D38C}" destId="{59D93253-0CEE-4EB7-80C2-052F5757F575}" srcOrd="2" destOrd="0" presId="urn:microsoft.com/office/officeart/2018/5/layout/IconCircleLabelList"/>
    <dgm:cxn modelId="{DF151307-7307-418E-8B64-59BFA13798E6}" type="presParOf" srcId="{99FDC96C-CB4A-4B8B-BE25-3518E686D38C}" destId="{C4FCCCBF-3753-4CD8-B448-0FC9AC2A07FC}" srcOrd="3" destOrd="0" presId="urn:microsoft.com/office/officeart/2018/5/layout/IconCircleLabelList"/>
    <dgm:cxn modelId="{04977396-6665-4F42-A4B1-B66117152566}" type="presParOf" srcId="{50B3CE7C-E10B-4E23-BD93-03664997C932}" destId="{16ED686B-73FD-4F97-86D6-5B27B2F2C745}" srcOrd="3" destOrd="0" presId="urn:microsoft.com/office/officeart/2018/5/layout/IconCircleLabelList"/>
    <dgm:cxn modelId="{34DFC67C-C9DB-428C-A327-6E59CE87A5B7}" type="presParOf" srcId="{50B3CE7C-E10B-4E23-BD93-03664997C932}" destId="{C998AB0A-577D-44AA-A068-F634DDE7BD47}" srcOrd="4" destOrd="0" presId="urn:microsoft.com/office/officeart/2018/5/layout/IconCircleLabelList"/>
    <dgm:cxn modelId="{F37AD73F-954E-41B6-A0C5-D9EA9C6A6B14}" type="presParOf" srcId="{C998AB0A-577D-44AA-A068-F634DDE7BD47}" destId="{BCD8CDD9-0C56-4401-ADB1-8B48DAB2C96F}" srcOrd="0" destOrd="0" presId="urn:microsoft.com/office/officeart/2018/5/layout/IconCircleLabelList"/>
    <dgm:cxn modelId="{2119BFC3-DF5F-4DF1-BE73-6FF7B400AD9B}" type="presParOf" srcId="{C998AB0A-577D-44AA-A068-F634DDE7BD47}" destId="{DB4CA7C4-FCA1-4127-B20A-2A5C031A3CF4}" srcOrd="1" destOrd="0" presId="urn:microsoft.com/office/officeart/2018/5/layout/IconCircleLabelList"/>
    <dgm:cxn modelId="{8A2B1F96-B0CB-49E6-ACDC-42604F247798}" type="presParOf" srcId="{C998AB0A-577D-44AA-A068-F634DDE7BD47}" destId="{9B0C8FBF-0BDD-48A5-967E-F3FE71659F6A}" srcOrd="2" destOrd="0" presId="urn:microsoft.com/office/officeart/2018/5/layout/IconCircleLabelList"/>
    <dgm:cxn modelId="{982A8648-948A-4F62-9ADE-D551DA34945A}" type="presParOf" srcId="{C998AB0A-577D-44AA-A068-F634DDE7BD47}" destId="{7E6FE37A-5DB0-4899-9FCB-0CE39BC185F8}" srcOrd="3" destOrd="0" presId="urn:microsoft.com/office/officeart/2018/5/layout/IconCircleLabelList"/>
    <dgm:cxn modelId="{6481AE47-7FAB-4685-9682-9369EF8523DC}" type="presParOf" srcId="{50B3CE7C-E10B-4E23-BD93-03664997C932}" destId="{5A266296-0042-402F-92EF-D59AB148E92E}" srcOrd="5" destOrd="0" presId="urn:microsoft.com/office/officeart/2018/5/layout/IconCircleLabelList"/>
    <dgm:cxn modelId="{53E8D746-A187-470D-A552-ED175BACBBF0}" type="presParOf" srcId="{50B3CE7C-E10B-4E23-BD93-03664997C932}" destId="{ECFA770B-DE2C-4683-A038-58D0FE44BC27}" srcOrd="6" destOrd="0" presId="urn:microsoft.com/office/officeart/2018/5/layout/IconCircleLabelList"/>
    <dgm:cxn modelId="{A64CA79D-8CCB-444D-AEDC-C0A204DFC82A}" type="presParOf" srcId="{ECFA770B-DE2C-4683-A038-58D0FE44BC27}" destId="{FF93E135-77D6-48A0-8871-9BC93D705D06}" srcOrd="0" destOrd="0" presId="urn:microsoft.com/office/officeart/2018/5/layout/IconCircleLabelList"/>
    <dgm:cxn modelId="{0BA55E7F-20A0-42B6-AF52-7EE2EF376CB6}" type="presParOf" srcId="{ECFA770B-DE2C-4683-A038-58D0FE44BC27}" destId="{39509775-983E-4110-B989-EE2CD6514BE0}" srcOrd="1" destOrd="0" presId="urn:microsoft.com/office/officeart/2018/5/layout/IconCircleLabelList"/>
    <dgm:cxn modelId="{07D6146F-0A65-4976-A24A-49F3E0F36399}" type="presParOf" srcId="{ECFA770B-DE2C-4683-A038-58D0FE44BC27}" destId="{493B43B2-705C-4AE5-8A77-D8DEEDA1B5CF}" srcOrd="2" destOrd="0" presId="urn:microsoft.com/office/officeart/2018/5/layout/IconCircleLabelList"/>
    <dgm:cxn modelId="{E2D6A58F-50D7-4E3F-BF46-6AD55F8C95BC}" type="presParOf" srcId="{ECFA770B-DE2C-4683-A038-58D0FE44BC27}" destId="{1AEDC777-00B3-41D7-9AE1-23D741E941C3}" srcOrd="3" destOrd="0" presId="urn:microsoft.com/office/officeart/2018/5/layout/IconCircleLabelList"/>
    <dgm:cxn modelId="{544B6BB6-14C2-431A-9656-04C7474684ED}" type="presParOf" srcId="{50B3CE7C-E10B-4E23-BD93-03664997C932}" destId="{CA892F41-7D71-45B6-BD10-A569D71EBB41}" srcOrd="7" destOrd="0" presId="urn:microsoft.com/office/officeart/2018/5/layout/IconCircleLabelList"/>
    <dgm:cxn modelId="{D8554D67-AE2D-43FD-9EF5-6C14241CFF42}" type="presParOf" srcId="{50B3CE7C-E10B-4E23-BD93-03664997C932}" destId="{2982BA1F-90B3-4545-B679-4D38CD0F3B59}" srcOrd="8" destOrd="0" presId="urn:microsoft.com/office/officeart/2018/5/layout/IconCircleLabelList"/>
    <dgm:cxn modelId="{9415A5AA-0330-4A97-AAF5-B3CB3D35B31C}" type="presParOf" srcId="{2982BA1F-90B3-4545-B679-4D38CD0F3B59}" destId="{94AFC432-7114-4CBB-A282-CFF4D20B8F60}" srcOrd="0" destOrd="0" presId="urn:microsoft.com/office/officeart/2018/5/layout/IconCircleLabelList"/>
    <dgm:cxn modelId="{67F47C70-853B-425F-A43B-2F9B186CF8FC}" type="presParOf" srcId="{2982BA1F-90B3-4545-B679-4D38CD0F3B59}" destId="{9B483BFE-76BE-4FC9-939A-CF454E842F0E}" srcOrd="1" destOrd="0" presId="urn:microsoft.com/office/officeart/2018/5/layout/IconCircleLabelList"/>
    <dgm:cxn modelId="{FFDB3CD6-A5B8-4888-A383-3EB5EE40E46B}" type="presParOf" srcId="{2982BA1F-90B3-4545-B679-4D38CD0F3B59}" destId="{A6BF0D94-E1BE-4E3B-BA36-2C36354A2697}" srcOrd="2" destOrd="0" presId="urn:microsoft.com/office/officeart/2018/5/layout/IconCircleLabelList"/>
    <dgm:cxn modelId="{47748B8D-FBCC-46A3-BE63-44F9A50CD071}" type="presParOf" srcId="{2982BA1F-90B3-4545-B679-4D38CD0F3B59}" destId="{8E730BBB-8A2F-43CF-A885-0D98A9AD9361}"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28D054B-0D82-42B5-B58B-AA9AA529A75E}" type="doc">
      <dgm:prSet loTypeId="urn:microsoft.com/office/officeart/2008/layout/LinedList" loCatId="list" qsTypeId="urn:microsoft.com/office/officeart/2005/8/quickstyle/simple2" qsCatId="simple" csTypeId="urn:microsoft.com/office/officeart/2005/8/colors/accent0_3" csCatId="mainScheme" phldr="1"/>
      <dgm:spPr/>
      <dgm:t>
        <a:bodyPr/>
        <a:lstStyle/>
        <a:p>
          <a:endParaRPr lang="en-US"/>
        </a:p>
      </dgm:t>
    </dgm:pt>
    <dgm:pt modelId="{0FE2AE4E-260E-48FD-BF75-872169B62602}">
      <dgm:prSet/>
      <dgm:spPr/>
      <dgm:t>
        <a:bodyPr/>
        <a:lstStyle/>
        <a:p>
          <a:r>
            <a:rPr lang="tr-TR" baseline="0"/>
            <a:t>GoPubMed</a:t>
          </a:r>
          <a:endParaRPr lang="en-US"/>
        </a:p>
      </dgm:t>
    </dgm:pt>
    <dgm:pt modelId="{3D40D215-1EFB-4607-9DAF-FAB9B8842337}" type="parTrans" cxnId="{FD13BC09-57C7-48C4-B33D-CA90AEF96807}">
      <dgm:prSet/>
      <dgm:spPr/>
      <dgm:t>
        <a:bodyPr/>
        <a:lstStyle/>
        <a:p>
          <a:endParaRPr lang="en-US"/>
        </a:p>
      </dgm:t>
    </dgm:pt>
    <dgm:pt modelId="{3E82075C-C879-4AA5-B336-E00B811BC136}" type="sibTrans" cxnId="{FD13BC09-57C7-48C4-B33D-CA90AEF96807}">
      <dgm:prSet/>
      <dgm:spPr/>
      <dgm:t>
        <a:bodyPr/>
        <a:lstStyle/>
        <a:p>
          <a:endParaRPr lang="en-US"/>
        </a:p>
      </dgm:t>
    </dgm:pt>
    <dgm:pt modelId="{03D6367B-97DE-459E-B140-7979E4B39B74}">
      <dgm:prSet/>
      <dgm:spPr/>
      <dgm:t>
        <a:bodyPr/>
        <a:lstStyle/>
        <a:p>
          <a:r>
            <a:rPr lang="tr-TR" baseline="0"/>
            <a:t>Hakia</a:t>
          </a:r>
          <a:endParaRPr lang="en-US"/>
        </a:p>
      </dgm:t>
    </dgm:pt>
    <dgm:pt modelId="{90114D11-D5BB-42C8-BF91-9D210B7594D4}" type="parTrans" cxnId="{5F1039F5-6BB3-4130-8343-9D2BC0809980}">
      <dgm:prSet/>
      <dgm:spPr/>
      <dgm:t>
        <a:bodyPr/>
        <a:lstStyle/>
        <a:p>
          <a:endParaRPr lang="en-US"/>
        </a:p>
      </dgm:t>
    </dgm:pt>
    <dgm:pt modelId="{4BA931ED-D385-431A-8C58-3EA10ADCC5F0}" type="sibTrans" cxnId="{5F1039F5-6BB3-4130-8343-9D2BC0809980}">
      <dgm:prSet/>
      <dgm:spPr/>
      <dgm:t>
        <a:bodyPr/>
        <a:lstStyle/>
        <a:p>
          <a:endParaRPr lang="en-US"/>
        </a:p>
      </dgm:t>
    </dgm:pt>
    <dgm:pt modelId="{C620C8A9-7DDF-4CDB-A50A-681209C0FBFD}">
      <dgm:prSet/>
      <dgm:spPr/>
      <dgm:t>
        <a:bodyPr/>
        <a:lstStyle/>
        <a:p>
          <a:r>
            <a:rPr lang="tr-TR" baseline="0" dirty="0" err="1"/>
            <a:t>Celebros</a:t>
          </a:r>
          <a:endParaRPr lang="en-US" dirty="0"/>
        </a:p>
      </dgm:t>
    </dgm:pt>
    <dgm:pt modelId="{560A1668-64D8-45AC-9A5A-543E35A8981D}" type="parTrans" cxnId="{D4C7AB9B-4A14-4EAE-A351-C58477CAFA1E}">
      <dgm:prSet/>
      <dgm:spPr/>
      <dgm:t>
        <a:bodyPr/>
        <a:lstStyle/>
        <a:p>
          <a:endParaRPr lang="en-US"/>
        </a:p>
      </dgm:t>
    </dgm:pt>
    <dgm:pt modelId="{69E1AA73-E1E2-4F21-8C03-90B732115BBC}" type="sibTrans" cxnId="{D4C7AB9B-4A14-4EAE-A351-C58477CAFA1E}">
      <dgm:prSet/>
      <dgm:spPr/>
      <dgm:t>
        <a:bodyPr/>
        <a:lstStyle/>
        <a:p>
          <a:endParaRPr lang="en-US"/>
        </a:p>
      </dgm:t>
    </dgm:pt>
    <dgm:pt modelId="{F349569A-9403-4D70-9629-726EB700F865}">
      <dgm:prSet/>
      <dgm:spPr/>
      <dgm:t>
        <a:bodyPr/>
        <a:lstStyle/>
        <a:p>
          <a:r>
            <a:rPr lang="tr-TR" baseline="0"/>
            <a:t>İhs Goldfire</a:t>
          </a:r>
          <a:endParaRPr lang="en-US"/>
        </a:p>
      </dgm:t>
    </dgm:pt>
    <dgm:pt modelId="{B7B093D1-150A-4EA3-B7E9-16D041B6B294}" type="parTrans" cxnId="{34A986AC-7770-402B-9F38-52DA18B06926}">
      <dgm:prSet/>
      <dgm:spPr/>
      <dgm:t>
        <a:bodyPr/>
        <a:lstStyle/>
        <a:p>
          <a:endParaRPr lang="en-US"/>
        </a:p>
      </dgm:t>
    </dgm:pt>
    <dgm:pt modelId="{3E6FD310-A720-4A27-A15D-CAA45D83BE81}" type="sibTrans" cxnId="{34A986AC-7770-402B-9F38-52DA18B06926}">
      <dgm:prSet/>
      <dgm:spPr/>
      <dgm:t>
        <a:bodyPr/>
        <a:lstStyle/>
        <a:p>
          <a:endParaRPr lang="en-US"/>
        </a:p>
      </dgm:t>
    </dgm:pt>
    <dgm:pt modelId="{D942870F-B59D-4B17-B62C-434637ED3A5D}">
      <dgm:prSet/>
      <dgm:spPr/>
      <dgm:t>
        <a:bodyPr/>
        <a:lstStyle/>
        <a:p>
          <a:r>
            <a:rPr lang="tr-TR" baseline="0"/>
            <a:t>Relfinder</a:t>
          </a:r>
          <a:endParaRPr lang="en-US"/>
        </a:p>
      </dgm:t>
    </dgm:pt>
    <dgm:pt modelId="{1A671245-7DE9-44F1-9473-C69D51FA928F}" type="parTrans" cxnId="{2847E97A-F20B-4CF1-BD3A-C08778553664}">
      <dgm:prSet/>
      <dgm:spPr/>
      <dgm:t>
        <a:bodyPr/>
        <a:lstStyle/>
        <a:p>
          <a:endParaRPr lang="en-US"/>
        </a:p>
      </dgm:t>
    </dgm:pt>
    <dgm:pt modelId="{ACE04138-44DC-4F89-8C7E-813031B7E880}" type="sibTrans" cxnId="{2847E97A-F20B-4CF1-BD3A-C08778553664}">
      <dgm:prSet/>
      <dgm:spPr/>
      <dgm:t>
        <a:bodyPr/>
        <a:lstStyle/>
        <a:p>
          <a:endParaRPr lang="en-US"/>
        </a:p>
      </dgm:t>
    </dgm:pt>
    <dgm:pt modelId="{D65E912B-A03F-42FF-85B7-4EAA56D71202}">
      <dgm:prSet/>
      <dgm:spPr/>
      <dgm:t>
        <a:bodyPr/>
        <a:lstStyle/>
        <a:p>
          <a:r>
            <a:rPr lang="tr-TR" baseline="0"/>
            <a:t>PoolParty</a:t>
          </a:r>
          <a:endParaRPr lang="en-US"/>
        </a:p>
      </dgm:t>
    </dgm:pt>
    <dgm:pt modelId="{CDC013A2-BF89-41F5-8923-BAFD6FB7F2C6}" type="parTrans" cxnId="{96987E31-89E0-4229-B2A4-9FE1643B4175}">
      <dgm:prSet/>
      <dgm:spPr/>
      <dgm:t>
        <a:bodyPr/>
        <a:lstStyle/>
        <a:p>
          <a:endParaRPr lang="en-US"/>
        </a:p>
      </dgm:t>
    </dgm:pt>
    <dgm:pt modelId="{192E1077-40E5-41A9-9E29-F50B53721CE3}" type="sibTrans" cxnId="{96987E31-89E0-4229-B2A4-9FE1643B4175}">
      <dgm:prSet/>
      <dgm:spPr/>
      <dgm:t>
        <a:bodyPr/>
        <a:lstStyle/>
        <a:p>
          <a:endParaRPr lang="en-US"/>
        </a:p>
      </dgm:t>
    </dgm:pt>
    <dgm:pt modelId="{9FBB61A2-7E2E-45C8-BE85-91E3926A7EA8}" type="pres">
      <dgm:prSet presAssocID="{728D054B-0D82-42B5-B58B-AA9AA529A75E}" presName="vert0" presStyleCnt="0">
        <dgm:presLayoutVars>
          <dgm:dir/>
          <dgm:animOne val="branch"/>
          <dgm:animLvl val="lvl"/>
        </dgm:presLayoutVars>
      </dgm:prSet>
      <dgm:spPr/>
    </dgm:pt>
    <dgm:pt modelId="{59E149DD-0FB0-4C9F-884E-56943226CF51}" type="pres">
      <dgm:prSet presAssocID="{0FE2AE4E-260E-48FD-BF75-872169B62602}" presName="thickLine" presStyleLbl="alignNode1" presStyleIdx="0" presStyleCnt="6"/>
      <dgm:spPr/>
    </dgm:pt>
    <dgm:pt modelId="{5D2971F1-131E-4756-95FD-2209768B14EA}" type="pres">
      <dgm:prSet presAssocID="{0FE2AE4E-260E-48FD-BF75-872169B62602}" presName="horz1" presStyleCnt="0"/>
      <dgm:spPr/>
    </dgm:pt>
    <dgm:pt modelId="{9BC2A5B9-8732-4C68-9D26-2667EB59A877}" type="pres">
      <dgm:prSet presAssocID="{0FE2AE4E-260E-48FD-BF75-872169B62602}" presName="tx1" presStyleLbl="revTx" presStyleIdx="0" presStyleCnt="6"/>
      <dgm:spPr/>
    </dgm:pt>
    <dgm:pt modelId="{3A6370FE-4C0F-4363-B834-147F967820BF}" type="pres">
      <dgm:prSet presAssocID="{0FE2AE4E-260E-48FD-BF75-872169B62602}" presName="vert1" presStyleCnt="0"/>
      <dgm:spPr/>
    </dgm:pt>
    <dgm:pt modelId="{3038922B-F8F6-45C0-8987-D14D9423E4A0}" type="pres">
      <dgm:prSet presAssocID="{03D6367B-97DE-459E-B140-7979E4B39B74}" presName="thickLine" presStyleLbl="alignNode1" presStyleIdx="1" presStyleCnt="6"/>
      <dgm:spPr/>
    </dgm:pt>
    <dgm:pt modelId="{01436C6F-80C2-42B0-9CED-9B1A956EE1AF}" type="pres">
      <dgm:prSet presAssocID="{03D6367B-97DE-459E-B140-7979E4B39B74}" presName="horz1" presStyleCnt="0"/>
      <dgm:spPr/>
    </dgm:pt>
    <dgm:pt modelId="{5FBE39A4-B7C4-4439-BDD6-6562DCDE64A4}" type="pres">
      <dgm:prSet presAssocID="{03D6367B-97DE-459E-B140-7979E4B39B74}" presName="tx1" presStyleLbl="revTx" presStyleIdx="1" presStyleCnt="6"/>
      <dgm:spPr/>
    </dgm:pt>
    <dgm:pt modelId="{BB6C7B0B-DF64-48FC-8B1C-E6EA6074EF75}" type="pres">
      <dgm:prSet presAssocID="{03D6367B-97DE-459E-B140-7979E4B39B74}" presName="vert1" presStyleCnt="0"/>
      <dgm:spPr/>
    </dgm:pt>
    <dgm:pt modelId="{F008F269-007E-4F44-B3AE-84BD59D13C72}" type="pres">
      <dgm:prSet presAssocID="{C620C8A9-7DDF-4CDB-A50A-681209C0FBFD}" presName="thickLine" presStyleLbl="alignNode1" presStyleIdx="2" presStyleCnt="6"/>
      <dgm:spPr/>
    </dgm:pt>
    <dgm:pt modelId="{98E1DA6B-99D9-4DEA-B596-B0717EB92818}" type="pres">
      <dgm:prSet presAssocID="{C620C8A9-7DDF-4CDB-A50A-681209C0FBFD}" presName="horz1" presStyleCnt="0"/>
      <dgm:spPr/>
    </dgm:pt>
    <dgm:pt modelId="{86D62FE7-A6C2-43E4-8DA8-AA1C130D9FCE}" type="pres">
      <dgm:prSet presAssocID="{C620C8A9-7DDF-4CDB-A50A-681209C0FBFD}" presName="tx1" presStyleLbl="revTx" presStyleIdx="2" presStyleCnt="6"/>
      <dgm:spPr/>
    </dgm:pt>
    <dgm:pt modelId="{F6C1507D-1289-47B7-B60E-C49AFB8CA2E9}" type="pres">
      <dgm:prSet presAssocID="{C620C8A9-7DDF-4CDB-A50A-681209C0FBFD}" presName="vert1" presStyleCnt="0"/>
      <dgm:spPr/>
    </dgm:pt>
    <dgm:pt modelId="{D4A8BC0C-08F2-40C3-B9C0-7CA8F37BD0E8}" type="pres">
      <dgm:prSet presAssocID="{F349569A-9403-4D70-9629-726EB700F865}" presName="thickLine" presStyleLbl="alignNode1" presStyleIdx="3" presStyleCnt="6"/>
      <dgm:spPr/>
    </dgm:pt>
    <dgm:pt modelId="{6DB28312-8E80-4883-B827-EACE2C574747}" type="pres">
      <dgm:prSet presAssocID="{F349569A-9403-4D70-9629-726EB700F865}" presName="horz1" presStyleCnt="0"/>
      <dgm:spPr/>
    </dgm:pt>
    <dgm:pt modelId="{26D0D5FF-080B-44F7-A0D4-E13251BC3BDE}" type="pres">
      <dgm:prSet presAssocID="{F349569A-9403-4D70-9629-726EB700F865}" presName="tx1" presStyleLbl="revTx" presStyleIdx="3" presStyleCnt="6"/>
      <dgm:spPr/>
    </dgm:pt>
    <dgm:pt modelId="{31B58712-245C-4702-A8ED-730632C14C03}" type="pres">
      <dgm:prSet presAssocID="{F349569A-9403-4D70-9629-726EB700F865}" presName="vert1" presStyleCnt="0"/>
      <dgm:spPr/>
    </dgm:pt>
    <dgm:pt modelId="{368880AB-BC41-4131-BC1E-08A94F7C7501}" type="pres">
      <dgm:prSet presAssocID="{D942870F-B59D-4B17-B62C-434637ED3A5D}" presName="thickLine" presStyleLbl="alignNode1" presStyleIdx="4" presStyleCnt="6"/>
      <dgm:spPr/>
    </dgm:pt>
    <dgm:pt modelId="{57469405-33F9-4C61-880E-1D52AED590C3}" type="pres">
      <dgm:prSet presAssocID="{D942870F-B59D-4B17-B62C-434637ED3A5D}" presName="horz1" presStyleCnt="0"/>
      <dgm:spPr/>
    </dgm:pt>
    <dgm:pt modelId="{7E610610-2E9E-4245-BD1A-841BA598636E}" type="pres">
      <dgm:prSet presAssocID="{D942870F-B59D-4B17-B62C-434637ED3A5D}" presName="tx1" presStyleLbl="revTx" presStyleIdx="4" presStyleCnt="6"/>
      <dgm:spPr/>
    </dgm:pt>
    <dgm:pt modelId="{2135E97A-128B-485C-AA1D-7FD6CE9CDF3A}" type="pres">
      <dgm:prSet presAssocID="{D942870F-B59D-4B17-B62C-434637ED3A5D}" presName="vert1" presStyleCnt="0"/>
      <dgm:spPr/>
    </dgm:pt>
    <dgm:pt modelId="{0E6CB765-87ED-46F4-B868-DF720D0F4496}" type="pres">
      <dgm:prSet presAssocID="{D65E912B-A03F-42FF-85B7-4EAA56D71202}" presName="thickLine" presStyleLbl="alignNode1" presStyleIdx="5" presStyleCnt="6"/>
      <dgm:spPr/>
    </dgm:pt>
    <dgm:pt modelId="{D63F2132-DED6-4270-A8C5-78C9D97F3AA0}" type="pres">
      <dgm:prSet presAssocID="{D65E912B-A03F-42FF-85B7-4EAA56D71202}" presName="horz1" presStyleCnt="0"/>
      <dgm:spPr/>
    </dgm:pt>
    <dgm:pt modelId="{1494B841-274A-4D74-958B-21D15141035E}" type="pres">
      <dgm:prSet presAssocID="{D65E912B-A03F-42FF-85B7-4EAA56D71202}" presName="tx1" presStyleLbl="revTx" presStyleIdx="5" presStyleCnt="6"/>
      <dgm:spPr/>
    </dgm:pt>
    <dgm:pt modelId="{F8EA1725-028C-4DAF-B781-3E259CA1A58D}" type="pres">
      <dgm:prSet presAssocID="{D65E912B-A03F-42FF-85B7-4EAA56D71202}" presName="vert1" presStyleCnt="0"/>
      <dgm:spPr/>
    </dgm:pt>
  </dgm:ptLst>
  <dgm:cxnLst>
    <dgm:cxn modelId="{FD13BC09-57C7-48C4-B33D-CA90AEF96807}" srcId="{728D054B-0D82-42B5-B58B-AA9AA529A75E}" destId="{0FE2AE4E-260E-48FD-BF75-872169B62602}" srcOrd="0" destOrd="0" parTransId="{3D40D215-1EFB-4607-9DAF-FAB9B8842337}" sibTransId="{3E82075C-C879-4AA5-B336-E00B811BC136}"/>
    <dgm:cxn modelId="{DC00A826-70A3-4859-A526-343164B77947}" type="presOf" srcId="{F349569A-9403-4D70-9629-726EB700F865}" destId="{26D0D5FF-080B-44F7-A0D4-E13251BC3BDE}" srcOrd="0" destOrd="0" presId="urn:microsoft.com/office/officeart/2008/layout/LinedList"/>
    <dgm:cxn modelId="{1F786028-E62A-41B9-82BD-9C73B418234B}" type="presOf" srcId="{728D054B-0D82-42B5-B58B-AA9AA529A75E}" destId="{9FBB61A2-7E2E-45C8-BE85-91E3926A7EA8}" srcOrd="0" destOrd="0" presId="urn:microsoft.com/office/officeart/2008/layout/LinedList"/>
    <dgm:cxn modelId="{96987E31-89E0-4229-B2A4-9FE1643B4175}" srcId="{728D054B-0D82-42B5-B58B-AA9AA529A75E}" destId="{D65E912B-A03F-42FF-85B7-4EAA56D71202}" srcOrd="5" destOrd="0" parTransId="{CDC013A2-BF89-41F5-8923-BAFD6FB7F2C6}" sibTransId="{192E1077-40E5-41A9-9E29-F50B53721CE3}"/>
    <dgm:cxn modelId="{CFAD2460-5557-4E44-9C4F-F09CDFBCEA1B}" type="presOf" srcId="{0FE2AE4E-260E-48FD-BF75-872169B62602}" destId="{9BC2A5B9-8732-4C68-9D26-2667EB59A877}" srcOrd="0" destOrd="0" presId="urn:microsoft.com/office/officeart/2008/layout/LinedList"/>
    <dgm:cxn modelId="{2847E97A-F20B-4CF1-BD3A-C08778553664}" srcId="{728D054B-0D82-42B5-B58B-AA9AA529A75E}" destId="{D942870F-B59D-4B17-B62C-434637ED3A5D}" srcOrd="4" destOrd="0" parTransId="{1A671245-7DE9-44F1-9473-C69D51FA928F}" sibTransId="{ACE04138-44DC-4F89-8C7E-813031B7E880}"/>
    <dgm:cxn modelId="{FC3F7596-78AC-4F73-A34D-E4F52D34DBAE}" type="presOf" srcId="{D65E912B-A03F-42FF-85B7-4EAA56D71202}" destId="{1494B841-274A-4D74-958B-21D15141035E}" srcOrd="0" destOrd="0" presId="urn:microsoft.com/office/officeart/2008/layout/LinedList"/>
    <dgm:cxn modelId="{D4C7AB9B-4A14-4EAE-A351-C58477CAFA1E}" srcId="{728D054B-0D82-42B5-B58B-AA9AA529A75E}" destId="{C620C8A9-7DDF-4CDB-A50A-681209C0FBFD}" srcOrd="2" destOrd="0" parTransId="{560A1668-64D8-45AC-9A5A-543E35A8981D}" sibTransId="{69E1AA73-E1E2-4F21-8C03-90B732115BBC}"/>
    <dgm:cxn modelId="{F9A1BA9F-0FA9-40BF-A7FF-1BA786A68C5B}" type="presOf" srcId="{C620C8A9-7DDF-4CDB-A50A-681209C0FBFD}" destId="{86D62FE7-A6C2-43E4-8DA8-AA1C130D9FCE}" srcOrd="0" destOrd="0" presId="urn:microsoft.com/office/officeart/2008/layout/LinedList"/>
    <dgm:cxn modelId="{246AF3AA-ADC3-4819-A8E9-1A7CC05374F4}" type="presOf" srcId="{03D6367B-97DE-459E-B140-7979E4B39B74}" destId="{5FBE39A4-B7C4-4439-BDD6-6562DCDE64A4}" srcOrd="0" destOrd="0" presId="urn:microsoft.com/office/officeart/2008/layout/LinedList"/>
    <dgm:cxn modelId="{34A986AC-7770-402B-9F38-52DA18B06926}" srcId="{728D054B-0D82-42B5-B58B-AA9AA529A75E}" destId="{F349569A-9403-4D70-9629-726EB700F865}" srcOrd="3" destOrd="0" parTransId="{B7B093D1-150A-4EA3-B7E9-16D041B6B294}" sibTransId="{3E6FD310-A720-4A27-A15D-CAA45D83BE81}"/>
    <dgm:cxn modelId="{1CFE60E9-8C12-4064-AD64-E0CD001DEC87}" type="presOf" srcId="{D942870F-B59D-4B17-B62C-434637ED3A5D}" destId="{7E610610-2E9E-4245-BD1A-841BA598636E}" srcOrd="0" destOrd="0" presId="urn:microsoft.com/office/officeart/2008/layout/LinedList"/>
    <dgm:cxn modelId="{5F1039F5-6BB3-4130-8343-9D2BC0809980}" srcId="{728D054B-0D82-42B5-B58B-AA9AA529A75E}" destId="{03D6367B-97DE-459E-B140-7979E4B39B74}" srcOrd="1" destOrd="0" parTransId="{90114D11-D5BB-42C8-BF91-9D210B7594D4}" sibTransId="{4BA931ED-D385-431A-8C58-3EA10ADCC5F0}"/>
    <dgm:cxn modelId="{8AA06ADB-C999-422C-8DC3-C665D215D8E8}" type="presParOf" srcId="{9FBB61A2-7E2E-45C8-BE85-91E3926A7EA8}" destId="{59E149DD-0FB0-4C9F-884E-56943226CF51}" srcOrd="0" destOrd="0" presId="urn:microsoft.com/office/officeart/2008/layout/LinedList"/>
    <dgm:cxn modelId="{01B1900D-6D09-4532-AC6F-FA7ED72AABB6}" type="presParOf" srcId="{9FBB61A2-7E2E-45C8-BE85-91E3926A7EA8}" destId="{5D2971F1-131E-4756-95FD-2209768B14EA}" srcOrd="1" destOrd="0" presId="urn:microsoft.com/office/officeart/2008/layout/LinedList"/>
    <dgm:cxn modelId="{5896CCC4-F191-4AFE-A4D4-4CB03E22FDD1}" type="presParOf" srcId="{5D2971F1-131E-4756-95FD-2209768B14EA}" destId="{9BC2A5B9-8732-4C68-9D26-2667EB59A877}" srcOrd="0" destOrd="0" presId="urn:microsoft.com/office/officeart/2008/layout/LinedList"/>
    <dgm:cxn modelId="{FA6CC8AE-BC72-4792-AF4A-DAFC24EBF447}" type="presParOf" srcId="{5D2971F1-131E-4756-95FD-2209768B14EA}" destId="{3A6370FE-4C0F-4363-B834-147F967820BF}" srcOrd="1" destOrd="0" presId="urn:microsoft.com/office/officeart/2008/layout/LinedList"/>
    <dgm:cxn modelId="{BFA7B5F5-FC90-41B8-B36D-589F99E62650}" type="presParOf" srcId="{9FBB61A2-7E2E-45C8-BE85-91E3926A7EA8}" destId="{3038922B-F8F6-45C0-8987-D14D9423E4A0}" srcOrd="2" destOrd="0" presId="urn:microsoft.com/office/officeart/2008/layout/LinedList"/>
    <dgm:cxn modelId="{AD580904-3121-4F82-A5D1-EF2AC004B677}" type="presParOf" srcId="{9FBB61A2-7E2E-45C8-BE85-91E3926A7EA8}" destId="{01436C6F-80C2-42B0-9CED-9B1A956EE1AF}" srcOrd="3" destOrd="0" presId="urn:microsoft.com/office/officeart/2008/layout/LinedList"/>
    <dgm:cxn modelId="{21F7C65A-99D5-447E-8C3C-8342D42A54A1}" type="presParOf" srcId="{01436C6F-80C2-42B0-9CED-9B1A956EE1AF}" destId="{5FBE39A4-B7C4-4439-BDD6-6562DCDE64A4}" srcOrd="0" destOrd="0" presId="urn:microsoft.com/office/officeart/2008/layout/LinedList"/>
    <dgm:cxn modelId="{2EB2AF1A-56FC-4CB0-BE9C-917155114850}" type="presParOf" srcId="{01436C6F-80C2-42B0-9CED-9B1A956EE1AF}" destId="{BB6C7B0B-DF64-48FC-8B1C-E6EA6074EF75}" srcOrd="1" destOrd="0" presId="urn:microsoft.com/office/officeart/2008/layout/LinedList"/>
    <dgm:cxn modelId="{254F5C19-E3A6-44E1-8688-1009CF500097}" type="presParOf" srcId="{9FBB61A2-7E2E-45C8-BE85-91E3926A7EA8}" destId="{F008F269-007E-4F44-B3AE-84BD59D13C72}" srcOrd="4" destOrd="0" presId="urn:microsoft.com/office/officeart/2008/layout/LinedList"/>
    <dgm:cxn modelId="{1143BE56-B4CE-4C78-BBA2-355915D9A94E}" type="presParOf" srcId="{9FBB61A2-7E2E-45C8-BE85-91E3926A7EA8}" destId="{98E1DA6B-99D9-4DEA-B596-B0717EB92818}" srcOrd="5" destOrd="0" presId="urn:microsoft.com/office/officeart/2008/layout/LinedList"/>
    <dgm:cxn modelId="{7AF137D1-2D63-41AA-BE01-074B2E723848}" type="presParOf" srcId="{98E1DA6B-99D9-4DEA-B596-B0717EB92818}" destId="{86D62FE7-A6C2-43E4-8DA8-AA1C130D9FCE}" srcOrd="0" destOrd="0" presId="urn:microsoft.com/office/officeart/2008/layout/LinedList"/>
    <dgm:cxn modelId="{576475E6-58BF-4739-A7AB-EDC28C30C64C}" type="presParOf" srcId="{98E1DA6B-99D9-4DEA-B596-B0717EB92818}" destId="{F6C1507D-1289-47B7-B60E-C49AFB8CA2E9}" srcOrd="1" destOrd="0" presId="urn:microsoft.com/office/officeart/2008/layout/LinedList"/>
    <dgm:cxn modelId="{759BB4B5-DC8E-41E6-A4E0-56E425134BD4}" type="presParOf" srcId="{9FBB61A2-7E2E-45C8-BE85-91E3926A7EA8}" destId="{D4A8BC0C-08F2-40C3-B9C0-7CA8F37BD0E8}" srcOrd="6" destOrd="0" presId="urn:microsoft.com/office/officeart/2008/layout/LinedList"/>
    <dgm:cxn modelId="{0BA4A76A-BD41-4CC5-96EE-F12D4FCF3C05}" type="presParOf" srcId="{9FBB61A2-7E2E-45C8-BE85-91E3926A7EA8}" destId="{6DB28312-8E80-4883-B827-EACE2C574747}" srcOrd="7" destOrd="0" presId="urn:microsoft.com/office/officeart/2008/layout/LinedList"/>
    <dgm:cxn modelId="{8EFC6BDA-9E03-475E-89AD-040A558E7206}" type="presParOf" srcId="{6DB28312-8E80-4883-B827-EACE2C574747}" destId="{26D0D5FF-080B-44F7-A0D4-E13251BC3BDE}" srcOrd="0" destOrd="0" presId="urn:microsoft.com/office/officeart/2008/layout/LinedList"/>
    <dgm:cxn modelId="{5C1DE3F6-C1B2-43A6-8FF1-A096DA793F15}" type="presParOf" srcId="{6DB28312-8E80-4883-B827-EACE2C574747}" destId="{31B58712-245C-4702-A8ED-730632C14C03}" srcOrd="1" destOrd="0" presId="urn:microsoft.com/office/officeart/2008/layout/LinedList"/>
    <dgm:cxn modelId="{A4EAE408-75FE-4F9A-B397-84D0FA4A8469}" type="presParOf" srcId="{9FBB61A2-7E2E-45C8-BE85-91E3926A7EA8}" destId="{368880AB-BC41-4131-BC1E-08A94F7C7501}" srcOrd="8" destOrd="0" presId="urn:microsoft.com/office/officeart/2008/layout/LinedList"/>
    <dgm:cxn modelId="{474F0EC6-E664-4F8D-A571-926065587387}" type="presParOf" srcId="{9FBB61A2-7E2E-45C8-BE85-91E3926A7EA8}" destId="{57469405-33F9-4C61-880E-1D52AED590C3}" srcOrd="9" destOrd="0" presId="urn:microsoft.com/office/officeart/2008/layout/LinedList"/>
    <dgm:cxn modelId="{55710001-C2EF-4284-A58B-FE3E5A4F2B95}" type="presParOf" srcId="{57469405-33F9-4C61-880E-1D52AED590C3}" destId="{7E610610-2E9E-4245-BD1A-841BA598636E}" srcOrd="0" destOrd="0" presId="urn:microsoft.com/office/officeart/2008/layout/LinedList"/>
    <dgm:cxn modelId="{1F154024-DF6A-40D4-B8F7-9093617E1119}" type="presParOf" srcId="{57469405-33F9-4C61-880E-1D52AED590C3}" destId="{2135E97A-128B-485C-AA1D-7FD6CE9CDF3A}" srcOrd="1" destOrd="0" presId="urn:microsoft.com/office/officeart/2008/layout/LinedList"/>
    <dgm:cxn modelId="{A59CAAF5-09AC-4DC7-8E2A-18736F1DDB54}" type="presParOf" srcId="{9FBB61A2-7E2E-45C8-BE85-91E3926A7EA8}" destId="{0E6CB765-87ED-46F4-B868-DF720D0F4496}" srcOrd="10" destOrd="0" presId="urn:microsoft.com/office/officeart/2008/layout/LinedList"/>
    <dgm:cxn modelId="{A60387E0-3902-471A-8EBE-0427971D2EB4}" type="presParOf" srcId="{9FBB61A2-7E2E-45C8-BE85-91E3926A7EA8}" destId="{D63F2132-DED6-4270-A8C5-78C9D97F3AA0}" srcOrd="11" destOrd="0" presId="urn:microsoft.com/office/officeart/2008/layout/LinedList"/>
    <dgm:cxn modelId="{55C14C13-9C43-4300-BB7E-20C8FBCEECE8}" type="presParOf" srcId="{D63F2132-DED6-4270-A8C5-78C9D97F3AA0}" destId="{1494B841-274A-4D74-958B-21D15141035E}" srcOrd="0" destOrd="0" presId="urn:microsoft.com/office/officeart/2008/layout/LinedList"/>
    <dgm:cxn modelId="{206590FA-D692-4B02-9D09-2BC64605105D}" type="presParOf" srcId="{D63F2132-DED6-4270-A8C5-78C9D97F3AA0}" destId="{F8EA1725-028C-4DAF-B781-3E259CA1A58D}"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9FCF02-CAD2-4D6F-9542-AD86711168CA}">
      <dsp:nvSpPr>
        <dsp:cNvPr id="0" name=""/>
        <dsp:cNvSpPr/>
      </dsp:nvSpPr>
      <dsp:spPr>
        <a:xfrm>
          <a:off x="329621" y="783047"/>
          <a:ext cx="1027230" cy="102723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175B98-93F4-4D7C-BB95-1514AB879CD5}">
      <dsp:nvSpPr>
        <dsp:cNvPr id="0" name=""/>
        <dsp:cNvSpPr/>
      </dsp:nvSpPr>
      <dsp:spPr>
        <a:xfrm>
          <a:off x="324145" y="737999"/>
          <a:ext cx="1038183" cy="1038183"/>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l="-1000" r="-1000"/>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127117FB-F8A7-4A20-A8A7-EC686DDC76D0}">
      <dsp:nvSpPr>
        <dsp:cNvPr id="0" name=""/>
        <dsp:cNvSpPr/>
      </dsp:nvSpPr>
      <dsp:spPr>
        <a:xfrm>
          <a:off x="1244" y="2130235"/>
          <a:ext cx="1683984" cy="673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cap="all"/>
          </a:pPr>
          <a:r>
            <a:rPr lang="tr" sz="1800" b="1" kern="1200" noProof="0" dirty="0">
              <a:latin typeface="Calibri" panose="020F0502020204030204" pitchFamily="34" charset="0"/>
              <a:cs typeface="Calibri" panose="020F0502020204030204" pitchFamily="34" charset="0"/>
            </a:rPr>
            <a:t>Web nedir? </a:t>
          </a:r>
        </a:p>
      </dsp:txBody>
      <dsp:txXfrm>
        <a:off x="1244" y="2130235"/>
        <a:ext cx="1683984" cy="673593"/>
      </dsp:txXfrm>
    </dsp:sp>
    <dsp:sp modelId="{3021105B-C23D-4C35-BFDA-F18EE5BF79F6}">
      <dsp:nvSpPr>
        <dsp:cNvPr id="0" name=""/>
        <dsp:cNvSpPr/>
      </dsp:nvSpPr>
      <dsp:spPr>
        <a:xfrm>
          <a:off x="2308303" y="780309"/>
          <a:ext cx="1027230" cy="102723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2243A34-77DA-4E54-9E8D-B47AE3F8A26F}">
      <dsp:nvSpPr>
        <dsp:cNvPr id="0" name=""/>
        <dsp:cNvSpPr/>
      </dsp:nvSpPr>
      <dsp:spPr>
        <a:xfrm>
          <a:off x="2378490" y="849600"/>
          <a:ext cx="889201" cy="889201"/>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C4FCCCBF-3753-4CD8-B448-0FC9AC2A07FC}">
      <dsp:nvSpPr>
        <dsp:cNvPr id="0" name=""/>
        <dsp:cNvSpPr/>
      </dsp:nvSpPr>
      <dsp:spPr>
        <a:xfrm>
          <a:off x="1979926" y="2127496"/>
          <a:ext cx="1683984" cy="673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cap="all"/>
          </a:pPr>
          <a:r>
            <a:rPr lang="tr-TR" sz="1800" b="1" kern="1200" dirty="0" err="1">
              <a:latin typeface="Calibri" panose="020F0502020204030204" pitchFamily="34" charset="0"/>
              <a:cs typeface="Calibri" panose="020F0502020204030204" pitchFamily="34" charset="0"/>
            </a:rPr>
            <a:t>SemantiK</a:t>
          </a:r>
          <a:r>
            <a:rPr lang="tr-TR" sz="1800" b="1" kern="1200" dirty="0">
              <a:latin typeface="Calibri" panose="020F0502020204030204" pitchFamily="34" charset="0"/>
              <a:cs typeface="Calibri" panose="020F0502020204030204" pitchFamily="34" charset="0"/>
            </a:rPr>
            <a:t> web nedir?</a:t>
          </a:r>
        </a:p>
      </dsp:txBody>
      <dsp:txXfrm>
        <a:off x="1979926" y="2127496"/>
        <a:ext cx="1683984" cy="673593"/>
      </dsp:txXfrm>
    </dsp:sp>
    <dsp:sp modelId="{BCD8CDD9-0C56-4401-ADB1-8B48DAB2C96F}">
      <dsp:nvSpPr>
        <dsp:cNvPr id="0" name=""/>
        <dsp:cNvSpPr/>
      </dsp:nvSpPr>
      <dsp:spPr>
        <a:xfrm>
          <a:off x="4286984" y="780309"/>
          <a:ext cx="1027230" cy="102723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4CA7C4-FCA1-4127-B20A-2A5C031A3CF4}">
      <dsp:nvSpPr>
        <dsp:cNvPr id="0" name=""/>
        <dsp:cNvSpPr/>
      </dsp:nvSpPr>
      <dsp:spPr>
        <a:xfrm>
          <a:off x="4355666" y="848990"/>
          <a:ext cx="889867" cy="889867"/>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7E6FE37A-5DB0-4899-9FCB-0CE39BC185F8}">
      <dsp:nvSpPr>
        <dsp:cNvPr id="0" name=""/>
        <dsp:cNvSpPr/>
      </dsp:nvSpPr>
      <dsp:spPr>
        <a:xfrm>
          <a:off x="3958607" y="2127496"/>
          <a:ext cx="1683984" cy="673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cap="all"/>
          </a:pPr>
          <a:r>
            <a:rPr lang="tr" sz="1800" b="1" kern="1200" noProof="0" dirty="0">
              <a:latin typeface="Calibri" panose="020F0502020204030204" pitchFamily="34" charset="0"/>
              <a:cs typeface="Calibri" panose="020F0502020204030204" pitchFamily="34" charset="0"/>
            </a:rPr>
            <a:t>ONTOLOJİ NEDİR?</a:t>
          </a:r>
        </a:p>
      </dsp:txBody>
      <dsp:txXfrm>
        <a:off x="3958607" y="2127496"/>
        <a:ext cx="1683984" cy="673593"/>
      </dsp:txXfrm>
    </dsp:sp>
    <dsp:sp modelId="{FF93E135-77D6-48A0-8871-9BC93D705D06}">
      <dsp:nvSpPr>
        <dsp:cNvPr id="0" name=""/>
        <dsp:cNvSpPr/>
      </dsp:nvSpPr>
      <dsp:spPr>
        <a:xfrm>
          <a:off x="6265666" y="780309"/>
          <a:ext cx="1027230" cy="102723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509775-983E-4110-B989-EE2CD6514BE0}">
      <dsp:nvSpPr>
        <dsp:cNvPr id="0" name=""/>
        <dsp:cNvSpPr/>
      </dsp:nvSpPr>
      <dsp:spPr>
        <a:xfrm>
          <a:off x="6334347" y="848990"/>
          <a:ext cx="889867" cy="889867"/>
        </a:xfrm>
        <a:prstGeom prst="rect">
          <a:avLst/>
        </a:prstGeom>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1AEDC777-00B3-41D7-9AE1-23D741E941C3}">
      <dsp:nvSpPr>
        <dsp:cNvPr id="0" name=""/>
        <dsp:cNvSpPr/>
      </dsp:nvSpPr>
      <dsp:spPr>
        <a:xfrm>
          <a:off x="5937289" y="2127496"/>
          <a:ext cx="1683984" cy="673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cap="all"/>
          </a:pPr>
          <a:r>
            <a:rPr lang="tr-TR" sz="1800" b="1" kern="1200" noProof="0" dirty="0">
              <a:latin typeface="Calibri" panose="020F0502020204030204" pitchFamily="34" charset="0"/>
              <a:cs typeface="Calibri" panose="020F0502020204030204" pitchFamily="34" charset="0"/>
            </a:rPr>
            <a:t>W</a:t>
          </a:r>
          <a:r>
            <a:rPr lang="tr" sz="1800" b="1" kern="1200" noProof="0" dirty="0">
              <a:latin typeface="Calibri" panose="020F0502020204030204" pitchFamily="34" charset="0"/>
              <a:cs typeface="Calibri" panose="020F0502020204030204" pitchFamily="34" charset="0"/>
            </a:rPr>
            <a:t>eb 2.0 yetersizlikleri</a:t>
          </a:r>
        </a:p>
      </dsp:txBody>
      <dsp:txXfrm>
        <a:off x="5937289" y="2127496"/>
        <a:ext cx="1683984" cy="673593"/>
      </dsp:txXfrm>
    </dsp:sp>
    <dsp:sp modelId="{94AFC432-7114-4CBB-A282-CFF4D20B8F60}">
      <dsp:nvSpPr>
        <dsp:cNvPr id="0" name=""/>
        <dsp:cNvSpPr/>
      </dsp:nvSpPr>
      <dsp:spPr>
        <a:xfrm>
          <a:off x="8244348" y="780309"/>
          <a:ext cx="1027230" cy="102723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B483BFE-76BE-4FC9-939A-CF454E842F0E}">
      <dsp:nvSpPr>
        <dsp:cNvPr id="0" name=""/>
        <dsp:cNvSpPr/>
      </dsp:nvSpPr>
      <dsp:spPr>
        <a:xfrm>
          <a:off x="8313362" y="849323"/>
          <a:ext cx="889201" cy="889201"/>
        </a:xfrm>
        <a:prstGeom prst="rect">
          <a:avLst/>
        </a:prstGeom>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8E730BBB-8A2F-43CF-A885-0D98A9AD9361}">
      <dsp:nvSpPr>
        <dsp:cNvPr id="0" name=""/>
        <dsp:cNvSpPr/>
      </dsp:nvSpPr>
      <dsp:spPr>
        <a:xfrm>
          <a:off x="7915971" y="2127496"/>
          <a:ext cx="1683984" cy="673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cap="all"/>
          </a:pPr>
          <a:r>
            <a:rPr lang="tr-TR" sz="1800" b="1" kern="1200" dirty="0">
              <a:latin typeface="Calibri" panose="020F0502020204030204" pitchFamily="34" charset="0"/>
              <a:cs typeface="Calibri" panose="020F0502020204030204" pitchFamily="34" charset="0"/>
            </a:rPr>
            <a:t>Proje örnekleri</a:t>
          </a:r>
        </a:p>
      </dsp:txBody>
      <dsp:txXfrm>
        <a:off x="7915971" y="2127496"/>
        <a:ext cx="1683984" cy="67359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E149DD-0FB0-4C9F-884E-56943226CF51}">
      <dsp:nvSpPr>
        <dsp:cNvPr id="0" name=""/>
        <dsp:cNvSpPr/>
      </dsp:nvSpPr>
      <dsp:spPr>
        <a:xfrm>
          <a:off x="0" y="1748"/>
          <a:ext cx="6176776" cy="0"/>
        </a:xfrm>
        <a:prstGeom prst="line">
          <a:avLst/>
        </a:prstGeom>
        <a:solidFill>
          <a:schemeClr val="dk2">
            <a:hueOff val="0"/>
            <a:satOff val="0"/>
            <a:lumOff val="0"/>
            <a:alphaOff val="0"/>
          </a:schemeClr>
        </a:solidFill>
        <a:ln w="34925" cap="flat" cmpd="sng" algn="in">
          <a:solidFill>
            <a:schemeClr val="dk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9BC2A5B9-8732-4C68-9D26-2667EB59A877}">
      <dsp:nvSpPr>
        <dsp:cNvPr id="0" name=""/>
        <dsp:cNvSpPr/>
      </dsp:nvSpPr>
      <dsp:spPr>
        <a:xfrm>
          <a:off x="0" y="1748"/>
          <a:ext cx="6176776" cy="5963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tr-TR" sz="2800" kern="1200" baseline="0"/>
            <a:t>GoPubMed</a:t>
          </a:r>
          <a:endParaRPr lang="en-US" sz="2800" kern="1200"/>
        </a:p>
      </dsp:txBody>
      <dsp:txXfrm>
        <a:off x="0" y="1748"/>
        <a:ext cx="6176776" cy="596317"/>
      </dsp:txXfrm>
    </dsp:sp>
    <dsp:sp modelId="{3038922B-F8F6-45C0-8987-D14D9423E4A0}">
      <dsp:nvSpPr>
        <dsp:cNvPr id="0" name=""/>
        <dsp:cNvSpPr/>
      </dsp:nvSpPr>
      <dsp:spPr>
        <a:xfrm>
          <a:off x="0" y="598065"/>
          <a:ext cx="6176776" cy="0"/>
        </a:xfrm>
        <a:prstGeom prst="line">
          <a:avLst/>
        </a:prstGeom>
        <a:solidFill>
          <a:schemeClr val="dk2">
            <a:hueOff val="0"/>
            <a:satOff val="0"/>
            <a:lumOff val="0"/>
            <a:alphaOff val="0"/>
          </a:schemeClr>
        </a:solidFill>
        <a:ln w="34925" cap="flat" cmpd="sng" algn="in">
          <a:solidFill>
            <a:schemeClr val="dk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5FBE39A4-B7C4-4439-BDD6-6562DCDE64A4}">
      <dsp:nvSpPr>
        <dsp:cNvPr id="0" name=""/>
        <dsp:cNvSpPr/>
      </dsp:nvSpPr>
      <dsp:spPr>
        <a:xfrm>
          <a:off x="0" y="598065"/>
          <a:ext cx="6176776" cy="5963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tr-TR" sz="2800" kern="1200" baseline="0"/>
            <a:t>Hakia</a:t>
          </a:r>
          <a:endParaRPr lang="en-US" sz="2800" kern="1200"/>
        </a:p>
      </dsp:txBody>
      <dsp:txXfrm>
        <a:off x="0" y="598065"/>
        <a:ext cx="6176776" cy="596317"/>
      </dsp:txXfrm>
    </dsp:sp>
    <dsp:sp modelId="{F008F269-007E-4F44-B3AE-84BD59D13C72}">
      <dsp:nvSpPr>
        <dsp:cNvPr id="0" name=""/>
        <dsp:cNvSpPr/>
      </dsp:nvSpPr>
      <dsp:spPr>
        <a:xfrm>
          <a:off x="0" y="1194382"/>
          <a:ext cx="6176776" cy="0"/>
        </a:xfrm>
        <a:prstGeom prst="line">
          <a:avLst/>
        </a:prstGeom>
        <a:solidFill>
          <a:schemeClr val="dk2">
            <a:hueOff val="0"/>
            <a:satOff val="0"/>
            <a:lumOff val="0"/>
            <a:alphaOff val="0"/>
          </a:schemeClr>
        </a:solidFill>
        <a:ln w="34925" cap="flat" cmpd="sng" algn="in">
          <a:solidFill>
            <a:schemeClr val="dk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86D62FE7-A6C2-43E4-8DA8-AA1C130D9FCE}">
      <dsp:nvSpPr>
        <dsp:cNvPr id="0" name=""/>
        <dsp:cNvSpPr/>
      </dsp:nvSpPr>
      <dsp:spPr>
        <a:xfrm>
          <a:off x="0" y="1194382"/>
          <a:ext cx="6176776" cy="5963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tr-TR" sz="2800" kern="1200" baseline="0" dirty="0" err="1"/>
            <a:t>Celebros</a:t>
          </a:r>
          <a:endParaRPr lang="en-US" sz="2800" kern="1200" dirty="0"/>
        </a:p>
      </dsp:txBody>
      <dsp:txXfrm>
        <a:off x="0" y="1194382"/>
        <a:ext cx="6176776" cy="596317"/>
      </dsp:txXfrm>
    </dsp:sp>
    <dsp:sp modelId="{D4A8BC0C-08F2-40C3-B9C0-7CA8F37BD0E8}">
      <dsp:nvSpPr>
        <dsp:cNvPr id="0" name=""/>
        <dsp:cNvSpPr/>
      </dsp:nvSpPr>
      <dsp:spPr>
        <a:xfrm>
          <a:off x="0" y="1790700"/>
          <a:ext cx="6176776" cy="0"/>
        </a:xfrm>
        <a:prstGeom prst="line">
          <a:avLst/>
        </a:prstGeom>
        <a:solidFill>
          <a:schemeClr val="dk2">
            <a:hueOff val="0"/>
            <a:satOff val="0"/>
            <a:lumOff val="0"/>
            <a:alphaOff val="0"/>
          </a:schemeClr>
        </a:solidFill>
        <a:ln w="34925" cap="flat" cmpd="sng" algn="in">
          <a:solidFill>
            <a:schemeClr val="dk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26D0D5FF-080B-44F7-A0D4-E13251BC3BDE}">
      <dsp:nvSpPr>
        <dsp:cNvPr id="0" name=""/>
        <dsp:cNvSpPr/>
      </dsp:nvSpPr>
      <dsp:spPr>
        <a:xfrm>
          <a:off x="0" y="1790700"/>
          <a:ext cx="6176776" cy="5963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tr-TR" sz="2800" kern="1200" baseline="0"/>
            <a:t>İhs Goldfire</a:t>
          </a:r>
          <a:endParaRPr lang="en-US" sz="2800" kern="1200"/>
        </a:p>
      </dsp:txBody>
      <dsp:txXfrm>
        <a:off x="0" y="1790700"/>
        <a:ext cx="6176776" cy="596317"/>
      </dsp:txXfrm>
    </dsp:sp>
    <dsp:sp modelId="{368880AB-BC41-4131-BC1E-08A94F7C7501}">
      <dsp:nvSpPr>
        <dsp:cNvPr id="0" name=""/>
        <dsp:cNvSpPr/>
      </dsp:nvSpPr>
      <dsp:spPr>
        <a:xfrm>
          <a:off x="0" y="2387017"/>
          <a:ext cx="6176776" cy="0"/>
        </a:xfrm>
        <a:prstGeom prst="line">
          <a:avLst/>
        </a:prstGeom>
        <a:solidFill>
          <a:schemeClr val="dk2">
            <a:hueOff val="0"/>
            <a:satOff val="0"/>
            <a:lumOff val="0"/>
            <a:alphaOff val="0"/>
          </a:schemeClr>
        </a:solidFill>
        <a:ln w="34925" cap="flat" cmpd="sng" algn="in">
          <a:solidFill>
            <a:schemeClr val="dk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7E610610-2E9E-4245-BD1A-841BA598636E}">
      <dsp:nvSpPr>
        <dsp:cNvPr id="0" name=""/>
        <dsp:cNvSpPr/>
      </dsp:nvSpPr>
      <dsp:spPr>
        <a:xfrm>
          <a:off x="0" y="2387017"/>
          <a:ext cx="6176776" cy="5963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tr-TR" sz="2800" kern="1200" baseline="0"/>
            <a:t>Relfinder</a:t>
          </a:r>
          <a:endParaRPr lang="en-US" sz="2800" kern="1200"/>
        </a:p>
      </dsp:txBody>
      <dsp:txXfrm>
        <a:off x="0" y="2387017"/>
        <a:ext cx="6176776" cy="596317"/>
      </dsp:txXfrm>
    </dsp:sp>
    <dsp:sp modelId="{0E6CB765-87ED-46F4-B868-DF720D0F4496}">
      <dsp:nvSpPr>
        <dsp:cNvPr id="0" name=""/>
        <dsp:cNvSpPr/>
      </dsp:nvSpPr>
      <dsp:spPr>
        <a:xfrm>
          <a:off x="0" y="2983334"/>
          <a:ext cx="6176776" cy="0"/>
        </a:xfrm>
        <a:prstGeom prst="line">
          <a:avLst/>
        </a:prstGeom>
        <a:solidFill>
          <a:schemeClr val="dk2">
            <a:hueOff val="0"/>
            <a:satOff val="0"/>
            <a:lumOff val="0"/>
            <a:alphaOff val="0"/>
          </a:schemeClr>
        </a:solidFill>
        <a:ln w="34925" cap="flat" cmpd="sng" algn="in">
          <a:solidFill>
            <a:schemeClr val="dk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1494B841-274A-4D74-958B-21D15141035E}">
      <dsp:nvSpPr>
        <dsp:cNvPr id="0" name=""/>
        <dsp:cNvSpPr/>
      </dsp:nvSpPr>
      <dsp:spPr>
        <a:xfrm>
          <a:off x="0" y="2983334"/>
          <a:ext cx="6176776" cy="5963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tr-TR" sz="2800" kern="1200" baseline="0"/>
            <a:t>PoolParty</a:t>
          </a:r>
          <a:endParaRPr lang="en-US" sz="2800" kern="1200"/>
        </a:p>
      </dsp:txBody>
      <dsp:txXfrm>
        <a:off x="0" y="2983334"/>
        <a:ext cx="6176776" cy="596317"/>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Simge Daire Etiket Listesi"/>
  <dgm:desc val="İlgili görsellerle birlikte sıralı olmayan veya gruplandırılmış bilgi bloklarını göstermek için kullanın. Simgeler veya kısa resim yazıları içeren küçük resimlerde en iyi sonucu verir."/>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tr-TR" dirty="0"/>
          </a:p>
        </p:txBody>
      </p:sp>
      <p:sp>
        <p:nvSpPr>
          <p:cNvPr id="3" name="Tarih Yer Tutucusu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3AD0F65C-58C1-4A0C-9A70-9D6397237E0B}" type="datetime1">
              <a:rPr lang="tr-TR" smtClean="0"/>
              <a:t>23.05.2022</a:t>
            </a:fld>
            <a:endParaRPr lang="tr-TR" dirty="0"/>
          </a:p>
        </p:txBody>
      </p:sp>
      <p:sp>
        <p:nvSpPr>
          <p:cNvPr id="4" name="Alt Bilgi Yer Tutucusu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tr-TR" dirty="0"/>
          </a:p>
        </p:txBody>
      </p:sp>
      <p:sp>
        <p:nvSpPr>
          <p:cNvPr id="5" name="Slayt Numarası Yer Tutucusu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FB53ADFC-ABB8-401A-BB24-33FDAFEDCEBD}" type="slidenum">
              <a:rPr lang="tr-TR" smtClean="0"/>
              <a:t>‹#›</a:t>
            </a:fld>
            <a:endParaRPr lang="tr-TR" dirty="0"/>
          </a:p>
        </p:txBody>
      </p:sp>
    </p:spTree>
    <p:extLst>
      <p:ext uri="{BB962C8B-B14F-4D97-AF65-F5344CB8AC3E}">
        <p14:creationId xmlns:p14="http://schemas.microsoft.com/office/powerpoint/2010/main" val="273324930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tr-TR" noProof="0" dirty="0"/>
          </a:p>
        </p:txBody>
      </p:sp>
      <p:sp>
        <p:nvSpPr>
          <p:cNvPr id="3" name="Tarih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45A1C90E-4B38-48D9-9ADB-1EEED4C580D5}" type="datetime1">
              <a:rPr lang="tr-TR" noProof="0" smtClean="0"/>
              <a:t>23.05.2022</a:t>
            </a:fld>
            <a:endParaRPr lang="tr-TR" noProof="0" dirty="0"/>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tr-TR" noProof="0" dirty="0"/>
          </a:p>
        </p:txBody>
      </p:sp>
      <p:sp>
        <p:nvSpPr>
          <p:cNvPr id="5" name="Notlar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tr-TR" noProof="0" dirty="0"/>
              <a:t>Asıl metin stillerini düzenlemek için tıklayın</a:t>
            </a:r>
          </a:p>
          <a:p>
            <a:pPr lvl="1" rtl="0"/>
            <a:r>
              <a:rPr lang="tr-TR" noProof="0" dirty="0"/>
              <a:t>İkinci düzey</a:t>
            </a:r>
          </a:p>
          <a:p>
            <a:pPr lvl="2" rtl="0"/>
            <a:r>
              <a:rPr lang="tr-TR" noProof="0" dirty="0"/>
              <a:t>Üçüncü düzey</a:t>
            </a:r>
          </a:p>
          <a:p>
            <a:pPr lvl="3" rtl="0"/>
            <a:r>
              <a:rPr lang="tr-TR" noProof="0" dirty="0"/>
              <a:t>Dördüncü düzey</a:t>
            </a:r>
          </a:p>
          <a:p>
            <a:pPr lvl="4" rtl="0"/>
            <a:r>
              <a:rPr lang="tr-TR" noProof="0" dirty="0"/>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tr-TR" noProof="0" dirty="0"/>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4B725628-3A68-42F4-BA86-981817953149}" type="slidenum">
              <a:rPr lang="tr-TR" noProof="0" smtClean="0"/>
              <a:t>‹#›</a:t>
            </a:fld>
            <a:endParaRPr lang="tr-TR" noProof="0" dirty="0"/>
          </a:p>
        </p:txBody>
      </p:sp>
    </p:spTree>
    <p:extLst>
      <p:ext uri="{BB962C8B-B14F-4D97-AF65-F5344CB8AC3E}">
        <p14:creationId xmlns:p14="http://schemas.microsoft.com/office/powerpoint/2010/main" val="64925861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rtl="0"/>
            <a:endParaRPr lang="tr-TR" dirty="0"/>
          </a:p>
        </p:txBody>
      </p:sp>
      <p:sp>
        <p:nvSpPr>
          <p:cNvPr id="4" name="Slayt Numarası Yer Tutucusu 3"/>
          <p:cNvSpPr>
            <a:spLocks noGrp="1"/>
          </p:cNvSpPr>
          <p:nvPr>
            <p:ph type="sldNum" sz="quarter" idx="10"/>
          </p:nvPr>
        </p:nvSpPr>
        <p:spPr/>
        <p:txBody>
          <a:bodyPr rtlCol="0"/>
          <a:lstStyle/>
          <a:p>
            <a:pPr rtl="0"/>
            <a:fld id="{4B725628-3A68-42F4-BA86-981817953149}" type="slidenum">
              <a:rPr lang="tr-TR" smtClean="0"/>
              <a:t>1</a:t>
            </a:fld>
            <a:endParaRPr lang="tr-TR" dirty="0"/>
          </a:p>
        </p:txBody>
      </p:sp>
    </p:spTree>
    <p:extLst>
      <p:ext uri="{BB962C8B-B14F-4D97-AF65-F5344CB8AC3E}">
        <p14:creationId xmlns:p14="http://schemas.microsoft.com/office/powerpoint/2010/main" val="38592577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rtl="0"/>
            <a:endParaRPr lang="tr-TR" dirty="0"/>
          </a:p>
        </p:txBody>
      </p:sp>
      <p:sp>
        <p:nvSpPr>
          <p:cNvPr id="4" name="Slayt Numarası Yer Tutucusu 3"/>
          <p:cNvSpPr>
            <a:spLocks noGrp="1"/>
          </p:cNvSpPr>
          <p:nvPr>
            <p:ph type="sldNum" sz="quarter" idx="10"/>
          </p:nvPr>
        </p:nvSpPr>
        <p:spPr/>
        <p:txBody>
          <a:bodyPr rtlCol="0"/>
          <a:lstStyle/>
          <a:p>
            <a:pPr rtl="0"/>
            <a:fld id="{4B725628-3A68-42F4-BA86-981817953149}" type="slidenum">
              <a:rPr lang="tr-TR" smtClean="0"/>
              <a:t>2</a:t>
            </a:fld>
            <a:endParaRPr lang="tr-TR" dirty="0"/>
          </a:p>
        </p:txBody>
      </p:sp>
    </p:spTree>
    <p:extLst>
      <p:ext uri="{BB962C8B-B14F-4D97-AF65-F5344CB8AC3E}">
        <p14:creationId xmlns:p14="http://schemas.microsoft.com/office/powerpoint/2010/main" val="39598457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10" name="Dikdörtgen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Başlık 1"/>
          <p:cNvSpPr>
            <a:spLocks noGrp="1"/>
          </p:cNvSpPr>
          <p:nvPr>
            <p:ph type="ctrTitle"/>
          </p:nvPr>
        </p:nvSpPr>
        <p:spPr>
          <a:xfrm>
            <a:off x="457200" y="4960137"/>
            <a:ext cx="7772400" cy="1463040"/>
          </a:xfrm>
        </p:spPr>
        <p:txBody>
          <a:bodyPr rtlCol="0" anchor="ctr">
            <a:normAutofit/>
          </a:bodyPr>
          <a:lstStyle>
            <a:lvl1pPr algn="r">
              <a:defRPr sz="5000" spc="200" baseline="0"/>
            </a:lvl1pPr>
          </a:lstStyle>
          <a:p>
            <a:pPr rtl="0"/>
            <a:r>
              <a:rPr lang="tr-TR" noProof="0"/>
              <a:t>Asıl başlık stilini düzenlemek için tıklayın</a:t>
            </a:r>
            <a:endParaRPr lang="tr-TR" noProof="0" dirty="0"/>
          </a:p>
        </p:txBody>
      </p:sp>
      <p:sp>
        <p:nvSpPr>
          <p:cNvPr id="3" name="Alt Başlık 2"/>
          <p:cNvSpPr>
            <a:spLocks noGrp="1"/>
          </p:cNvSpPr>
          <p:nvPr>
            <p:ph type="subTitle" idx="1"/>
          </p:nvPr>
        </p:nvSpPr>
        <p:spPr>
          <a:xfrm>
            <a:off x="8610600" y="4960137"/>
            <a:ext cx="3200400" cy="1463040"/>
          </a:xfrm>
        </p:spPr>
        <p:txBody>
          <a:bodyPr lIns="91440" rIns="91440" rtlCol="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pPr rtl="0"/>
            <a:r>
              <a:rPr lang="tr-TR" noProof="0"/>
              <a:t>Asıl alt başlık stilini düzenlemek için tıklayın</a:t>
            </a:r>
            <a:endParaRPr lang="tr-TR" noProof="0" dirty="0"/>
          </a:p>
        </p:txBody>
      </p:sp>
      <p:sp>
        <p:nvSpPr>
          <p:cNvPr id="4" name="Tarih Yer Tutucusu 3"/>
          <p:cNvSpPr>
            <a:spLocks noGrp="1"/>
          </p:cNvSpPr>
          <p:nvPr>
            <p:ph type="dt" sz="half" idx="10"/>
          </p:nvPr>
        </p:nvSpPr>
        <p:spPr/>
        <p:txBody>
          <a:bodyPr rtlCol="0"/>
          <a:lstStyle>
            <a:lvl1pPr algn="l">
              <a:defRPr/>
            </a:lvl1pPr>
          </a:lstStyle>
          <a:p>
            <a:pPr rtl="0"/>
            <a:fld id="{98DA42E9-8AC5-494B-9B81-48B259A718E2}" type="datetime1">
              <a:rPr lang="tr-TR" noProof="0" smtClean="0"/>
              <a:t>23.05.2022</a:t>
            </a:fld>
            <a:endParaRPr lang="tr-TR" noProof="0" dirty="0"/>
          </a:p>
        </p:txBody>
      </p:sp>
      <p:sp>
        <p:nvSpPr>
          <p:cNvPr id="5" name="Alt Bilgi Yer Tutucusu 4"/>
          <p:cNvSpPr>
            <a:spLocks noGrp="1"/>
          </p:cNvSpPr>
          <p:nvPr>
            <p:ph type="ftr" sz="quarter" idx="11"/>
          </p:nvPr>
        </p:nvSpPr>
        <p:spPr/>
        <p:txBody>
          <a:bodyPr rtlCol="0"/>
          <a:lstStyle/>
          <a:p>
            <a:pPr rtl="0"/>
            <a:endParaRPr lang="tr-TR" noProof="0" dirty="0"/>
          </a:p>
        </p:txBody>
      </p:sp>
      <p:sp>
        <p:nvSpPr>
          <p:cNvPr id="6" name="Slayt Numarası Yer Tutucusu 5"/>
          <p:cNvSpPr>
            <a:spLocks noGrp="1"/>
          </p:cNvSpPr>
          <p:nvPr>
            <p:ph type="sldNum" sz="quarter" idx="12"/>
          </p:nvPr>
        </p:nvSpPr>
        <p:spPr/>
        <p:txBody>
          <a:bodyPr rtlCol="0"/>
          <a:lstStyle/>
          <a:p>
            <a:pPr rtl="0"/>
            <a:fld id="{4FAB73BC-B049-4115-A692-8D63A059BFB8}" type="slidenum">
              <a:rPr lang="tr-TR" noProof="0" smtClean="0"/>
              <a:t>‹#›</a:t>
            </a:fld>
            <a:endParaRPr lang="tr-TR" noProof="0" dirty="0"/>
          </a:p>
        </p:txBody>
      </p:sp>
      <p:cxnSp>
        <p:nvCxnSpPr>
          <p:cNvPr id="8" name="Düz Bağlayıcı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noProof="0"/>
              <a:t>Asıl başlık stilini düzenlemek için tıklayın</a:t>
            </a:r>
            <a:endParaRPr lang="tr-TR" noProof="0" dirty="0"/>
          </a:p>
        </p:txBody>
      </p:sp>
      <p:sp>
        <p:nvSpPr>
          <p:cNvPr id="3" name="Dikey Metin Yer Tutucusu 2"/>
          <p:cNvSpPr>
            <a:spLocks noGrp="1"/>
          </p:cNvSpPr>
          <p:nvPr>
            <p:ph type="body" orient="vert" idx="1"/>
          </p:nvPr>
        </p:nvSpPr>
        <p:spPr/>
        <p:txBody>
          <a:bodyPr vert="eaVert" rtlCol="0"/>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endParaRPr lang="tr-TR" noProof="0" dirty="0"/>
          </a:p>
        </p:txBody>
      </p:sp>
      <p:sp>
        <p:nvSpPr>
          <p:cNvPr id="4" name="Tarih Yer Tutucusu 3"/>
          <p:cNvSpPr>
            <a:spLocks noGrp="1"/>
          </p:cNvSpPr>
          <p:nvPr>
            <p:ph type="dt" sz="half" idx="10"/>
          </p:nvPr>
        </p:nvSpPr>
        <p:spPr/>
        <p:txBody>
          <a:bodyPr rtlCol="0"/>
          <a:lstStyle/>
          <a:p>
            <a:pPr rtl="0"/>
            <a:fld id="{358DD160-7AC4-4988-897E-E9C29ED6ADFC}" type="datetime1">
              <a:rPr lang="tr-TR" noProof="0" smtClean="0"/>
              <a:t>23.05.2022</a:t>
            </a:fld>
            <a:endParaRPr lang="tr-TR" noProof="0" dirty="0"/>
          </a:p>
        </p:txBody>
      </p:sp>
      <p:sp>
        <p:nvSpPr>
          <p:cNvPr id="5" name="Alt Bilgi Yer Tutucusu 4"/>
          <p:cNvSpPr>
            <a:spLocks noGrp="1"/>
          </p:cNvSpPr>
          <p:nvPr>
            <p:ph type="ftr" sz="quarter" idx="11"/>
          </p:nvPr>
        </p:nvSpPr>
        <p:spPr/>
        <p:txBody>
          <a:bodyPr rtlCol="0"/>
          <a:lstStyle/>
          <a:p>
            <a:pPr rtl="0"/>
            <a:endParaRPr lang="tr-TR" noProof="0" dirty="0"/>
          </a:p>
        </p:txBody>
      </p:sp>
      <p:sp>
        <p:nvSpPr>
          <p:cNvPr id="6" name="Slayt Numarası Yer Tutucusu 5"/>
          <p:cNvSpPr>
            <a:spLocks noGrp="1"/>
          </p:cNvSpPr>
          <p:nvPr>
            <p:ph type="sldNum" sz="quarter" idx="12"/>
          </p:nvPr>
        </p:nvSpPr>
        <p:spPr/>
        <p:txBody>
          <a:bodyPr rtlCol="0"/>
          <a:lstStyle/>
          <a:p>
            <a:pPr rtl="0"/>
            <a:fld id="{4FAB73BC-B049-4115-A692-8D63A059BFB8}" type="slidenum">
              <a:rPr lang="tr-TR" noProof="0" smtClean="0"/>
              <a:t>‹#›</a:t>
            </a:fld>
            <a:endParaRPr lang="tr-TR" noProof="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1" y="762000"/>
            <a:ext cx="2628900" cy="5410200"/>
          </a:xfrm>
        </p:spPr>
        <p:txBody>
          <a:bodyPr vert="eaVert" lIns="45720" tIns="91440" rIns="45720" bIns="91440" rtlCol="0"/>
          <a:lstStyle/>
          <a:p>
            <a:pPr rtl="0"/>
            <a:r>
              <a:rPr lang="tr-TR" noProof="0"/>
              <a:t>Asıl başlık stilini düzenlemek için tıklayın</a:t>
            </a:r>
            <a:endParaRPr lang="tr-TR" noProof="0" dirty="0"/>
          </a:p>
        </p:txBody>
      </p:sp>
      <p:sp>
        <p:nvSpPr>
          <p:cNvPr id="3" name="Dikey Metin Yer Tutucusu 2"/>
          <p:cNvSpPr>
            <a:spLocks noGrp="1"/>
          </p:cNvSpPr>
          <p:nvPr>
            <p:ph type="body" orient="vert" idx="1"/>
          </p:nvPr>
        </p:nvSpPr>
        <p:spPr>
          <a:xfrm>
            <a:off x="990601" y="762000"/>
            <a:ext cx="7581900" cy="5410200"/>
          </a:xfrm>
        </p:spPr>
        <p:txBody>
          <a:bodyPr vert="eaVert" rtlCol="0"/>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endParaRPr lang="tr-TR" noProof="0" dirty="0"/>
          </a:p>
        </p:txBody>
      </p:sp>
      <p:sp>
        <p:nvSpPr>
          <p:cNvPr id="4" name="Tarih Yer Tutucusu 3"/>
          <p:cNvSpPr>
            <a:spLocks noGrp="1"/>
          </p:cNvSpPr>
          <p:nvPr>
            <p:ph type="dt" sz="half" idx="10"/>
          </p:nvPr>
        </p:nvSpPr>
        <p:spPr/>
        <p:txBody>
          <a:bodyPr rtlCol="0"/>
          <a:lstStyle/>
          <a:p>
            <a:pPr rtl="0"/>
            <a:fld id="{2DD9ED58-0017-4E56-AA8B-8FF1ED00E3D8}" type="datetime1">
              <a:rPr lang="tr-TR" noProof="0" smtClean="0"/>
              <a:t>23.05.2022</a:t>
            </a:fld>
            <a:endParaRPr lang="tr-TR" noProof="0" dirty="0"/>
          </a:p>
        </p:txBody>
      </p:sp>
      <p:sp>
        <p:nvSpPr>
          <p:cNvPr id="5" name="Alt Bilgi Yer Tutucusu 4"/>
          <p:cNvSpPr>
            <a:spLocks noGrp="1"/>
          </p:cNvSpPr>
          <p:nvPr>
            <p:ph type="ftr" sz="quarter" idx="11"/>
          </p:nvPr>
        </p:nvSpPr>
        <p:spPr/>
        <p:txBody>
          <a:bodyPr rtlCol="0"/>
          <a:lstStyle/>
          <a:p>
            <a:pPr rtl="0"/>
            <a:endParaRPr lang="tr-TR" noProof="0" dirty="0"/>
          </a:p>
        </p:txBody>
      </p:sp>
      <p:sp>
        <p:nvSpPr>
          <p:cNvPr id="6" name="Slayt Numarası Yer Tutucusu 5"/>
          <p:cNvSpPr>
            <a:spLocks noGrp="1"/>
          </p:cNvSpPr>
          <p:nvPr>
            <p:ph type="sldNum" sz="quarter" idx="12"/>
          </p:nvPr>
        </p:nvSpPr>
        <p:spPr/>
        <p:txBody>
          <a:bodyPr rtlCol="0"/>
          <a:lstStyle/>
          <a:p>
            <a:pPr rtl="0"/>
            <a:fld id="{4FAB73BC-B049-4115-A692-8D63A059BFB8}" type="slidenum">
              <a:rPr lang="tr-TR" noProof="0" smtClean="0"/>
              <a:t>‹#›</a:t>
            </a:fld>
            <a:endParaRPr lang="tr-TR" noProof="0" dirty="0"/>
          </a:p>
        </p:txBody>
      </p:sp>
      <p:cxnSp>
        <p:nvCxnSpPr>
          <p:cNvPr id="7" name="Düz Bağlayıcı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Başlık Slaydı">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pPr rtl="0"/>
            <a:fld id="{98DA42E9-8AC5-494B-9B81-48B259A718E2}" type="datetime1">
              <a:rPr lang="tr-TR" noProof="0" smtClean="0"/>
              <a:t>23.05.2022</a:t>
            </a:fld>
            <a:endParaRPr lang="tr-TR" noProof="0"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pPr rtl="0"/>
            <a:endParaRPr lang="tr-TR" noProof="0"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pPr rtl="0"/>
            <a:fld id="{4FAB73BC-B049-4115-A692-8D63A059BFB8}" type="slidenum">
              <a:rPr lang="tr-TR" noProof="0" smtClean="0"/>
              <a:t>‹#›</a:t>
            </a:fld>
            <a:endParaRPr lang="tr-TR" noProof="0"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2740303926"/>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pPr rtl="0"/>
            <a:fld id="{F8E75D30-A2CB-4E9E-B8F1-7F7F646B827E}" type="datetime1">
              <a:rPr lang="tr-TR" noProof="0" smtClean="0"/>
              <a:t>23.05.2022</a:t>
            </a:fld>
            <a:endParaRPr lang="tr-TR" noProof="0" dirty="0"/>
          </a:p>
        </p:txBody>
      </p:sp>
      <p:sp>
        <p:nvSpPr>
          <p:cNvPr id="5" name="Footer Placeholder 4"/>
          <p:cNvSpPr>
            <a:spLocks noGrp="1"/>
          </p:cNvSpPr>
          <p:nvPr>
            <p:ph type="ftr" sz="quarter" idx="11"/>
          </p:nvPr>
        </p:nvSpPr>
        <p:spPr/>
        <p:txBody>
          <a:bodyPr/>
          <a:lstStyle/>
          <a:p>
            <a:pPr rtl="0"/>
            <a:endParaRPr lang="tr-TR" noProof="0" dirty="0"/>
          </a:p>
        </p:txBody>
      </p:sp>
      <p:sp>
        <p:nvSpPr>
          <p:cNvPr id="6" name="Slide Number Placeholder 5"/>
          <p:cNvSpPr>
            <a:spLocks noGrp="1"/>
          </p:cNvSpPr>
          <p:nvPr>
            <p:ph type="sldNum" sz="quarter" idx="12"/>
          </p:nvPr>
        </p:nvSpPr>
        <p:spPr/>
        <p:txBody>
          <a:bodyPr/>
          <a:lstStyle/>
          <a:p>
            <a:pPr rtl="0"/>
            <a:fld id="{4FAB73BC-B049-4115-A692-8D63A059BFB8}" type="slidenum">
              <a:rPr lang="tr-TR" noProof="0" smtClean="0"/>
              <a:t>‹#›</a:t>
            </a:fld>
            <a:endParaRPr lang="tr-TR" noProof="0" dirty="0"/>
          </a:p>
        </p:txBody>
      </p:sp>
    </p:spTree>
    <p:extLst>
      <p:ext uri="{BB962C8B-B14F-4D97-AF65-F5344CB8AC3E}">
        <p14:creationId xmlns:p14="http://schemas.microsoft.com/office/powerpoint/2010/main" val="25673553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Bölüm Üst Bilgisi">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E8E66F11-C330-4681-8E04-970B39CAB261}" type="datetime1">
              <a:rPr lang="tr-TR" noProof="0" smtClean="0"/>
              <a:t>23.05.2022</a:t>
            </a:fld>
            <a:endParaRPr lang="tr-TR" noProof="0"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tr-TR" noProof="0"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4FAB73BC-B049-4115-A692-8D63A059BFB8}" type="slidenum">
              <a:rPr lang="tr-TR" noProof="0" smtClean="0"/>
              <a:pPr/>
              <a:t>‹#›</a:t>
            </a:fld>
            <a:endParaRPr lang="tr-TR" noProof="0"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2739791290"/>
      </p:ext>
    </p:extLst>
  </p:cSld>
  <p:clrMapOvr>
    <a:overrideClrMapping bg1="dk1" tx1="lt1" bg2="dk2" tx2="lt2" accent1="accent1" accent2="accent2" accent3="accent3" accent4="accent4" accent5="accent5" accent6="accent6" hlink="hlink" folHlink="folHlink"/>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tr-TR"/>
              <a:t>Asıl başlık stilini düzenlemek için tıklayın</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pPr rtl="0"/>
            <a:fld id="{994E29BD-453F-4E5B-BD83-B3707D4BB540}" type="datetime1">
              <a:rPr lang="tr-TR" noProof="0" smtClean="0"/>
              <a:t>23.05.2022</a:t>
            </a:fld>
            <a:endParaRPr lang="tr-TR" noProof="0" dirty="0"/>
          </a:p>
        </p:txBody>
      </p:sp>
      <p:sp>
        <p:nvSpPr>
          <p:cNvPr id="6" name="Footer Placeholder 5"/>
          <p:cNvSpPr>
            <a:spLocks noGrp="1"/>
          </p:cNvSpPr>
          <p:nvPr>
            <p:ph type="ftr" sz="quarter" idx="11"/>
          </p:nvPr>
        </p:nvSpPr>
        <p:spPr/>
        <p:txBody>
          <a:bodyPr/>
          <a:lstStyle/>
          <a:p>
            <a:pPr rtl="0"/>
            <a:endParaRPr lang="tr-TR" noProof="0" dirty="0"/>
          </a:p>
        </p:txBody>
      </p:sp>
      <p:sp>
        <p:nvSpPr>
          <p:cNvPr id="7" name="Slide Number Placeholder 6"/>
          <p:cNvSpPr>
            <a:spLocks noGrp="1"/>
          </p:cNvSpPr>
          <p:nvPr>
            <p:ph type="sldNum" sz="quarter" idx="12"/>
          </p:nvPr>
        </p:nvSpPr>
        <p:spPr/>
        <p:txBody>
          <a:bodyPr/>
          <a:lstStyle/>
          <a:p>
            <a:pPr rtl="0"/>
            <a:fld id="{4FAB73BC-B049-4115-A692-8D63A059BFB8}" type="slidenum">
              <a:rPr lang="tr-TR" noProof="0" smtClean="0"/>
              <a:t>‹#›</a:t>
            </a:fld>
            <a:endParaRPr lang="tr-TR" noProof="0" dirty="0"/>
          </a:p>
        </p:txBody>
      </p:sp>
    </p:spTree>
    <p:extLst>
      <p:ext uri="{BB962C8B-B14F-4D97-AF65-F5344CB8AC3E}">
        <p14:creationId xmlns:p14="http://schemas.microsoft.com/office/powerpoint/2010/main" val="39555108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pPr rtl="0"/>
            <a:fld id="{70644985-CE54-4AF4-9C9C-801F0B8CD3E8}" type="datetime1">
              <a:rPr lang="tr-TR" noProof="0" smtClean="0"/>
              <a:t>23.05.2022</a:t>
            </a:fld>
            <a:endParaRPr lang="tr-TR" noProof="0" dirty="0"/>
          </a:p>
        </p:txBody>
      </p:sp>
      <p:sp>
        <p:nvSpPr>
          <p:cNvPr id="8" name="Footer Placeholder 7"/>
          <p:cNvSpPr>
            <a:spLocks noGrp="1"/>
          </p:cNvSpPr>
          <p:nvPr>
            <p:ph type="ftr" sz="quarter" idx="11"/>
          </p:nvPr>
        </p:nvSpPr>
        <p:spPr/>
        <p:txBody>
          <a:bodyPr/>
          <a:lstStyle/>
          <a:p>
            <a:pPr rtl="0"/>
            <a:endParaRPr lang="tr-TR" noProof="0" dirty="0"/>
          </a:p>
        </p:txBody>
      </p:sp>
      <p:sp>
        <p:nvSpPr>
          <p:cNvPr id="9" name="Slide Number Placeholder 8"/>
          <p:cNvSpPr>
            <a:spLocks noGrp="1"/>
          </p:cNvSpPr>
          <p:nvPr>
            <p:ph type="sldNum" sz="quarter" idx="12"/>
          </p:nvPr>
        </p:nvSpPr>
        <p:spPr/>
        <p:txBody>
          <a:bodyPr/>
          <a:lstStyle/>
          <a:p>
            <a:pPr rtl="0"/>
            <a:fld id="{4FAB73BC-B049-4115-A692-8D63A059BFB8}" type="slidenum">
              <a:rPr lang="tr-TR" noProof="0" smtClean="0"/>
              <a:t>‹#›</a:t>
            </a:fld>
            <a:endParaRPr lang="tr-TR" noProof="0" dirty="0"/>
          </a:p>
        </p:txBody>
      </p:sp>
    </p:spTree>
    <p:extLst>
      <p:ext uri="{BB962C8B-B14F-4D97-AF65-F5344CB8AC3E}">
        <p14:creationId xmlns:p14="http://schemas.microsoft.com/office/powerpoint/2010/main" val="22096385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pPr rtl="0"/>
            <a:fld id="{80D33A27-D69E-47F0-868D-6CB18AD33318}" type="datetime1">
              <a:rPr lang="tr-TR" noProof="0" smtClean="0"/>
              <a:t>23.05.2022</a:t>
            </a:fld>
            <a:endParaRPr lang="tr-TR" noProof="0" dirty="0"/>
          </a:p>
        </p:txBody>
      </p:sp>
      <p:sp>
        <p:nvSpPr>
          <p:cNvPr id="4" name="Footer Placeholder 3"/>
          <p:cNvSpPr>
            <a:spLocks noGrp="1"/>
          </p:cNvSpPr>
          <p:nvPr>
            <p:ph type="ftr" sz="quarter" idx="11"/>
          </p:nvPr>
        </p:nvSpPr>
        <p:spPr/>
        <p:txBody>
          <a:bodyPr/>
          <a:lstStyle/>
          <a:p>
            <a:pPr rtl="0"/>
            <a:endParaRPr lang="tr-TR" noProof="0" dirty="0"/>
          </a:p>
        </p:txBody>
      </p:sp>
      <p:sp>
        <p:nvSpPr>
          <p:cNvPr id="5" name="Slide Number Placeholder 4"/>
          <p:cNvSpPr>
            <a:spLocks noGrp="1"/>
          </p:cNvSpPr>
          <p:nvPr>
            <p:ph type="sldNum" sz="quarter" idx="12"/>
          </p:nvPr>
        </p:nvSpPr>
        <p:spPr/>
        <p:txBody>
          <a:bodyPr/>
          <a:lstStyle/>
          <a:p>
            <a:pPr rtl="0"/>
            <a:fld id="{4FAB73BC-B049-4115-A692-8D63A059BFB8}" type="slidenum">
              <a:rPr lang="tr-TR" noProof="0" smtClean="0"/>
              <a:t>‹#›</a:t>
            </a:fld>
            <a:endParaRPr lang="tr-TR" noProof="0" dirty="0"/>
          </a:p>
        </p:txBody>
      </p:sp>
    </p:spTree>
    <p:extLst>
      <p:ext uri="{BB962C8B-B14F-4D97-AF65-F5344CB8AC3E}">
        <p14:creationId xmlns:p14="http://schemas.microsoft.com/office/powerpoint/2010/main" val="239444420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rtl="0"/>
            <a:fld id="{351FBC9D-59D2-4339-976D-FD603253275B}" type="datetime1">
              <a:rPr lang="tr-TR" noProof="0" smtClean="0"/>
              <a:t>23.05.2022</a:t>
            </a:fld>
            <a:endParaRPr lang="tr-TR" noProof="0" dirty="0"/>
          </a:p>
        </p:txBody>
      </p:sp>
      <p:sp>
        <p:nvSpPr>
          <p:cNvPr id="3" name="Footer Placeholder 2"/>
          <p:cNvSpPr>
            <a:spLocks noGrp="1"/>
          </p:cNvSpPr>
          <p:nvPr>
            <p:ph type="ftr" sz="quarter" idx="11"/>
          </p:nvPr>
        </p:nvSpPr>
        <p:spPr/>
        <p:txBody>
          <a:bodyPr/>
          <a:lstStyle/>
          <a:p>
            <a:pPr rtl="0"/>
            <a:endParaRPr lang="tr-TR" noProof="0" dirty="0"/>
          </a:p>
        </p:txBody>
      </p:sp>
      <p:sp>
        <p:nvSpPr>
          <p:cNvPr id="4" name="Slide Number Placeholder 3"/>
          <p:cNvSpPr>
            <a:spLocks noGrp="1"/>
          </p:cNvSpPr>
          <p:nvPr>
            <p:ph type="sldNum" sz="quarter" idx="12"/>
          </p:nvPr>
        </p:nvSpPr>
        <p:spPr/>
        <p:txBody>
          <a:bodyPr/>
          <a:lstStyle/>
          <a:p>
            <a:pPr rtl="0"/>
            <a:fld id="{4FAB73BC-B049-4115-A692-8D63A059BFB8}" type="slidenum">
              <a:rPr lang="tr-TR" noProof="0" smtClean="0"/>
              <a:t>‹#›</a:t>
            </a:fld>
            <a:endParaRPr lang="tr-TR" noProof="0" dirty="0"/>
          </a:p>
        </p:txBody>
      </p:sp>
    </p:spTree>
    <p:extLst>
      <p:ext uri="{BB962C8B-B14F-4D97-AF65-F5344CB8AC3E}">
        <p14:creationId xmlns:p14="http://schemas.microsoft.com/office/powerpoint/2010/main" val="39449717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tr-TR"/>
              <a:t>Asıl başlık stilini düzenlemek için tıklayın</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E8E66F11-C330-4681-8E04-970B39CAB261}" type="datetime1">
              <a:rPr lang="tr-TR" noProof="0" smtClean="0"/>
              <a:t>23.05.2022</a:t>
            </a:fld>
            <a:endParaRPr lang="tr-TR" noProof="0"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tr-TR" noProof="0"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4FAB73BC-B049-4115-A692-8D63A059BFB8}" type="slidenum">
              <a:rPr lang="tr-TR" noProof="0" smtClean="0"/>
              <a:pPr/>
              <a:t>‹#›</a:t>
            </a:fld>
            <a:endParaRPr lang="tr-TR" noProof="0"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70378209"/>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noProof="0"/>
              <a:t>Asıl başlık stilini düzenlemek için tıklayın</a:t>
            </a:r>
            <a:endParaRPr lang="tr-TR" noProof="0" dirty="0"/>
          </a:p>
        </p:txBody>
      </p:sp>
      <p:sp>
        <p:nvSpPr>
          <p:cNvPr id="3" name="İçerik Yer Tutucusu 2"/>
          <p:cNvSpPr>
            <a:spLocks noGrp="1"/>
          </p:cNvSpPr>
          <p:nvPr>
            <p:ph idx="1"/>
          </p:nvPr>
        </p:nvSpPr>
        <p:spPr/>
        <p:txBody>
          <a:bodyPr rtlCol="0"/>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endParaRPr lang="tr-TR" noProof="0" dirty="0"/>
          </a:p>
        </p:txBody>
      </p:sp>
      <p:sp>
        <p:nvSpPr>
          <p:cNvPr id="4" name="Tarih Yer Tutucusu 3"/>
          <p:cNvSpPr>
            <a:spLocks noGrp="1"/>
          </p:cNvSpPr>
          <p:nvPr>
            <p:ph type="dt" sz="half" idx="10"/>
          </p:nvPr>
        </p:nvSpPr>
        <p:spPr/>
        <p:txBody>
          <a:bodyPr rtlCol="0"/>
          <a:lstStyle/>
          <a:p>
            <a:pPr rtl="0"/>
            <a:fld id="{F8E75D30-A2CB-4E9E-B8F1-7F7F646B827E}" type="datetime1">
              <a:rPr lang="tr-TR" noProof="0" smtClean="0"/>
              <a:t>23.05.2022</a:t>
            </a:fld>
            <a:endParaRPr lang="tr-TR" noProof="0" dirty="0"/>
          </a:p>
        </p:txBody>
      </p:sp>
      <p:sp>
        <p:nvSpPr>
          <p:cNvPr id="5" name="Alt Bilgi Yer Tutucusu 4"/>
          <p:cNvSpPr>
            <a:spLocks noGrp="1"/>
          </p:cNvSpPr>
          <p:nvPr>
            <p:ph type="ftr" sz="quarter" idx="11"/>
          </p:nvPr>
        </p:nvSpPr>
        <p:spPr/>
        <p:txBody>
          <a:bodyPr rtlCol="0"/>
          <a:lstStyle/>
          <a:p>
            <a:pPr rtl="0"/>
            <a:endParaRPr lang="tr-TR" noProof="0" dirty="0"/>
          </a:p>
        </p:txBody>
      </p:sp>
      <p:sp>
        <p:nvSpPr>
          <p:cNvPr id="6" name="Slayt Numarası Yer Tutucusu 5"/>
          <p:cNvSpPr>
            <a:spLocks noGrp="1"/>
          </p:cNvSpPr>
          <p:nvPr>
            <p:ph type="sldNum" sz="quarter" idx="12"/>
          </p:nvPr>
        </p:nvSpPr>
        <p:spPr/>
        <p:txBody>
          <a:bodyPr rtlCol="0"/>
          <a:lstStyle/>
          <a:p>
            <a:pPr rtl="0"/>
            <a:fld id="{4FAB73BC-B049-4115-A692-8D63A059BFB8}" type="slidenum">
              <a:rPr lang="tr-TR" noProof="0" smtClean="0"/>
              <a:t>‹#›</a:t>
            </a:fld>
            <a:endParaRPr lang="tr-TR" noProof="0"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E8E66F11-C330-4681-8E04-970B39CAB261}" type="datetime1">
              <a:rPr lang="tr-TR" noProof="0" smtClean="0"/>
              <a:t>23.05.2022</a:t>
            </a:fld>
            <a:endParaRPr lang="tr-TR" noProof="0"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tr-TR" noProof="0"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4FAB73BC-B049-4115-A692-8D63A059BFB8}" type="slidenum">
              <a:rPr lang="tr-TR" noProof="0" smtClean="0"/>
              <a:pPr/>
              <a:t>‹#›</a:t>
            </a:fld>
            <a:endParaRPr lang="tr-TR" noProof="0"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48393719"/>
      </p:ext>
    </p:extLst>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pPr rtl="0"/>
            <a:fld id="{358DD160-7AC4-4988-897E-E9C29ED6ADFC}" type="datetime1">
              <a:rPr lang="tr-TR" noProof="0" smtClean="0"/>
              <a:t>23.05.2022</a:t>
            </a:fld>
            <a:endParaRPr lang="tr-TR" noProof="0" dirty="0"/>
          </a:p>
        </p:txBody>
      </p:sp>
      <p:sp>
        <p:nvSpPr>
          <p:cNvPr id="5" name="Footer Placeholder 4"/>
          <p:cNvSpPr>
            <a:spLocks noGrp="1"/>
          </p:cNvSpPr>
          <p:nvPr>
            <p:ph type="ftr" sz="quarter" idx="11"/>
          </p:nvPr>
        </p:nvSpPr>
        <p:spPr/>
        <p:txBody>
          <a:bodyPr/>
          <a:lstStyle/>
          <a:p>
            <a:pPr rtl="0"/>
            <a:endParaRPr lang="tr-TR" noProof="0" dirty="0"/>
          </a:p>
        </p:txBody>
      </p:sp>
      <p:sp>
        <p:nvSpPr>
          <p:cNvPr id="6" name="Slide Number Placeholder 5"/>
          <p:cNvSpPr>
            <a:spLocks noGrp="1"/>
          </p:cNvSpPr>
          <p:nvPr>
            <p:ph type="sldNum" sz="quarter" idx="12"/>
          </p:nvPr>
        </p:nvSpPr>
        <p:spPr/>
        <p:txBody>
          <a:bodyPr/>
          <a:lstStyle/>
          <a:p>
            <a:pPr rtl="0"/>
            <a:fld id="{4FAB73BC-B049-4115-A692-8D63A059BFB8}" type="slidenum">
              <a:rPr lang="tr-TR" noProof="0" smtClean="0"/>
              <a:t>‹#›</a:t>
            </a:fld>
            <a:endParaRPr lang="tr-TR" noProof="0" dirty="0"/>
          </a:p>
        </p:txBody>
      </p:sp>
    </p:spTree>
    <p:extLst>
      <p:ext uri="{BB962C8B-B14F-4D97-AF65-F5344CB8AC3E}">
        <p14:creationId xmlns:p14="http://schemas.microsoft.com/office/powerpoint/2010/main" val="357075772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pPr rtl="0"/>
            <a:fld id="{2DD9ED58-0017-4E56-AA8B-8FF1ED00E3D8}" type="datetime1">
              <a:rPr lang="tr-TR" noProof="0" smtClean="0"/>
              <a:t>23.05.2022</a:t>
            </a:fld>
            <a:endParaRPr lang="tr-TR" noProof="0" dirty="0"/>
          </a:p>
        </p:txBody>
      </p:sp>
      <p:sp>
        <p:nvSpPr>
          <p:cNvPr id="5" name="Footer Placeholder 4"/>
          <p:cNvSpPr>
            <a:spLocks noGrp="1"/>
          </p:cNvSpPr>
          <p:nvPr>
            <p:ph type="ftr" sz="quarter" idx="11"/>
          </p:nvPr>
        </p:nvSpPr>
        <p:spPr/>
        <p:txBody>
          <a:bodyPr/>
          <a:lstStyle/>
          <a:p>
            <a:pPr rtl="0"/>
            <a:endParaRPr lang="tr-TR" noProof="0" dirty="0"/>
          </a:p>
        </p:txBody>
      </p:sp>
      <p:sp>
        <p:nvSpPr>
          <p:cNvPr id="6" name="Slide Number Placeholder 5"/>
          <p:cNvSpPr>
            <a:spLocks noGrp="1"/>
          </p:cNvSpPr>
          <p:nvPr>
            <p:ph type="sldNum" sz="quarter" idx="12"/>
          </p:nvPr>
        </p:nvSpPr>
        <p:spPr/>
        <p:txBody>
          <a:bodyPr/>
          <a:lstStyle/>
          <a:p>
            <a:pPr rtl="0"/>
            <a:fld id="{4FAB73BC-B049-4115-A692-8D63A059BFB8}" type="slidenum">
              <a:rPr lang="tr-TR" noProof="0" smtClean="0"/>
              <a:t>‹#›</a:t>
            </a:fld>
            <a:endParaRPr lang="tr-TR" noProof="0" dirty="0"/>
          </a:p>
        </p:txBody>
      </p:sp>
    </p:spTree>
    <p:extLst>
      <p:ext uri="{BB962C8B-B14F-4D97-AF65-F5344CB8AC3E}">
        <p14:creationId xmlns:p14="http://schemas.microsoft.com/office/powerpoint/2010/main" val="9942428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Başlığı">
    <p:spTree>
      <p:nvGrpSpPr>
        <p:cNvPr id="1" name=""/>
        <p:cNvGrpSpPr/>
        <p:nvPr/>
      </p:nvGrpSpPr>
      <p:grpSpPr>
        <a:xfrm>
          <a:off x="0" y="0"/>
          <a:ext cx="0" cy="0"/>
          <a:chOff x="0" y="0"/>
          <a:chExt cx="0" cy="0"/>
        </a:xfrm>
      </p:grpSpPr>
      <p:sp>
        <p:nvSpPr>
          <p:cNvPr id="9" name="Dikdörtgen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Başlık 1"/>
          <p:cNvSpPr>
            <a:spLocks noGrp="1"/>
          </p:cNvSpPr>
          <p:nvPr>
            <p:ph type="title"/>
          </p:nvPr>
        </p:nvSpPr>
        <p:spPr>
          <a:xfrm>
            <a:off x="457200" y="4960137"/>
            <a:ext cx="7772400" cy="1463040"/>
          </a:xfrm>
        </p:spPr>
        <p:txBody>
          <a:bodyPr rtlCol="0" anchor="ctr">
            <a:normAutofit/>
          </a:bodyPr>
          <a:lstStyle>
            <a:lvl1pPr algn="r">
              <a:defRPr sz="5000" b="0" spc="200" baseline="0"/>
            </a:lvl1pPr>
          </a:lstStyle>
          <a:p>
            <a:pPr rtl="0"/>
            <a:r>
              <a:rPr lang="tr-TR" noProof="0"/>
              <a:t>Asıl başlık stilini düzenlemek için tıklayın</a:t>
            </a:r>
            <a:endParaRPr lang="tr-TR" noProof="0" dirty="0"/>
          </a:p>
        </p:txBody>
      </p:sp>
      <p:sp>
        <p:nvSpPr>
          <p:cNvPr id="3" name="Metin Yer Tutucusu 2"/>
          <p:cNvSpPr>
            <a:spLocks noGrp="1"/>
          </p:cNvSpPr>
          <p:nvPr>
            <p:ph type="body" idx="1"/>
          </p:nvPr>
        </p:nvSpPr>
        <p:spPr>
          <a:xfrm>
            <a:off x="8610600" y="4960137"/>
            <a:ext cx="3200400" cy="1463040"/>
          </a:xfrm>
        </p:spPr>
        <p:txBody>
          <a:bodyPr lIns="91440" rIns="91440" rtlCol="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tr-TR" noProof="0"/>
              <a:t>Asıl metin stillerini düzenlemek için tıklayın</a:t>
            </a:r>
          </a:p>
        </p:txBody>
      </p:sp>
      <p:sp>
        <p:nvSpPr>
          <p:cNvPr id="4" name="Tarih Yer Tutucusu 3"/>
          <p:cNvSpPr>
            <a:spLocks noGrp="1"/>
          </p:cNvSpPr>
          <p:nvPr>
            <p:ph type="dt" sz="half" idx="10"/>
          </p:nvPr>
        </p:nvSpPr>
        <p:spPr/>
        <p:txBody>
          <a:bodyPr rtlCol="0"/>
          <a:lstStyle/>
          <a:p>
            <a:pPr rtl="0"/>
            <a:fld id="{9C8503C7-0366-4312-9865-F1F5C415C5D5}" type="datetime1">
              <a:rPr lang="tr-TR" noProof="0" smtClean="0"/>
              <a:t>23.05.2022</a:t>
            </a:fld>
            <a:endParaRPr lang="tr-TR" noProof="0" dirty="0"/>
          </a:p>
        </p:txBody>
      </p:sp>
      <p:sp>
        <p:nvSpPr>
          <p:cNvPr id="5" name="Alt Bilgi Yer Tutucusu 4"/>
          <p:cNvSpPr>
            <a:spLocks noGrp="1"/>
          </p:cNvSpPr>
          <p:nvPr>
            <p:ph type="ftr" sz="quarter" idx="11"/>
          </p:nvPr>
        </p:nvSpPr>
        <p:spPr/>
        <p:txBody>
          <a:bodyPr rtlCol="0"/>
          <a:lstStyle/>
          <a:p>
            <a:pPr rtl="0"/>
            <a:endParaRPr lang="tr-TR" noProof="0" dirty="0"/>
          </a:p>
        </p:txBody>
      </p:sp>
      <p:sp>
        <p:nvSpPr>
          <p:cNvPr id="6" name="Slayt Numarası Yer Tutucusu 5"/>
          <p:cNvSpPr>
            <a:spLocks noGrp="1"/>
          </p:cNvSpPr>
          <p:nvPr>
            <p:ph type="sldNum" sz="quarter" idx="12"/>
          </p:nvPr>
        </p:nvSpPr>
        <p:spPr/>
        <p:txBody>
          <a:bodyPr rtlCol="0"/>
          <a:lstStyle/>
          <a:p>
            <a:pPr rtl="0"/>
            <a:fld id="{4FAB73BC-B049-4115-A692-8D63A059BFB8}" type="slidenum">
              <a:rPr lang="tr-TR" noProof="0" smtClean="0"/>
              <a:t>‹#›</a:t>
            </a:fld>
            <a:endParaRPr lang="tr-TR" noProof="0" dirty="0"/>
          </a:p>
        </p:txBody>
      </p:sp>
      <p:cxnSp>
        <p:nvCxnSpPr>
          <p:cNvPr id="8" name="Düz Bağlayıcı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a:xfrm>
            <a:off x="1024128" y="585216"/>
            <a:ext cx="9720072" cy="1499616"/>
          </a:xfrm>
        </p:spPr>
        <p:txBody>
          <a:bodyPr rtlCol="0"/>
          <a:lstStyle/>
          <a:p>
            <a:pPr rtl="0"/>
            <a:r>
              <a:rPr lang="tr-TR" noProof="0"/>
              <a:t>Asıl başlık stilini düzenlemek için tıklayın</a:t>
            </a:r>
            <a:endParaRPr lang="tr-TR" noProof="0" dirty="0"/>
          </a:p>
        </p:txBody>
      </p:sp>
      <p:sp>
        <p:nvSpPr>
          <p:cNvPr id="3" name="İçerik Yer Tutucusu 2"/>
          <p:cNvSpPr>
            <a:spLocks noGrp="1"/>
          </p:cNvSpPr>
          <p:nvPr>
            <p:ph sz="half" idx="1"/>
          </p:nvPr>
        </p:nvSpPr>
        <p:spPr>
          <a:xfrm>
            <a:off x="1024127" y="2286000"/>
            <a:ext cx="4754880" cy="4023360"/>
          </a:xfrm>
        </p:spPr>
        <p:txBody>
          <a:bodyPr rtlCol="0"/>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endParaRPr lang="tr-TR" noProof="0" dirty="0"/>
          </a:p>
        </p:txBody>
      </p:sp>
      <p:sp>
        <p:nvSpPr>
          <p:cNvPr id="4" name="İçerik Yer Tutucusu 3"/>
          <p:cNvSpPr>
            <a:spLocks noGrp="1"/>
          </p:cNvSpPr>
          <p:nvPr>
            <p:ph sz="half" idx="2"/>
          </p:nvPr>
        </p:nvSpPr>
        <p:spPr>
          <a:xfrm>
            <a:off x="5989320" y="2286000"/>
            <a:ext cx="4754880" cy="4023360"/>
          </a:xfrm>
        </p:spPr>
        <p:txBody>
          <a:bodyPr rtlCol="0"/>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endParaRPr lang="tr-TR" noProof="0" dirty="0"/>
          </a:p>
        </p:txBody>
      </p:sp>
      <p:sp>
        <p:nvSpPr>
          <p:cNvPr id="5" name="Tarih Yer Tutucusu 4"/>
          <p:cNvSpPr>
            <a:spLocks noGrp="1"/>
          </p:cNvSpPr>
          <p:nvPr>
            <p:ph type="dt" sz="half" idx="10"/>
          </p:nvPr>
        </p:nvSpPr>
        <p:spPr/>
        <p:txBody>
          <a:bodyPr rtlCol="0"/>
          <a:lstStyle/>
          <a:p>
            <a:pPr rtl="0"/>
            <a:fld id="{994E29BD-453F-4E5B-BD83-B3707D4BB540}" type="datetime1">
              <a:rPr lang="tr-TR" noProof="0" smtClean="0"/>
              <a:t>23.05.2022</a:t>
            </a:fld>
            <a:endParaRPr lang="tr-TR" noProof="0" dirty="0"/>
          </a:p>
        </p:txBody>
      </p:sp>
      <p:sp>
        <p:nvSpPr>
          <p:cNvPr id="6" name="Alt Bilgi Yer Tutucusu 5"/>
          <p:cNvSpPr>
            <a:spLocks noGrp="1"/>
          </p:cNvSpPr>
          <p:nvPr>
            <p:ph type="ftr" sz="quarter" idx="11"/>
          </p:nvPr>
        </p:nvSpPr>
        <p:spPr/>
        <p:txBody>
          <a:bodyPr rtlCol="0"/>
          <a:lstStyle/>
          <a:p>
            <a:pPr rtl="0"/>
            <a:endParaRPr lang="tr-TR" noProof="0" dirty="0"/>
          </a:p>
        </p:txBody>
      </p:sp>
      <p:sp>
        <p:nvSpPr>
          <p:cNvPr id="7" name="Slayt Numarası Yer Tutucusu 6"/>
          <p:cNvSpPr>
            <a:spLocks noGrp="1"/>
          </p:cNvSpPr>
          <p:nvPr>
            <p:ph type="sldNum" sz="quarter" idx="12"/>
          </p:nvPr>
        </p:nvSpPr>
        <p:spPr/>
        <p:txBody>
          <a:bodyPr rtlCol="0"/>
          <a:lstStyle/>
          <a:p>
            <a:pPr rtl="0"/>
            <a:fld id="{4FAB73BC-B049-4115-A692-8D63A059BFB8}" type="slidenum">
              <a:rPr lang="tr-TR" noProof="0" smtClean="0"/>
              <a:t>‹#›</a:t>
            </a:fld>
            <a:endParaRPr lang="tr-TR" noProof="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Başlık 9"/>
          <p:cNvSpPr>
            <a:spLocks noGrp="1"/>
          </p:cNvSpPr>
          <p:nvPr>
            <p:ph type="title"/>
          </p:nvPr>
        </p:nvSpPr>
        <p:spPr/>
        <p:txBody>
          <a:bodyPr rtlCol="0"/>
          <a:lstStyle/>
          <a:p>
            <a:pPr rtl="0"/>
            <a:r>
              <a:rPr lang="tr-TR" noProof="0"/>
              <a:t>Asıl başlık stilini düzenlemek için tıklayın</a:t>
            </a:r>
            <a:endParaRPr lang="tr-TR" noProof="0" dirty="0"/>
          </a:p>
        </p:txBody>
      </p:sp>
      <p:sp>
        <p:nvSpPr>
          <p:cNvPr id="3" name="Metin Yer Tutucusu 2"/>
          <p:cNvSpPr>
            <a:spLocks noGrp="1"/>
          </p:cNvSpPr>
          <p:nvPr>
            <p:ph type="body" idx="1"/>
          </p:nvPr>
        </p:nvSpPr>
        <p:spPr>
          <a:xfrm>
            <a:off x="1024128" y="2179636"/>
            <a:ext cx="4754880" cy="822960"/>
          </a:xfrm>
        </p:spPr>
        <p:txBody>
          <a:bodyPr lIns="137160" rIns="137160" rtlCol="0" anchor="ctr">
            <a:normAutofit/>
          </a:bodyPr>
          <a:lstStyle>
            <a:lvl1pPr marL="0" indent="0">
              <a:spcBef>
                <a:spcPts val="0"/>
              </a:spcBef>
              <a:spcAft>
                <a:spcPts val="0"/>
              </a:spcAft>
              <a:buNone/>
              <a:defRPr sz="2300" b="0" cap="none" baseline="0">
                <a:solidFill>
                  <a:schemeClr val="accent1"/>
                </a:solidFill>
                <a:latin typeface="Calibri" panose="020F05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0"/>
              <a:t>Asıl metin stillerini düzenlemek için tıklayın</a:t>
            </a:r>
          </a:p>
        </p:txBody>
      </p:sp>
      <p:sp>
        <p:nvSpPr>
          <p:cNvPr id="4" name="İçerik Yer Tutucusu 3"/>
          <p:cNvSpPr>
            <a:spLocks noGrp="1"/>
          </p:cNvSpPr>
          <p:nvPr>
            <p:ph sz="half" idx="2"/>
          </p:nvPr>
        </p:nvSpPr>
        <p:spPr>
          <a:xfrm>
            <a:off x="1024128" y="2967788"/>
            <a:ext cx="4754880" cy="3341572"/>
          </a:xfrm>
        </p:spPr>
        <p:txBody>
          <a:bodyPr rtlCol="0"/>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endParaRPr lang="tr-TR" noProof="0" dirty="0"/>
          </a:p>
        </p:txBody>
      </p:sp>
      <p:sp>
        <p:nvSpPr>
          <p:cNvPr id="5" name="Metin Yer Tutucusu 4"/>
          <p:cNvSpPr>
            <a:spLocks noGrp="1"/>
          </p:cNvSpPr>
          <p:nvPr>
            <p:ph type="body" sz="quarter" idx="3"/>
          </p:nvPr>
        </p:nvSpPr>
        <p:spPr>
          <a:xfrm>
            <a:off x="5990888" y="2179636"/>
            <a:ext cx="4754880" cy="822960"/>
          </a:xfrm>
        </p:spPr>
        <p:txBody>
          <a:bodyPr lIns="137160" rIns="137160" rtlCol="0" anchor="ctr">
            <a:normAutofit/>
          </a:bodyPr>
          <a:lstStyle>
            <a:lvl1pPr marL="0" indent="0">
              <a:spcBef>
                <a:spcPts val="0"/>
              </a:spcBef>
              <a:spcAft>
                <a:spcPts val="0"/>
              </a:spcAft>
              <a:buNone/>
              <a:defRPr lang="en-US" sz="2300" b="0" kern="1200" cap="none" baseline="0" dirty="0">
                <a:solidFill>
                  <a:schemeClr val="accent1"/>
                </a:solidFill>
                <a:latin typeface="Calibri" panose="020F050202020403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tr-TR" noProof="0"/>
              <a:t>Asıl metin stillerini düzenlemek için tıklayın</a:t>
            </a:r>
          </a:p>
        </p:txBody>
      </p:sp>
      <p:sp>
        <p:nvSpPr>
          <p:cNvPr id="6" name="İçerik Yer Tutucusu 5"/>
          <p:cNvSpPr>
            <a:spLocks noGrp="1"/>
          </p:cNvSpPr>
          <p:nvPr>
            <p:ph sz="quarter" idx="4"/>
          </p:nvPr>
        </p:nvSpPr>
        <p:spPr>
          <a:xfrm>
            <a:off x="5990888" y="2967788"/>
            <a:ext cx="4754880" cy="3341572"/>
          </a:xfrm>
        </p:spPr>
        <p:txBody>
          <a:bodyPr rtlCol="0"/>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endParaRPr lang="tr-TR" noProof="0" dirty="0"/>
          </a:p>
        </p:txBody>
      </p:sp>
      <p:sp>
        <p:nvSpPr>
          <p:cNvPr id="7" name="Tarih Yer Tutucusu 6"/>
          <p:cNvSpPr>
            <a:spLocks noGrp="1"/>
          </p:cNvSpPr>
          <p:nvPr>
            <p:ph type="dt" sz="half" idx="10"/>
          </p:nvPr>
        </p:nvSpPr>
        <p:spPr/>
        <p:txBody>
          <a:bodyPr rtlCol="0"/>
          <a:lstStyle/>
          <a:p>
            <a:pPr rtl="0"/>
            <a:fld id="{70644985-CE54-4AF4-9C9C-801F0B8CD3E8}" type="datetime1">
              <a:rPr lang="tr-TR" noProof="0" smtClean="0"/>
              <a:t>23.05.2022</a:t>
            </a:fld>
            <a:endParaRPr lang="tr-TR" noProof="0" dirty="0"/>
          </a:p>
        </p:txBody>
      </p:sp>
      <p:sp>
        <p:nvSpPr>
          <p:cNvPr id="8" name="Alt Bilgi Yer Tutucusu 7"/>
          <p:cNvSpPr>
            <a:spLocks noGrp="1"/>
          </p:cNvSpPr>
          <p:nvPr>
            <p:ph type="ftr" sz="quarter" idx="11"/>
          </p:nvPr>
        </p:nvSpPr>
        <p:spPr/>
        <p:txBody>
          <a:bodyPr rtlCol="0"/>
          <a:lstStyle/>
          <a:p>
            <a:pPr rtl="0"/>
            <a:endParaRPr lang="tr-TR" noProof="0" dirty="0"/>
          </a:p>
        </p:txBody>
      </p:sp>
      <p:sp>
        <p:nvSpPr>
          <p:cNvPr id="9" name="Slayt Numarası Yer Tutucusu 8"/>
          <p:cNvSpPr>
            <a:spLocks noGrp="1"/>
          </p:cNvSpPr>
          <p:nvPr>
            <p:ph type="sldNum" sz="quarter" idx="12"/>
          </p:nvPr>
        </p:nvSpPr>
        <p:spPr/>
        <p:txBody>
          <a:bodyPr rtlCol="0"/>
          <a:lstStyle/>
          <a:p>
            <a:pPr rtl="0"/>
            <a:fld id="{4FAB73BC-B049-4115-A692-8D63A059BFB8}" type="slidenum">
              <a:rPr lang="tr-TR" noProof="0" smtClean="0"/>
              <a:t>‹#›</a:t>
            </a:fld>
            <a:endParaRPr lang="tr-TR" noProof="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noProof="0"/>
              <a:t>Asıl başlık stilini düzenlemek için tıklayın</a:t>
            </a:r>
            <a:endParaRPr lang="tr-TR" noProof="0" dirty="0"/>
          </a:p>
        </p:txBody>
      </p:sp>
      <p:sp>
        <p:nvSpPr>
          <p:cNvPr id="3" name="Tarih Yer Tutucusu 2"/>
          <p:cNvSpPr>
            <a:spLocks noGrp="1"/>
          </p:cNvSpPr>
          <p:nvPr>
            <p:ph type="dt" sz="half" idx="10"/>
          </p:nvPr>
        </p:nvSpPr>
        <p:spPr/>
        <p:txBody>
          <a:bodyPr rtlCol="0"/>
          <a:lstStyle/>
          <a:p>
            <a:pPr rtl="0"/>
            <a:fld id="{80D33A27-D69E-47F0-868D-6CB18AD33318}" type="datetime1">
              <a:rPr lang="tr-TR" noProof="0" smtClean="0"/>
              <a:t>23.05.2022</a:t>
            </a:fld>
            <a:endParaRPr lang="tr-TR" noProof="0" dirty="0"/>
          </a:p>
        </p:txBody>
      </p:sp>
      <p:sp>
        <p:nvSpPr>
          <p:cNvPr id="4" name="Alt Bilgi Yer Tutucusu 3"/>
          <p:cNvSpPr>
            <a:spLocks noGrp="1"/>
          </p:cNvSpPr>
          <p:nvPr>
            <p:ph type="ftr" sz="quarter" idx="11"/>
          </p:nvPr>
        </p:nvSpPr>
        <p:spPr/>
        <p:txBody>
          <a:bodyPr rtlCol="0"/>
          <a:lstStyle/>
          <a:p>
            <a:pPr rtl="0"/>
            <a:endParaRPr lang="tr-TR" noProof="0" dirty="0"/>
          </a:p>
        </p:txBody>
      </p:sp>
      <p:sp>
        <p:nvSpPr>
          <p:cNvPr id="5" name="Slayt Numarası Yer Tutucusu 4"/>
          <p:cNvSpPr>
            <a:spLocks noGrp="1"/>
          </p:cNvSpPr>
          <p:nvPr>
            <p:ph type="sldNum" sz="quarter" idx="12"/>
          </p:nvPr>
        </p:nvSpPr>
        <p:spPr/>
        <p:txBody>
          <a:bodyPr rtlCol="0"/>
          <a:lstStyle/>
          <a:p>
            <a:pPr rtl="0"/>
            <a:fld id="{4FAB73BC-B049-4115-A692-8D63A059BFB8}" type="slidenum">
              <a:rPr lang="tr-TR" noProof="0" smtClean="0"/>
              <a:t>‹#›</a:t>
            </a:fld>
            <a:endParaRPr lang="tr-TR" noProof="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2" name="Tarih Yer Tutucusu 1"/>
          <p:cNvSpPr>
            <a:spLocks noGrp="1"/>
          </p:cNvSpPr>
          <p:nvPr>
            <p:ph type="dt" sz="half" idx="10"/>
          </p:nvPr>
        </p:nvSpPr>
        <p:spPr/>
        <p:txBody>
          <a:bodyPr rtlCol="0"/>
          <a:lstStyle/>
          <a:p>
            <a:pPr rtl="0"/>
            <a:fld id="{351FBC9D-59D2-4339-976D-FD603253275B}" type="datetime1">
              <a:rPr lang="tr-TR" noProof="0" smtClean="0"/>
              <a:t>23.05.2022</a:t>
            </a:fld>
            <a:endParaRPr lang="tr-TR" noProof="0" dirty="0"/>
          </a:p>
        </p:txBody>
      </p:sp>
      <p:sp>
        <p:nvSpPr>
          <p:cNvPr id="3" name="Alt Bilgi Yer Tutucusu 2"/>
          <p:cNvSpPr>
            <a:spLocks noGrp="1"/>
          </p:cNvSpPr>
          <p:nvPr>
            <p:ph type="ftr" sz="quarter" idx="11"/>
          </p:nvPr>
        </p:nvSpPr>
        <p:spPr/>
        <p:txBody>
          <a:bodyPr rtlCol="0"/>
          <a:lstStyle/>
          <a:p>
            <a:pPr rtl="0"/>
            <a:endParaRPr lang="tr-TR" noProof="0" dirty="0"/>
          </a:p>
        </p:txBody>
      </p:sp>
      <p:sp>
        <p:nvSpPr>
          <p:cNvPr id="4" name="Slayt Numarası Yer Tutucusu 3"/>
          <p:cNvSpPr>
            <a:spLocks noGrp="1"/>
          </p:cNvSpPr>
          <p:nvPr>
            <p:ph type="sldNum" sz="quarter" idx="12"/>
          </p:nvPr>
        </p:nvSpPr>
        <p:spPr/>
        <p:txBody>
          <a:bodyPr rtlCol="0"/>
          <a:lstStyle/>
          <a:p>
            <a:pPr rtl="0"/>
            <a:fld id="{4FAB73BC-B049-4115-A692-8D63A059BFB8}" type="slidenum">
              <a:rPr lang="tr-TR" noProof="0" smtClean="0"/>
              <a:t>‹#›</a:t>
            </a:fld>
            <a:endParaRPr lang="tr-TR" noProof="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Resim Yazılı İçerik">
    <p:spTree>
      <p:nvGrpSpPr>
        <p:cNvPr id="1" name=""/>
        <p:cNvGrpSpPr/>
        <p:nvPr/>
      </p:nvGrpSpPr>
      <p:grpSpPr>
        <a:xfrm>
          <a:off x="0" y="0"/>
          <a:ext cx="0" cy="0"/>
          <a:chOff x="0" y="0"/>
          <a:chExt cx="0" cy="0"/>
        </a:xfrm>
      </p:grpSpPr>
      <p:sp>
        <p:nvSpPr>
          <p:cNvPr id="8" name="Başlık 7"/>
          <p:cNvSpPr>
            <a:spLocks noGrp="1"/>
          </p:cNvSpPr>
          <p:nvPr>
            <p:ph type="title"/>
          </p:nvPr>
        </p:nvSpPr>
        <p:spPr>
          <a:xfrm>
            <a:off x="1024128" y="471509"/>
            <a:ext cx="4389120" cy="1737360"/>
          </a:xfrm>
        </p:spPr>
        <p:txBody>
          <a:bodyPr rtlCol="0">
            <a:noAutofit/>
          </a:bodyPr>
          <a:lstStyle>
            <a:lvl1pPr>
              <a:lnSpc>
                <a:spcPct val="80000"/>
              </a:lnSpc>
              <a:defRPr sz="4000"/>
            </a:lvl1pPr>
          </a:lstStyle>
          <a:p>
            <a:pPr rtl="0"/>
            <a:r>
              <a:rPr lang="tr-TR" noProof="0"/>
              <a:t>Asıl başlık stilini düzenlemek için tıklayın</a:t>
            </a:r>
            <a:endParaRPr lang="tr-TR" noProof="0" dirty="0"/>
          </a:p>
        </p:txBody>
      </p:sp>
      <p:sp>
        <p:nvSpPr>
          <p:cNvPr id="3" name="İçerik Yer Tutucusu 2"/>
          <p:cNvSpPr>
            <a:spLocks noGrp="1"/>
          </p:cNvSpPr>
          <p:nvPr>
            <p:ph idx="1"/>
          </p:nvPr>
        </p:nvSpPr>
        <p:spPr>
          <a:xfrm>
            <a:off x="5715000" y="822960"/>
            <a:ext cx="5678424" cy="5184648"/>
          </a:xfrm>
        </p:spPr>
        <p:txBody>
          <a:bodyPr rtlCol="0"/>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endParaRPr lang="tr-TR" noProof="0" dirty="0"/>
          </a:p>
        </p:txBody>
      </p:sp>
      <p:sp>
        <p:nvSpPr>
          <p:cNvPr id="4" name="Metin Yer Tutucusu 3"/>
          <p:cNvSpPr>
            <a:spLocks noGrp="1"/>
          </p:cNvSpPr>
          <p:nvPr>
            <p:ph type="body" sz="half" idx="2"/>
          </p:nvPr>
        </p:nvSpPr>
        <p:spPr>
          <a:xfrm>
            <a:off x="1024128" y="2257506"/>
            <a:ext cx="4389120" cy="3762294"/>
          </a:xfrm>
        </p:spPr>
        <p:txBody>
          <a:bodyPr lIns="91440" rIns="91440" rtlCol="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tr-TR" noProof="0"/>
              <a:t>Asıl metin stillerini düzenlemek için tıklayın</a:t>
            </a:r>
          </a:p>
        </p:txBody>
      </p:sp>
      <p:sp>
        <p:nvSpPr>
          <p:cNvPr id="5" name="Tarih Yer Tutucusu 4"/>
          <p:cNvSpPr>
            <a:spLocks noGrp="1"/>
          </p:cNvSpPr>
          <p:nvPr>
            <p:ph type="dt" sz="half" idx="10"/>
          </p:nvPr>
        </p:nvSpPr>
        <p:spPr/>
        <p:txBody>
          <a:bodyPr rtlCol="0"/>
          <a:lstStyle/>
          <a:p>
            <a:pPr rtl="0"/>
            <a:fld id="{41AA5F42-14ED-4A61-BB34-730D94D62CEE}" type="datetime1">
              <a:rPr lang="tr-TR" noProof="0" smtClean="0"/>
              <a:t>23.05.2022</a:t>
            </a:fld>
            <a:endParaRPr lang="tr-TR" noProof="0" dirty="0"/>
          </a:p>
        </p:txBody>
      </p:sp>
      <p:sp>
        <p:nvSpPr>
          <p:cNvPr id="6" name="Alt Bilgi Yer Tutucusu 5"/>
          <p:cNvSpPr>
            <a:spLocks noGrp="1"/>
          </p:cNvSpPr>
          <p:nvPr>
            <p:ph type="ftr" sz="quarter" idx="11"/>
          </p:nvPr>
        </p:nvSpPr>
        <p:spPr/>
        <p:txBody>
          <a:bodyPr rtlCol="0"/>
          <a:lstStyle/>
          <a:p>
            <a:pPr rtl="0"/>
            <a:endParaRPr lang="tr-TR" noProof="0" dirty="0"/>
          </a:p>
        </p:txBody>
      </p:sp>
      <p:sp>
        <p:nvSpPr>
          <p:cNvPr id="7" name="Slayt Numarası Yer Tutucusu 6"/>
          <p:cNvSpPr>
            <a:spLocks noGrp="1"/>
          </p:cNvSpPr>
          <p:nvPr>
            <p:ph type="sldNum" sz="quarter" idx="12"/>
          </p:nvPr>
        </p:nvSpPr>
        <p:spPr/>
        <p:txBody>
          <a:bodyPr rtlCol="0"/>
          <a:lstStyle/>
          <a:p>
            <a:pPr rtl="0"/>
            <a:fld id="{4FAB73BC-B049-4115-A692-8D63A059BFB8}" type="slidenum">
              <a:rPr lang="tr-TR" noProof="0" smtClean="0"/>
              <a:t>‹#›</a:t>
            </a:fld>
            <a:endParaRPr lang="tr-TR" noProof="0"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Resim Yazılı Resim">
    <p:spTree>
      <p:nvGrpSpPr>
        <p:cNvPr id="1" name=""/>
        <p:cNvGrpSpPr/>
        <p:nvPr/>
      </p:nvGrpSpPr>
      <p:grpSpPr>
        <a:xfrm>
          <a:off x="0" y="0"/>
          <a:ext cx="0" cy="0"/>
          <a:chOff x="0" y="0"/>
          <a:chExt cx="0" cy="0"/>
        </a:xfrm>
      </p:grpSpPr>
      <p:sp>
        <p:nvSpPr>
          <p:cNvPr id="2" name="Başlık 1"/>
          <p:cNvSpPr>
            <a:spLocks noGrp="1"/>
          </p:cNvSpPr>
          <p:nvPr>
            <p:ph type="title"/>
          </p:nvPr>
        </p:nvSpPr>
        <p:spPr>
          <a:xfrm>
            <a:off x="457200" y="4960138"/>
            <a:ext cx="7772400" cy="1463040"/>
          </a:xfrm>
        </p:spPr>
        <p:txBody>
          <a:bodyPr rtlCol="0" anchor="ctr">
            <a:normAutofit/>
          </a:bodyPr>
          <a:lstStyle>
            <a:lvl1pPr algn="r">
              <a:defRPr sz="5000" spc="200" baseline="0"/>
            </a:lvl1pPr>
          </a:lstStyle>
          <a:p>
            <a:pPr rtl="0"/>
            <a:r>
              <a:rPr lang="tr-TR" noProof="0"/>
              <a:t>Asıl başlık stilini düzenlemek için tıklayın</a:t>
            </a:r>
            <a:endParaRPr lang="tr-TR" noProof="0" dirty="0"/>
          </a:p>
        </p:txBody>
      </p:sp>
      <p:sp>
        <p:nvSpPr>
          <p:cNvPr id="3" name="Resim Yer Tutucusu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tr-TR" noProof="0"/>
              <a:t>Resim eklemek için simgeye tıklayın</a:t>
            </a:r>
            <a:endParaRPr lang="tr-TR" noProof="0" dirty="0"/>
          </a:p>
        </p:txBody>
      </p:sp>
      <p:sp>
        <p:nvSpPr>
          <p:cNvPr id="4" name="Metin Yer Tutucusu 3"/>
          <p:cNvSpPr>
            <a:spLocks noGrp="1"/>
          </p:cNvSpPr>
          <p:nvPr>
            <p:ph type="body" sz="half" idx="2"/>
          </p:nvPr>
        </p:nvSpPr>
        <p:spPr>
          <a:xfrm>
            <a:off x="8610600" y="4960138"/>
            <a:ext cx="3200400" cy="1463040"/>
          </a:xfrm>
        </p:spPr>
        <p:txBody>
          <a:bodyPr lIns="91440" rIns="91440" rtlCol="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tr-TR" noProof="0"/>
              <a:t>Asıl metin stillerini düzenlemek için tıklayın</a:t>
            </a:r>
          </a:p>
        </p:txBody>
      </p:sp>
      <p:sp>
        <p:nvSpPr>
          <p:cNvPr id="5" name="Tarih Yer Tutucusu 4"/>
          <p:cNvSpPr>
            <a:spLocks noGrp="1"/>
          </p:cNvSpPr>
          <p:nvPr>
            <p:ph type="dt" sz="half" idx="10"/>
          </p:nvPr>
        </p:nvSpPr>
        <p:spPr/>
        <p:txBody>
          <a:bodyPr rtlCol="0"/>
          <a:lstStyle/>
          <a:p>
            <a:pPr rtl="0"/>
            <a:fld id="{00EC1C2E-42BF-4A4A-AA0A-C5009833FAE9}" type="datetime1">
              <a:rPr lang="tr-TR" noProof="0" smtClean="0"/>
              <a:t>23.05.2022</a:t>
            </a:fld>
            <a:endParaRPr lang="tr-TR" noProof="0" dirty="0"/>
          </a:p>
        </p:txBody>
      </p:sp>
      <p:sp>
        <p:nvSpPr>
          <p:cNvPr id="6" name="Alt Bilgi Yer Tutucusu 5"/>
          <p:cNvSpPr>
            <a:spLocks noGrp="1"/>
          </p:cNvSpPr>
          <p:nvPr>
            <p:ph type="ftr" sz="quarter" idx="11"/>
          </p:nvPr>
        </p:nvSpPr>
        <p:spPr/>
        <p:txBody>
          <a:bodyPr rtlCol="0"/>
          <a:lstStyle/>
          <a:p>
            <a:pPr rtl="0"/>
            <a:endParaRPr lang="tr-TR" noProof="0" dirty="0"/>
          </a:p>
        </p:txBody>
      </p:sp>
      <p:sp>
        <p:nvSpPr>
          <p:cNvPr id="7" name="Slayt Numarası Yer Tutucusu 6"/>
          <p:cNvSpPr>
            <a:spLocks noGrp="1"/>
          </p:cNvSpPr>
          <p:nvPr>
            <p:ph type="sldNum" sz="quarter" idx="12"/>
          </p:nvPr>
        </p:nvSpPr>
        <p:spPr/>
        <p:txBody>
          <a:bodyPr rtlCol="0"/>
          <a:lstStyle/>
          <a:p>
            <a:pPr rtl="0"/>
            <a:fld id="{867E5644-1E61-4311-A31E-84CB9C7AA8A9}" type="slidenum">
              <a:rPr lang="tr-TR" noProof="0" smtClean="0"/>
              <a:t>‹#›</a:t>
            </a:fld>
            <a:endParaRPr lang="tr-TR" noProof="0" dirty="0"/>
          </a:p>
        </p:txBody>
      </p:sp>
      <p:cxnSp>
        <p:nvCxnSpPr>
          <p:cNvPr id="8" name="Düz Bağlayıcı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pPr rtl="0"/>
            <a:r>
              <a:rPr lang="tr-TR" noProof="0" dirty="0"/>
              <a:t>Asıl başlık stilini düzenlemek için tıklayın</a:t>
            </a:r>
          </a:p>
        </p:txBody>
      </p:sp>
      <p:sp>
        <p:nvSpPr>
          <p:cNvPr id="3" name="Metin Yer Tutucusu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rtl="0"/>
            <a:r>
              <a:rPr lang="tr-TR" noProof="0" dirty="0"/>
              <a:t>Asıl metin stillerini düzenlemek için tıklayın</a:t>
            </a:r>
          </a:p>
          <a:p>
            <a:pPr lvl="1" rtl="0"/>
            <a:r>
              <a:rPr lang="tr-TR" noProof="0" dirty="0"/>
              <a:t>İkinci düzey</a:t>
            </a:r>
          </a:p>
          <a:p>
            <a:pPr lvl="2" rtl="0"/>
            <a:r>
              <a:rPr lang="tr-TR" noProof="0" dirty="0"/>
              <a:t>Üçüncü düzey</a:t>
            </a:r>
          </a:p>
          <a:p>
            <a:pPr lvl="3" rtl="0"/>
            <a:r>
              <a:rPr lang="tr-TR" noProof="0" dirty="0"/>
              <a:t>Dördüncü düzey</a:t>
            </a:r>
          </a:p>
          <a:p>
            <a:pPr lvl="4" rtl="0"/>
            <a:r>
              <a:rPr lang="tr-TR" noProof="0" dirty="0"/>
              <a:t>Beşinci düzey</a:t>
            </a:r>
          </a:p>
        </p:txBody>
      </p:sp>
      <p:sp>
        <p:nvSpPr>
          <p:cNvPr id="4" name="Tarih Yer Tutucusu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Calibri" panose="020F0502020204030204" pitchFamily="34" charset="0"/>
              </a:defRPr>
            </a:lvl1pPr>
          </a:lstStyle>
          <a:p>
            <a:fld id="{E8E66F11-C330-4681-8E04-970B39CAB261}" type="datetime1">
              <a:rPr lang="tr-TR" noProof="0" smtClean="0"/>
              <a:t>23.05.2022</a:t>
            </a:fld>
            <a:endParaRPr lang="tr-TR" noProof="0" dirty="0"/>
          </a:p>
        </p:txBody>
      </p:sp>
      <p:sp>
        <p:nvSpPr>
          <p:cNvPr id="5" name="Alt Bilgi Yer Tutucusu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Calibri" panose="020F0502020204030204" pitchFamily="34" charset="0"/>
              </a:defRPr>
            </a:lvl1pPr>
          </a:lstStyle>
          <a:p>
            <a:endParaRPr lang="tr-TR" noProof="0" dirty="0"/>
          </a:p>
        </p:txBody>
      </p:sp>
      <p:sp>
        <p:nvSpPr>
          <p:cNvPr id="6" name="Slayt Numarası Yer Tutucusu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Calibri" panose="020F0502020204030204" pitchFamily="34" charset="0"/>
              </a:defRPr>
            </a:lvl1pPr>
          </a:lstStyle>
          <a:p>
            <a:fld id="{4FAB73BC-B049-4115-A692-8D63A059BFB8}" type="slidenum">
              <a:rPr lang="tr-TR" noProof="0" smtClean="0"/>
              <a:pPr/>
              <a:t>‹#›</a:t>
            </a:fld>
            <a:endParaRPr lang="tr-TR" noProof="0" dirty="0"/>
          </a:p>
        </p:txBody>
      </p:sp>
      <p:cxnSp>
        <p:nvCxnSpPr>
          <p:cNvPr id="7" name="Düz Bağlayıcı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hf sldNum="0"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Calibri" panose="020F0502020204030204" pitchFamily="34" charset="0"/>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Calibri" panose="020F0502020204030204" pitchFamily="34" charset="0"/>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Calibri" panose="020F0502020204030204" pitchFamily="34" charset="0"/>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Calibri" panose="020F0502020204030204" pitchFamily="34" charset="0"/>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Calibri" panose="020F0502020204030204" pitchFamily="34" charset="0"/>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Calibri" panose="020F0502020204030204" pitchFamily="34" charset="0"/>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E8E66F11-C330-4681-8E04-970B39CAB261}" type="datetime1">
              <a:rPr lang="tr-TR" noProof="0" smtClean="0"/>
              <a:t>23.05.2022</a:t>
            </a:fld>
            <a:endParaRPr lang="tr-TR" noProof="0"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tr-TR" noProof="0"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4FAB73BC-B049-4115-A692-8D63A059BFB8}" type="slidenum">
              <a:rPr lang="tr-TR" noProof="0" smtClean="0"/>
              <a:pPr/>
              <a:t>‹#›</a:t>
            </a:fld>
            <a:endParaRPr lang="tr-TR" noProof="0"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87729282"/>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ftr="0" dt="0"/>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hyperlink" Target="https://www.newslabturkey.org/2018/10/04/semantik-web/" TargetMode="External"/><Relationship Id="rId2" Type="http://schemas.openxmlformats.org/officeDocument/2006/relationships/hyperlink" Target="https://tr.wikipedia.org/wiki/Anlamsal_a&#287;" TargetMode="External"/><Relationship Id="rId1" Type="http://schemas.openxmlformats.org/officeDocument/2006/relationships/slideLayout" Target="../slideLayouts/slideLayout17.xml"/><Relationship Id="rId4" Type="http://schemas.openxmlformats.org/officeDocument/2006/relationships/hyperlink" Target="https://www.mediaclick.com.tr/tr/blog/semantik-web-nedir" TargetMode="Externa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7.png"/><Relationship Id="rId3" Type="http://schemas.openxmlformats.org/officeDocument/2006/relationships/diagramLayout" Target="../diagrams/layout2.xml"/><Relationship Id="rId7" Type="http://schemas.openxmlformats.org/officeDocument/2006/relationships/image" Target="../media/image21.png"/><Relationship Id="rId12" Type="http://schemas.openxmlformats.org/officeDocument/2006/relationships/image" Target="../media/image26.png"/><Relationship Id="rId2" Type="http://schemas.openxmlformats.org/officeDocument/2006/relationships/diagramData" Target="../diagrams/data2.xml"/><Relationship Id="rId1" Type="http://schemas.openxmlformats.org/officeDocument/2006/relationships/slideLayout" Target="../slideLayouts/slideLayout13.xml"/><Relationship Id="rId6" Type="http://schemas.microsoft.com/office/2007/relationships/diagramDrawing" Target="../diagrams/drawing2.xml"/><Relationship Id="rId11" Type="http://schemas.openxmlformats.org/officeDocument/2006/relationships/image" Target="../media/image25.png"/><Relationship Id="rId5" Type="http://schemas.openxmlformats.org/officeDocument/2006/relationships/diagramColors" Target="../diagrams/colors2.xml"/><Relationship Id="rId10" Type="http://schemas.openxmlformats.org/officeDocument/2006/relationships/image" Target="../media/image24.png"/><Relationship Id="rId4" Type="http://schemas.openxmlformats.org/officeDocument/2006/relationships/diagramQuickStyle" Target="../diagrams/quickStyle2.xml"/><Relationship Id="rId9"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Dikdörtgen 18">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4"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dirty="0">
              <a:latin typeface="Calibri" panose="020F0502020204030204" pitchFamily="34" charset="0"/>
            </a:endParaRPr>
          </a:p>
        </p:txBody>
      </p:sp>
      <p:pic>
        <p:nvPicPr>
          <p:cNvPr id="5" name="Resim 4">
            <a:extLst>
              <a:ext uri="{FF2B5EF4-FFF2-40B4-BE49-F238E27FC236}">
                <a16:creationId xmlns:a16="http://schemas.microsoft.com/office/drawing/2014/main" id="{230BD1B1-AA22-48F1-B3ED-579CD284605D}"/>
              </a:ext>
              <a:ext uri="{C183D7F6-B498-43B3-948B-1728B52AA6E4}">
                <adec:decorative xmlns:adec="http://schemas.microsoft.com/office/drawing/2017/decorative" val="1"/>
              </a:ext>
            </a:extLst>
          </p:cNvPr>
          <p:cNvPicPr>
            <a:picLocks noChangeAspect="1"/>
          </p:cNvPicPr>
          <p:nvPr/>
        </p:nvPicPr>
        <p:blipFill rotWithShape="1">
          <a:blip r:embed="rId3"/>
          <a:srcRect r="52444" b="-1"/>
          <a:stretch/>
        </p:blipFill>
        <p:spPr>
          <a:xfrm>
            <a:off x="-3254" y="0"/>
            <a:ext cx="12191980" cy="6858000"/>
          </a:xfrm>
          <a:prstGeom prst="rect">
            <a:avLst/>
          </a:prstGeom>
        </p:spPr>
      </p:pic>
      <p:sp>
        <p:nvSpPr>
          <p:cNvPr id="21" name="Dikdörtgen 20">
            <a:extLst>
              <a:ext uri="{FF2B5EF4-FFF2-40B4-BE49-F238E27FC236}">
                <a16:creationId xmlns:a16="http://schemas.microsoft.com/office/drawing/2014/main" id="{EAA48FC5-3C83-4F1B-BC33-DF0B588F83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6786" y="3064931"/>
            <a:ext cx="8295215" cy="2488568"/>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rtl="0"/>
            <a:endParaRPr lang="tr-TR" dirty="0">
              <a:latin typeface="Calibri" panose="020F0502020204030204" pitchFamily="34" charset="0"/>
            </a:endParaRPr>
          </a:p>
        </p:txBody>
      </p:sp>
      <p:sp>
        <p:nvSpPr>
          <p:cNvPr id="2" name="Başlık 1">
            <a:extLst>
              <a:ext uri="{FF2B5EF4-FFF2-40B4-BE49-F238E27FC236}">
                <a16:creationId xmlns:a16="http://schemas.microsoft.com/office/drawing/2014/main" id="{DE3D84FB-5D02-47D2-98FD-4F01A02E2AEA}"/>
              </a:ext>
            </a:extLst>
          </p:cNvPr>
          <p:cNvSpPr>
            <a:spLocks noGrp="1"/>
          </p:cNvSpPr>
          <p:nvPr>
            <p:ph type="ctrTitle"/>
          </p:nvPr>
        </p:nvSpPr>
        <p:spPr>
          <a:xfrm>
            <a:off x="4303620" y="3339636"/>
            <a:ext cx="7501651" cy="1090938"/>
          </a:xfrm>
        </p:spPr>
        <p:txBody>
          <a:bodyPr rtlCol="0" anchor="b">
            <a:normAutofit/>
          </a:bodyPr>
          <a:lstStyle/>
          <a:p>
            <a:pPr algn="l"/>
            <a:r>
              <a:rPr lang="tr-TR" dirty="0">
                <a:solidFill>
                  <a:srgbClr val="FFFFFF"/>
                </a:solidFill>
              </a:rPr>
              <a:t>SEMANTİK WEB</a:t>
            </a:r>
          </a:p>
        </p:txBody>
      </p:sp>
      <p:sp>
        <p:nvSpPr>
          <p:cNvPr id="3" name="Alt Başlık 2">
            <a:extLst>
              <a:ext uri="{FF2B5EF4-FFF2-40B4-BE49-F238E27FC236}">
                <a16:creationId xmlns:a16="http://schemas.microsoft.com/office/drawing/2014/main" id="{E9F6641D-ADF3-40BD-9BA3-E740E77C8826}"/>
              </a:ext>
            </a:extLst>
          </p:cNvPr>
          <p:cNvSpPr>
            <a:spLocks noGrp="1"/>
          </p:cNvSpPr>
          <p:nvPr>
            <p:ph type="subTitle" idx="1"/>
          </p:nvPr>
        </p:nvSpPr>
        <p:spPr>
          <a:xfrm>
            <a:off x="4293567" y="4722897"/>
            <a:ext cx="7501650" cy="774186"/>
          </a:xfrm>
        </p:spPr>
        <p:txBody>
          <a:bodyPr rtlCol="0" anchor="t">
            <a:normAutofit/>
          </a:bodyPr>
          <a:lstStyle/>
          <a:p>
            <a:pPr rtl="0"/>
            <a:r>
              <a:rPr lang="tr-TR" dirty="0">
                <a:solidFill>
                  <a:srgbClr val="FFFFFF"/>
                </a:solidFill>
              </a:rPr>
              <a:t>Bartın Üniversitesi, Bilgisayar Mühendisliği bölümü BSM102 sunum ödevi</a:t>
            </a:r>
          </a:p>
          <a:p>
            <a:pPr rtl="0"/>
            <a:r>
              <a:rPr lang="tr-TR" dirty="0">
                <a:solidFill>
                  <a:srgbClr val="FFFFFF"/>
                </a:solidFill>
              </a:rPr>
              <a:t>Seyfullah Kurt 20010310026</a:t>
            </a:r>
          </a:p>
        </p:txBody>
      </p:sp>
      <p:cxnSp>
        <p:nvCxnSpPr>
          <p:cNvPr id="23" name="Düz Bağlayıcı 22">
            <a:extLst>
              <a:ext uri="{FF2B5EF4-FFF2-40B4-BE49-F238E27FC236}">
                <a16:creationId xmlns:a16="http://schemas.microsoft.com/office/drawing/2014/main" id="{62F01714-1A39-4194-BD47-8A9960C5998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09349" y="4666480"/>
            <a:ext cx="6832499" cy="0"/>
          </a:xfrm>
          <a:prstGeom prst="line">
            <a:avLst/>
          </a:prstGeom>
          <a:ln w="22225">
            <a:solidFill>
              <a:srgbClr val="4AC4E3"/>
            </a:solidFill>
          </a:ln>
        </p:spPr>
        <p:style>
          <a:lnRef idx="3">
            <a:schemeClr val="accent1"/>
          </a:lnRef>
          <a:fillRef idx="0">
            <a:schemeClr val="accent1"/>
          </a:fillRef>
          <a:effectRef idx="2">
            <a:schemeClr val="accent1"/>
          </a:effectRef>
          <a:fontRef idx="minor">
            <a:schemeClr val="tx1"/>
          </a:fontRef>
        </p:style>
      </p:cxnSp>
      <p:pic>
        <p:nvPicPr>
          <p:cNvPr id="6" name="Resim 5" descr="metin, işaret, açık hava içeren bir resim&#10;&#10;Açıklama otomatik olarak oluşturuldu">
            <a:extLst>
              <a:ext uri="{FF2B5EF4-FFF2-40B4-BE49-F238E27FC236}">
                <a16:creationId xmlns:a16="http://schemas.microsoft.com/office/drawing/2014/main" id="{372470F9-F0DB-4774-A3C0-C7B266C37155}"/>
              </a:ext>
            </a:extLst>
          </p:cNvPr>
          <p:cNvPicPr>
            <a:picLocks noChangeAspect="1"/>
          </p:cNvPicPr>
          <p:nvPr/>
        </p:nvPicPr>
        <p:blipFill>
          <a:blip r:embed="rId4"/>
          <a:stretch>
            <a:fillRect/>
          </a:stretch>
        </p:blipFill>
        <p:spPr>
          <a:xfrm>
            <a:off x="4595234" y="242683"/>
            <a:ext cx="1321188" cy="1321188"/>
          </a:xfrm>
          <a:prstGeom prst="rect">
            <a:avLst/>
          </a:prstGeom>
        </p:spPr>
      </p:pic>
      <p:pic>
        <p:nvPicPr>
          <p:cNvPr id="10" name="Resim 9">
            <a:extLst>
              <a:ext uri="{FF2B5EF4-FFF2-40B4-BE49-F238E27FC236}">
                <a16:creationId xmlns:a16="http://schemas.microsoft.com/office/drawing/2014/main" id="{98493E41-8CF0-4CBF-83B2-FB8C29F17E31}"/>
              </a:ext>
            </a:extLst>
          </p:cNvPr>
          <p:cNvPicPr>
            <a:picLocks noChangeAspect="1"/>
          </p:cNvPicPr>
          <p:nvPr/>
        </p:nvPicPr>
        <p:blipFill>
          <a:blip r:embed="rId5"/>
          <a:stretch>
            <a:fillRect/>
          </a:stretch>
        </p:blipFill>
        <p:spPr>
          <a:xfrm>
            <a:off x="1195200" y="3934800"/>
            <a:ext cx="1916494" cy="1916494"/>
          </a:xfrm>
          <a:prstGeom prst="rect">
            <a:avLst/>
          </a:prstGeom>
        </p:spPr>
      </p:pic>
    </p:spTree>
    <p:extLst>
      <p:ext uri="{BB962C8B-B14F-4D97-AF65-F5344CB8AC3E}">
        <p14:creationId xmlns:p14="http://schemas.microsoft.com/office/powerpoint/2010/main" val="280625702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 name="Group 8">
            <a:extLst>
              <a:ext uri="{FF2B5EF4-FFF2-40B4-BE49-F238E27FC236}">
                <a16:creationId xmlns:a16="http://schemas.microsoft.com/office/drawing/2014/main" id="{449BC34D-9C23-4D6D-8213-1F471AF85B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5" name="Freeform 6">
              <a:extLst>
                <a:ext uri="{FF2B5EF4-FFF2-40B4-BE49-F238E27FC236}">
                  <a16:creationId xmlns:a16="http://schemas.microsoft.com/office/drawing/2014/main" id="{FA0F5D6C-5025-4D7E-82DD-C2C6FDA1E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7" name="Freeform 6">
              <a:extLst>
                <a:ext uri="{FF2B5EF4-FFF2-40B4-BE49-F238E27FC236}">
                  <a16:creationId xmlns:a16="http://schemas.microsoft.com/office/drawing/2014/main" id="{E2AF2C17-4AB4-4402-B84B-129EF95D16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8" name="Rectangle 12">
            <a:extLst>
              <a:ext uri="{FF2B5EF4-FFF2-40B4-BE49-F238E27FC236}">
                <a16:creationId xmlns:a16="http://schemas.microsoft.com/office/drawing/2014/main" id="{1F9A0C1C-8ABC-401B-8FE9-AC9327C4C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A409071A-F840-4C05-8F1E-EA250FE60BA7}"/>
              </a:ext>
            </a:extLst>
          </p:cNvPr>
          <p:cNvSpPr>
            <a:spLocks noGrp="1"/>
          </p:cNvSpPr>
          <p:nvPr>
            <p:ph type="title"/>
          </p:nvPr>
        </p:nvSpPr>
        <p:spPr>
          <a:xfrm>
            <a:off x="8154186" y="634028"/>
            <a:ext cx="3655068" cy="3732835"/>
          </a:xfrm>
        </p:spPr>
        <p:txBody>
          <a:bodyPr vert="horz" lIns="91440" tIns="45720" rIns="91440" bIns="45720" rtlCol="0" anchor="b">
            <a:normAutofit/>
          </a:bodyPr>
          <a:lstStyle/>
          <a:p>
            <a:pPr algn="ctr"/>
            <a:r>
              <a:rPr lang="en-US" sz="3800" cap="all" dirty="0"/>
              <a:t>TEŞEKKÜRLER</a:t>
            </a:r>
            <a:r>
              <a:rPr lang="tr-TR" sz="3800" cap="all" dirty="0"/>
              <a:t>…</a:t>
            </a:r>
            <a:endParaRPr lang="en-US" sz="3800" cap="all" dirty="0"/>
          </a:p>
        </p:txBody>
      </p:sp>
      <p:sp>
        <p:nvSpPr>
          <p:cNvPr id="12" name="Freeform 6">
            <a:extLst>
              <a:ext uri="{FF2B5EF4-FFF2-40B4-BE49-F238E27FC236}">
                <a16:creationId xmlns:a16="http://schemas.microsoft.com/office/drawing/2014/main" id="{BA5783C3-2F96-40A7-A24F-30CB07AA3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649163" y="634028"/>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
        <p:nvSpPr>
          <p:cNvPr id="14" name="Freeform 6">
            <a:extLst>
              <a:ext uri="{FF2B5EF4-FFF2-40B4-BE49-F238E27FC236}">
                <a16:creationId xmlns:a16="http://schemas.microsoft.com/office/drawing/2014/main" id="{A9D08DBA-0326-4C4E-ACFB-576F3ABDD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494670" y="2016617"/>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pic>
        <p:nvPicPr>
          <p:cNvPr id="16" name="Graphic 5" descr="Smiling Face with No Fill">
            <a:extLst>
              <a:ext uri="{FF2B5EF4-FFF2-40B4-BE49-F238E27FC236}">
                <a16:creationId xmlns:a16="http://schemas.microsoft.com/office/drawing/2014/main" id="{887C5FB4-4B07-8947-16AA-E1BD8496DF4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020879" y="1340841"/>
            <a:ext cx="4375510" cy="4375510"/>
          </a:xfrm>
          <a:prstGeom prst="rect">
            <a:avLst/>
          </a:prstGeom>
        </p:spPr>
      </p:pic>
    </p:spTree>
    <p:extLst>
      <p:ext uri="{BB962C8B-B14F-4D97-AF65-F5344CB8AC3E}">
        <p14:creationId xmlns:p14="http://schemas.microsoft.com/office/powerpoint/2010/main" val="34405822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16"/>
                                        </p:tgtEl>
                                        <p:attrNameLst>
                                          <p:attrName>style.visibility</p:attrName>
                                        </p:attrNameLst>
                                      </p:cBhvr>
                                      <p:to>
                                        <p:strVal val="visible"/>
                                      </p:to>
                                    </p:set>
                                    <p:animEffect transition="in" filter="fade">
                                      <p:cBhvr>
                                        <p:cTn id="7" dur="700"/>
                                        <p:tgtEl>
                                          <p:spTgt spid="16"/>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C43FF31-5962-465E-A1FB-8704529A2728}"/>
              </a:ext>
            </a:extLst>
          </p:cNvPr>
          <p:cNvSpPr>
            <a:spLocks noGrp="1"/>
          </p:cNvSpPr>
          <p:nvPr>
            <p:ph type="title"/>
          </p:nvPr>
        </p:nvSpPr>
        <p:spPr/>
        <p:txBody>
          <a:bodyPr/>
          <a:lstStyle/>
          <a:p>
            <a:r>
              <a:rPr lang="tr-TR" dirty="0"/>
              <a:t>Kaynakça</a:t>
            </a:r>
          </a:p>
        </p:txBody>
      </p:sp>
      <p:sp>
        <p:nvSpPr>
          <p:cNvPr id="5" name="Metin kutusu 4">
            <a:extLst>
              <a:ext uri="{FF2B5EF4-FFF2-40B4-BE49-F238E27FC236}">
                <a16:creationId xmlns:a16="http://schemas.microsoft.com/office/drawing/2014/main" id="{8B333C3A-9E9F-415C-ACB4-0BD1A574CA71}"/>
              </a:ext>
            </a:extLst>
          </p:cNvPr>
          <p:cNvSpPr txBox="1"/>
          <p:nvPr/>
        </p:nvSpPr>
        <p:spPr>
          <a:xfrm>
            <a:off x="1371600" y="1741983"/>
            <a:ext cx="6094140" cy="369332"/>
          </a:xfrm>
          <a:prstGeom prst="rect">
            <a:avLst/>
          </a:prstGeom>
          <a:noFill/>
        </p:spPr>
        <p:txBody>
          <a:bodyPr wrap="square">
            <a:spAutoFit/>
          </a:bodyPr>
          <a:lstStyle/>
          <a:p>
            <a:r>
              <a:rPr lang="tr-TR" dirty="0">
                <a:hlinkClick r:id="rId2"/>
              </a:rPr>
              <a:t>https://tr.wikipedia.org/wiki/Anlamsal_ağ</a:t>
            </a:r>
            <a:endParaRPr lang="tr-TR" dirty="0"/>
          </a:p>
        </p:txBody>
      </p:sp>
      <p:sp>
        <p:nvSpPr>
          <p:cNvPr id="7" name="Metin kutusu 6">
            <a:extLst>
              <a:ext uri="{FF2B5EF4-FFF2-40B4-BE49-F238E27FC236}">
                <a16:creationId xmlns:a16="http://schemas.microsoft.com/office/drawing/2014/main" id="{316953A2-2869-4676-8E48-10F73EEB87DF}"/>
              </a:ext>
            </a:extLst>
          </p:cNvPr>
          <p:cNvSpPr txBox="1"/>
          <p:nvPr/>
        </p:nvSpPr>
        <p:spPr>
          <a:xfrm>
            <a:off x="1371600" y="2260923"/>
            <a:ext cx="6094562" cy="369332"/>
          </a:xfrm>
          <a:prstGeom prst="rect">
            <a:avLst/>
          </a:prstGeom>
          <a:noFill/>
        </p:spPr>
        <p:txBody>
          <a:bodyPr wrap="square">
            <a:spAutoFit/>
          </a:bodyPr>
          <a:lstStyle/>
          <a:p>
            <a:r>
              <a:rPr lang="tr-TR" dirty="0">
                <a:hlinkClick r:id="rId3"/>
              </a:rPr>
              <a:t>https://www.newslabturkey.org/2018/10/04/semantik-web/</a:t>
            </a:r>
            <a:endParaRPr lang="tr-TR" dirty="0"/>
          </a:p>
        </p:txBody>
      </p:sp>
      <p:sp>
        <p:nvSpPr>
          <p:cNvPr id="9" name="Metin kutusu 8">
            <a:extLst>
              <a:ext uri="{FF2B5EF4-FFF2-40B4-BE49-F238E27FC236}">
                <a16:creationId xmlns:a16="http://schemas.microsoft.com/office/drawing/2014/main" id="{AB49F8EB-7F52-4AE4-AD13-9F241A56026A}"/>
              </a:ext>
            </a:extLst>
          </p:cNvPr>
          <p:cNvSpPr txBox="1"/>
          <p:nvPr/>
        </p:nvSpPr>
        <p:spPr>
          <a:xfrm>
            <a:off x="1371600" y="2773891"/>
            <a:ext cx="6094562" cy="369332"/>
          </a:xfrm>
          <a:prstGeom prst="rect">
            <a:avLst/>
          </a:prstGeom>
          <a:noFill/>
        </p:spPr>
        <p:txBody>
          <a:bodyPr wrap="square">
            <a:spAutoFit/>
          </a:bodyPr>
          <a:lstStyle/>
          <a:p>
            <a:r>
              <a:rPr lang="tr-TR" dirty="0">
                <a:hlinkClick r:id="rId4"/>
              </a:rPr>
              <a:t>https://www.mediaclick.com.tr/tr/blog/semantik-web-nedir</a:t>
            </a:r>
            <a:endParaRPr lang="tr-TR" dirty="0"/>
          </a:p>
        </p:txBody>
      </p:sp>
    </p:spTree>
    <p:extLst>
      <p:ext uri="{BB962C8B-B14F-4D97-AF65-F5344CB8AC3E}">
        <p14:creationId xmlns:p14="http://schemas.microsoft.com/office/powerpoint/2010/main" val="24263097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A4919D0-F177-4BBA-9A0B-DBA69E2ED764}"/>
              </a:ext>
            </a:extLst>
          </p:cNvPr>
          <p:cNvSpPr>
            <a:spLocks noGrp="1"/>
          </p:cNvSpPr>
          <p:nvPr>
            <p:ph type="title"/>
          </p:nvPr>
        </p:nvSpPr>
        <p:spPr>
          <a:xfrm>
            <a:off x="1235964" y="753574"/>
            <a:ext cx="9720072" cy="1499616"/>
          </a:xfrm>
        </p:spPr>
        <p:txBody>
          <a:bodyPr rtlCol="0">
            <a:normAutofit/>
          </a:bodyPr>
          <a:lstStyle/>
          <a:p>
            <a:r>
              <a:rPr lang="tr-TR" dirty="0"/>
              <a:t>GİRİŞ</a:t>
            </a:r>
          </a:p>
        </p:txBody>
      </p:sp>
      <p:graphicFrame>
        <p:nvGraphicFramePr>
          <p:cNvPr id="5" name="İçerik Yer Tutucusu 2" descr="SmartArt grafik yer tutucu">
            <a:extLst>
              <a:ext uri="{FF2B5EF4-FFF2-40B4-BE49-F238E27FC236}">
                <a16:creationId xmlns:a16="http://schemas.microsoft.com/office/drawing/2014/main" id="{91DB1382-7276-49FA-9632-38D558F457E3}"/>
              </a:ext>
            </a:extLst>
          </p:cNvPr>
          <p:cNvGraphicFramePr>
            <a:graphicFrameLocks noGrp="1"/>
          </p:cNvGraphicFramePr>
          <p:nvPr>
            <p:ph idx="1"/>
            <p:extLst>
              <p:ext uri="{D42A27DB-BD31-4B8C-83A1-F6EECF244321}">
                <p14:modId xmlns:p14="http://schemas.microsoft.com/office/powerpoint/2010/main" val="988423704"/>
              </p:ext>
            </p:extLst>
          </p:nvPr>
        </p:nvGraphicFramePr>
        <p:xfrm>
          <a:off x="1566862" y="2065903"/>
          <a:ext cx="9601200" cy="3581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017415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477EDD6-E310-43C5-8B97-EA23DB9127CE}"/>
              </a:ext>
            </a:extLst>
          </p:cNvPr>
          <p:cNvSpPr>
            <a:spLocks noGrp="1"/>
          </p:cNvSpPr>
          <p:nvPr>
            <p:ph type="title"/>
          </p:nvPr>
        </p:nvSpPr>
        <p:spPr>
          <a:xfrm>
            <a:off x="1023562" y="685800"/>
            <a:ext cx="10493524" cy="1485900"/>
          </a:xfrm>
        </p:spPr>
        <p:txBody>
          <a:bodyPr>
            <a:normAutofit/>
          </a:bodyPr>
          <a:lstStyle/>
          <a:p>
            <a:r>
              <a:rPr lang="tr-TR" dirty="0"/>
              <a:t>WEB NEDİR?</a:t>
            </a:r>
          </a:p>
        </p:txBody>
      </p:sp>
      <p:sp>
        <p:nvSpPr>
          <p:cNvPr id="9" name="Rectangle 8">
            <a:extLst>
              <a:ext uri="{FF2B5EF4-FFF2-40B4-BE49-F238E27FC236}">
                <a16:creationId xmlns:a16="http://schemas.microsoft.com/office/drawing/2014/main" id="{B9F89C22-0475-4427-B7C8-0269AD40E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İçerik Yer Tutucusu 2">
            <a:extLst>
              <a:ext uri="{FF2B5EF4-FFF2-40B4-BE49-F238E27FC236}">
                <a16:creationId xmlns:a16="http://schemas.microsoft.com/office/drawing/2014/main" id="{391FEDC5-4F39-4B95-8EDF-D39839160C58}"/>
              </a:ext>
            </a:extLst>
          </p:cNvPr>
          <p:cNvSpPr>
            <a:spLocks noGrp="1"/>
          </p:cNvSpPr>
          <p:nvPr>
            <p:ph idx="1"/>
          </p:nvPr>
        </p:nvSpPr>
        <p:spPr>
          <a:xfrm>
            <a:off x="1023563" y="2590800"/>
            <a:ext cx="5072437" cy="3581400"/>
          </a:xfrm>
        </p:spPr>
        <p:txBody>
          <a:bodyPr>
            <a:normAutofit/>
          </a:bodyPr>
          <a:lstStyle/>
          <a:p>
            <a:pPr marL="0" indent="0">
              <a:buNone/>
            </a:pPr>
            <a:r>
              <a:rPr lang="tr-TR" sz="1800" b="1" i="0" dirty="0">
                <a:effectLst/>
                <a:latin typeface="Calibri" panose="020F0502020204030204" pitchFamily="34" charset="0"/>
                <a:cs typeface="Calibri" panose="020F0502020204030204" pitchFamily="34" charset="0"/>
              </a:rPr>
              <a:t>temel olarak veri paylaşımı amacıyla çeşitli cihazları birbirine bağlayan teknolojidir</a:t>
            </a:r>
          </a:p>
          <a:p>
            <a:pPr marL="0" indent="0">
              <a:buNone/>
            </a:pPr>
            <a:endParaRPr lang="tr-TR" sz="1800" b="1" i="0" dirty="0">
              <a:effectLst/>
              <a:latin typeface="Calibri" panose="020F0502020204030204" pitchFamily="34" charset="0"/>
              <a:cs typeface="Calibri" panose="020F0502020204030204" pitchFamily="34" charset="0"/>
            </a:endParaRPr>
          </a:p>
          <a:p>
            <a:pPr marL="0" indent="0">
              <a:buNone/>
            </a:pPr>
            <a:r>
              <a:rPr lang="tr-TR" sz="1800" b="1" dirty="0">
                <a:latin typeface="Calibri" panose="020F0502020204030204" pitchFamily="34" charset="0"/>
                <a:cs typeface="Calibri" panose="020F0502020204030204" pitchFamily="34" charset="0"/>
              </a:rPr>
              <a:t>Etkileşimli web ortamına ise web 2.0 denir</a:t>
            </a:r>
            <a:endParaRPr lang="tr-TR" sz="1800" b="1" i="0" dirty="0">
              <a:effectLst/>
              <a:latin typeface="Calibri" panose="020F0502020204030204" pitchFamily="34" charset="0"/>
              <a:cs typeface="Calibri" panose="020F0502020204030204" pitchFamily="34" charset="0"/>
            </a:endParaRPr>
          </a:p>
        </p:txBody>
      </p:sp>
      <p:pic>
        <p:nvPicPr>
          <p:cNvPr id="4" name="Resim 3">
            <a:extLst>
              <a:ext uri="{FF2B5EF4-FFF2-40B4-BE49-F238E27FC236}">
                <a16:creationId xmlns:a16="http://schemas.microsoft.com/office/drawing/2014/main" id="{D0A92C58-ED1A-44C2-9BFE-E4C590F4F78E}"/>
              </a:ext>
            </a:extLst>
          </p:cNvPr>
          <p:cNvPicPr>
            <a:picLocks noChangeAspect="1"/>
          </p:cNvPicPr>
          <p:nvPr/>
        </p:nvPicPr>
        <p:blipFill>
          <a:blip r:embed="rId2"/>
          <a:stretch>
            <a:fillRect/>
          </a:stretch>
        </p:blipFill>
        <p:spPr>
          <a:xfrm>
            <a:off x="6372874" y="1878402"/>
            <a:ext cx="5341031" cy="3439160"/>
          </a:xfrm>
          <a:prstGeom prst="rect">
            <a:avLst/>
          </a:prstGeom>
        </p:spPr>
      </p:pic>
    </p:spTree>
    <p:extLst>
      <p:ext uri="{BB962C8B-B14F-4D97-AF65-F5344CB8AC3E}">
        <p14:creationId xmlns:p14="http://schemas.microsoft.com/office/powerpoint/2010/main" val="26755907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74135C0-44D5-436C-8F24-CE8CD3060626}"/>
              </a:ext>
            </a:extLst>
          </p:cNvPr>
          <p:cNvSpPr>
            <a:spLocks noGrp="1"/>
          </p:cNvSpPr>
          <p:nvPr>
            <p:ph type="title"/>
          </p:nvPr>
        </p:nvSpPr>
        <p:spPr/>
        <p:txBody>
          <a:bodyPr anchor="ctr">
            <a:normAutofit/>
          </a:bodyPr>
          <a:lstStyle/>
          <a:p>
            <a:r>
              <a:rPr lang="tr-TR" dirty="0"/>
              <a:t>SEMANTİK WEB NEDİR?</a:t>
            </a:r>
          </a:p>
        </p:txBody>
      </p:sp>
      <p:sp>
        <p:nvSpPr>
          <p:cNvPr id="3" name="İçerik Yer Tutucusu 2">
            <a:extLst>
              <a:ext uri="{FF2B5EF4-FFF2-40B4-BE49-F238E27FC236}">
                <a16:creationId xmlns:a16="http://schemas.microsoft.com/office/drawing/2014/main" id="{6AFC36C1-A777-4057-9C30-03E7270AAE5A}"/>
              </a:ext>
            </a:extLst>
          </p:cNvPr>
          <p:cNvSpPr>
            <a:spLocks noGrp="1"/>
          </p:cNvSpPr>
          <p:nvPr>
            <p:ph sz="half" idx="1"/>
          </p:nvPr>
        </p:nvSpPr>
        <p:spPr>
          <a:xfrm>
            <a:off x="1371600" y="2268325"/>
            <a:ext cx="4447786" cy="3581401"/>
          </a:xfrm>
        </p:spPr>
        <p:txBody>
          <a:bodyPr>
            <a:normAutofit/>
          </a:bodyPr>
          <a:lstStyle/>
          <a:p>
            <a:pPr marL="0" indent="0" algn="just">
              <a:buNone/>
            </a:pPr>
            <a:r>
              <a:rPr lang="tr-TR" sz="1800" b="1" dirty="0">
                <a:latin typeface="Calibri" panose="020F0502020204030204" pitchFamily="34" charset="0"/>
                <a:cs typeface="Calibri" panose="020F0502020204030204" pitchFamily="34" charset="0"/>
              </a:rPr>
              <a:t>Tam Türkçe karşılığı anlamsal ağ olup insanların anlayabileceği dillerdeki içerikleri makinanın anlayabilmesini sağlamayı amaçlayan bir tasarım prensibidir.</a:t>
            </a:r>
          </a:p>
        </p:txBody>
      </p:sp>
      <p:pic>
        <p:nvPicPr>
          <p:cNvPr id="5" name="Resim 4">
            <a:extLst>
              <a:ext uri="{FF2B5EF4-FFF2-40B4-BE49-F238E27FC236}">
                <a16:creationId xmlns:a16="http://schemas.microsoft.com/office/drawing/2014/main" id="{B1D1A87B-04D2-42FE-81F7-8F67D15767D0}"/>
              </a:ext>
            </a:extLst>
          </p:cNvPr>
          <p:cNvPicPr>
            <a:picLocks noChangeAspect="1"/>
          </p:cNvPicPr>
          <p:nvPr/>
        </p:nvPicPr>
        <p:blipFill>
          <a:blip r:embed="rId2"/>
          <a:stretch>
            <a:fillRect/>
          </a:stretch>
        </p:blipFill>
        <p:spPr>
          <a:xfrm>
            <a:off x="6796761" y="2268325"/>
            <a:ext cx="5102794" cy="3279932"/>
          </a:xfrm>
          <a:prstGeom prst="rect">
            <a:avLst/>
          </a:prstGeom>
        </p:spPr>
      </p:pic>
    </p:spTree>
    <p:extLst>
      <p:ext uri="{BB962C8B-B14F-4D97-AF65-F5344CB8AC3E}">
        <p14:creationId xmlns:p14="http://schemas.microsoft.com/office/powerpoint/2010/main" val="12760999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Metin Yer Tutucusu 9">
            <a:extLst>
              <a:ext uri="{FF2B5EF4-FFF2-40B4-BE49-F238E27FC236}">
                <a16:creationId xmlns:a16="http://schemas.microsoft.com/office/drawing/2014/main" id="{F9E0C5EA-C3FC-4969-9A54-EAE38CC61162}"/>
              </a:ext>
            </a:extLst>
          </p:cNvPr>
          <p:cNvSpPr>
            <a:spLocks noGrp="1"/>
          </p:cNvSpPr>
          <p:nvPr>
            <p:ph type="body" idx="1"/>
          </p:nvPr>
        </p:nvSpPr>
        <p:spPr>
          <a:xfrm>
            <a:off x="1363209" y="1667480"/>
            <a:ext cx="4443984" cy="2969367"/>
          </a:xfrm>
        </p:spPr>
        <p:txBody>
          <a:bodyPr/>
          <a:lstStyle/>
          <a:p>
            <a:pPr algn="just"/>
            <a:r>
              <a:rPr lang="tr-TR" sz="1800" b="1" dirty="0">
                <a:effectLst/>
                <a:latin typeface="Calibri" panose="020F0502020204030204" pitchFamily="34" charset="0"/>
                <a:ea typeface="Calibri" panose="020F0502020204030204" pitchFamily="34" charset="0"/>
                <a:cs typeface="Times New Roman" panose="02020603050405020304" pitchFamily="18" charset="0"/>
              </a:rPr>
              <a:t>Örnek olarak alacağınız bir kitabı internet üzerinden araştırmaya kalktığınızda ayrı ayrı sitelerdeki ürün bilgilerini karşılaştırıp ona göre almanız gerekir çünkü bu siteler insanların anlayabilmesi için tasarlanmıştır fakat anlamsal ağ eklentileri sayesinde zaman harcamadan kitabın satıcılarını, yayın evlerini, dillerini otomatik olarak listeleyip aralarından en uygun olanı kişiye özel olarak seçilebilir</a:t>
            </a:r>
          </a:p>
          <a:p>
            <a:endParaRPr lang="tr-TR" sz="1800" b="1" dirty="0"/>
          </a:p>
        </p:txBody>
      </p:sp>
      <p:pic>
        <p:nvPicPr>
          <p:cNvPr id="11" name="Resim 10">
            <a:extLst>
              <a:ext uri="{FF2B5EF4-FFF2-40B4-BE49-F238E27FC236}">
                <a16:creationId xmlns:a16="http://schemas.microsoft.com/office/drawing/2014/main" id="{30620387-2627-48C4-B497-4DA7A496C067}"/>
              </a:ext>
            </a:extLst>
          </p:cNvPr>
          <p:cNvPicPr>
            <a:picLocks noChangeAspect="1"/>
          </p:cNvPicPr>
          <p:nvPr/>
        </p:nvPicPr>
        <p:blipFill>
          <a:blip r:embed="rId2"/>
          <a:stretch>
            <a:fillRect/>
          </a:stretch>
        </p:blipFill>
        <p:spPr>
          <a:xfrm>
            <a:off x="6326085" y="1035617"/>
            <a:ext cx="5680710" cy="4518320"/>
          </a:xfrm>
          <a:prstGeom prst="rect">
            <a:avLst/>
          </a:prstGeom>
        </p:spPr>
      </p:pic>
    </p:spTree>
    <p:extLst>
      <p:ext uri="{BB962C8B-B14F-4D97-AF65-F5344CB8AC3E}">
        <p14:creationId xmlns:p14="http://schemas.microsoft.com/office/powerpoint/2010/main" val="41823955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69AFBD8-058B-4B45-BCA4-E63CC1F1CAC9}"/>
              </a:ext>
            </a:extLst>
          </p:cNvPr>
          <p:cNvSpPr>
            <a:spLocks noGrp="1"/>
          </p:cNvSpPr>
          <p:nvPr>
            <p:ph type="title"/>
          </p:nvPr>
        </p:nvSpPr>
        <p:spPr>
          <a:xfrm>
            <a:off x="1371600" y="685800"/>
            <a:ext cx="4452994" cy="1485900"/>
          </a:xfrm>
        </p:spPr>
        <p:txBody>
          <a:bodyPr>
            <a:normAutofit/>
          </a:bodyPr>
          <a:lstStyle/>
          <a:p>
            <a:r>
              <a:rPr lang="tr-TR" dirty="0"/>
              <a:t>ONTOLOJİ NEDİR?</a:t>
            </a:r>
          </a:p>
        </p:txBody>
      </p:sp>
      <p:sp>
        <p:nvSpPr>
          <p:cNvPr id="3" name="İçerik Yer Tutucusu 2">
            <a:extLst>
              <a:ext uri="{FF2B5EF4-FFF2-40B4-BE49-F238E27FC236}">
                <a16:creationId xmlns:a16="http://schemas.microsoft.com/office/drawing/2014/main" id="{8BFDF96A-86DC-431D-B2AD-73296CB61F9C}"/>
              </a:ext>
            </a:extLst>
          </p:cNvPr>
          <p:cNvSpPr>
            <a:spLocks noGrp="1"/>
          </p:cNvSpPr>
          <p:nvPr>
            <p:ph idx="1"/>
          </p:nvPr>
        </p:nvSpPr>
        <p:spPr>
          <a:xfrm>
            <a:off x="1371601" y="1759688"/>
            <a:ext cx="4452993" cy="4412512"/>
          </a:xfrm>
        </p:spPr>
        <p:txBody>
          <a:bodyPr>
            <a:normAutofit/>
          </a:bodyPr>
          <a:lstStyle/>
          <a:p>
            <a:pPr marL="0" indent="0" algn="just">
              <a:buNone/>
            </a:pPr>
            <a:r>
              <a:rPr lang="tr-TR" sz="1800" b="1" dirty="0">
                <a:latin typeface="Calibri" panose="020F0502020204030204" pitchFamily="34" charset="0"/>
                <a:cs typeface="Calibri" panose="020F0502020204030204" pitchFamily="34" charset="0"/>
              </a:rPr>
              <a:t>Diğer bir adıyla varlıkbilim olan bu felsefe şekli anlamsal ağın kalbini oluşturmaktadır kısaca nesnenin ne olduğunu makineye anlatmayı amaçlar.</a:t>
            </a:r>
          </a:p>
        </p:txBody>
      </p:sp>
      <p:pic>
        <p:nvPicPr>
          <p:cNvPr id="4" name="Resim 3">
            <a:extLst>
              <a:ext uri="{FF2B5EF4-FFF2-40B4-BE49-F238E27FC236}">
                <a16:creationId xmlns:a16="http://schemas.microsoft.com/office/drawing/2014/main" id="{5F29E1DD-BC73-4912-BE47-1E9E5B42B697}"/>
              </a:ext>
            </a:extLst>
          </p:cNvPr>
          <p:cNvPicPr>
            <a:picLocks noChangeAspect="1"/>
          </p:cNvPicPr>
          <p:nvPr/>
        </p:nvPicPr>
        <p:blipFill>
          <a:blip r:embed="rId2"/>
          <a:stretch>
            <a:fillRect/>
          </a:stretch>
        </p:blipFill>
        <p:spPr>
          <a:xfrm>
            <a:off x="6015980" y="805126"/>
            <a:ext cx="5866476" cy="5247747"/>
          </a:xfrm>
          <a:prstGeom prst="rect">
            <a:avLst/>
          </a:prstGeom>
        </p:spPr>
      </p:pic>
      <p:sp>
        <p:nvSpPr>
          <p:cNvPr id="5" name="Metin kutusu 4">
            <a:extLst>
              <a:ext uri="{FF2B5EF4-FFF2-40B4-BE49-F238E27FC236}">
                <a16:creationId xmlns:a16="http://schemas.microsoft.com/office/drawing/2014/main" id="{4692169A-5063-4F62-97EC-D8276AAA51F4}"/>
              </a:ext>
            </a:extLst>
          </p:cNvPr>
          <p:cNvSpPr txBox="1"/>
          <p:nvPr/>
        </p:nvSpPr>
        <p:spPr>
          <a:xfrm>
            <a:off x="7203250" y="6254150"/>
            <a:ext cx="3491935" cy="276999"/>
          </a:xfrm>
          <a:prstGeom prst="rect">
            <a:avLst/>
          </a:prstGeom>
          <a:noFill/>
        </p:spPr>
        <p:txBody>
          <a:bodyPr wrap="square" rtlCol="0">
            <a:spAutoFit/>
          </a:bodyPr>
          <a:lstStyle/>
          <a:p>
            <a:pPr algn="ctr"/>
            <a:r>
              <a:rPr lang="tr-TR" sz="1200" dirty="0"/>
              <a:t>Tim </a:t>
            </a:r>
            <a:r>
              <a:rPr lang="tr-TR" sz="1200" dirty="0" err="1"/>
              <a:t>berners</a:t>
            </a:r>
            <a:r>
              <a:rPr lang="tr-TR" sz="1200" dirty="0"/>
              <a:t> </a:t>
            </a:r>
            <a:r>
              <a:rPr lang="tr-TR" sz="1200" dirty="0" err="1"/>
              <a:t>lee</a:t>
            </a:r>
            <a:r>
              <a:rPr lang="tr-TR" sz="1200" dirty="0"/>
              <a:t> tarafından oluşturulan web modeli</a:t>
            </a:r>
          </a:p>
        </p:txBody>
      </p:sp>
    </p:spTree>
    <p:extLst>
      <p:ext uri="{BB962C8B-B14F-4D97-AF65-F5344CB8AC3E}">
        <p14:creationId xmlns:p14="http://schemas.microsoft.com/office/powerpoint/2010/main" val="18228526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9FEFAD4-17B5-4CC7-BE2C-16AF3A6F8C65}"/>
              </a:ext>
            </a:extLst>
          </p:cNvPr>
          <p:cNvSpPr>
            <a:spLocks noGrp="1"/>
          </p:cNvSpPr>
          <p:nvPr>
            <p:ph type="title"/>
          </p:nvPr>
        </p:nvSpPr>
        <p:spPr>
          <a:xfrm>
            <a:off x="1023562" y="685800"/>
            <a:ext cx="10493524" cy="1485900"/>
          </a:xfrm>
        </p:spPr>
        <p:txBody>
          <a:bodyPr>
            <a:normAutofit/>
          </a:bodyPr>
          <a:lstStyle/>
          <a:p>
            <a:r>
              <a:rPr lang="tr-TR" dirty="0"/>
              <a:t>WEB 2.0 YETERSİZSLİKLERİ</a:t>
            </a:r>
          </a:p>
        </p:txBody>
      </p:sp>
      <p:sp>
        <p:nvSpPr>
          <p:cNvPr id="9" name="Rectangle 8">
            <a:extLst>
              <a:ext uri="{FF2B5EF4-FFF2-40B4-BE49-F238E27FC236}">
                <a16:creationId xmlns:a16="http://schemas.microsoft.com/office/drawing/2014/main" id="{B9F89C22-0475-4427-B7C8-0269AD40E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İçerik Yer Tutucusu 2">
            <a:extLst>
              <a:ext uri="{FF2B5EF4-FFF2-40B4-BE49-F238E27FC236}">
                <a16:creationId xmlns:a16="http://schemas.microsoft.com/office/drawing/2014/main" id="{E223036B-885B-459D-9A96-74CF614EC90F}"/>
              </a:ext>
            </a:extLst>
          </p:cNvPr>
          <p:cNvSpPr>
            <a:spLocks noGrp="1"/>
          </p:cNvSpPr>
          <p:nvPr>
            <p:ph idx="1"/>
          </p:nvPr>
        </p:nvSpPr>
        <p:spPr>
          <a:xfrm>
            <a:off x="1023562" y="2286000"/>
            <a:ext cx="5072437" cy="3581400"/>
          </a:xfrm>
        </p:spPr>
        <p:txBody>
          <a:bodyPr>
            <a:normAutofit/>
          </a:bodyPr>
          <a:lstStyle/>
          <a:p>
            <a:pPr marL="0" indent="0">
              <a:buNone/>
            </a:pPr>
            <a:r>
              <a:rPr lang="tr-TR" sz="1800" dirty="0"/>
              <a:t>Google, </a:t>
            </a:r>
            <a:r>
              <a:rPr lang="tr-TR" sz="1800" dirty="0" err="1"/>
              <a:t>Yandex</a:t>
            </a:r>
            <a:r>
              <a:rPr lang="tr-TR" sz="1800" dirty="0"/>
              <a:t>, ve Bing gibi kelime bazında arama yapan güçlü arama motorları bile artık elde etmek istediğimiz sonuçları bize vermekte zorlanır hale geldi ve internetteki ilgilerin çoğunluğu </a:t>
            </a:r>
            <a:r>
              <a:rPr lang="tr-TR" sz="1800" dirty="0" err="1"/>
              <a:t>metinsel</a:t>
            </a:r>
            <a:r>
              <a:rPr lang="tr-TR" sz="1800" dirty="0"/>
              <a:t> kaynaklı ve sadece insanların anlayabileceği dilde yazılıyor ve makine tarafından anlaşılamayan bu bilgiler erişim sıkıntısı yaratmaya başlıyor</a:t>
            </a:r>
          </a:p>
        </p:txBody>
      </p:sp>
      <p:pic>
        <p:nvPicPr>
          <p:cNvPr id="4" name="Resim 3">
            <a:extLst>
              <a:ext uri="{FF2B5EF4-FFF2-40B4-BE49-F238E27FC236}">
                <a16:creationId xmlns:a16="http://schemas.microsoft.com/office/drawing/2014/main" id="{4D07416E-637A-474F-83AD-A51494F4F74E}"/>
              </a:ext>
            </a:extLst>
          </p:cNvPr>
          <p:cNvPicPr>
            <a:picLocks noChangeAspect="1"/>
          </p:cNvPicPr>
          <p:nvPr/>
        </p:nvPicPr>
        <p:blipFill>
          <a:blip r:embed="rId2"/>
          <a:stretch>
            <a:fillRect/>
          </a:stretch>
        </p:blipFill>
        <p:spPr>
          <a:xfrm>
            <a:off x="6412866" y="2286000"/>
            <a:ext cx="5105445" cy="2807993"/>
          </a:xfrm>
          <a:prstGeom prst="rect">
            <a:avLst/>
          </a:prstGeom>
        </p:spPr>
      </p:pic>
    </p:spTree>
    <p:extLst>
      <p:ext uri="{BB962C8B-B14F-4D97-AF65-F5344CB8AC3E}">
        <p14:creationId xmlns:p14="http://schemas.microsoft.com/office/powerpoint/2010/main" val="3594070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18BFA71-D06D-4669-A3AF-CCE4276F1B72}"/>
              </a:ext>
            </a:extLst>
          </p:cNvPr>
          <p:cNvSpPr>
            <a:spLocks noGrp="1"/>
          </p:cNvSpPr>
          <p:nvPr>
            <p:ph type="title"/>
          </p:nvPr>
        </p:nvSpPr>
        <p:spPr>
          <a:xfrm>
            <a:off x="1023562" y="685800"/>
            <a:ext cx="10493524" cy="1485900"/>
          </a:xfrm>
        </p:spPr>
        <p:txBody>
          <a:bodyPr>
            <a:normAutofit/>
          </a:bodyPr>
          <a:lstStyle/>
          <a:p>
            <a:r>
              <a:rPr lang="tr-TR" dirty="0"/>
              <a:t>MEVCUT FARKLILIKLAR</a:t>
            </a:r>
          </a:p>
        </p:txBody>
      </p:sp>
      <p:sp>
        <p:nvSpPr>
          <p:cNvPr id="9" name="Rectangle 8">
            <a:extLst>
              <a:ext uri="{FF2B5EF4-FFF2-40B4-BE49-F238E27FC236}">
                <a16:creationId xmlns:a16="http://schemas.microsoft.com/office/drawing/2014/main" id="{B9F89C22-0475-4427-B7C8-0269AD40E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İçerik Yer Tutucusu 2">
            <a:extLst>
              <a:ext uri="{FF2B5EF4-FFF2-40B4-BE49-F238E27FC236}">
                <a16:creationId xmlns:a16="http://schemas.microsoft.com/office/drawing/2014/main" id="{54FC3BA5-2806-4051-90AD-B30FE4A26113}"/>
              </a:ext>
            </a:extLst>
          </p:cNvPr>
          <p:cNvSpPr>
            <a:spLocks noGrp="1"/>
          </p:cNvSpPr>
          <p:nvPr>
            <p:ph idx="1"/>
          </p:nvPr>
        </p:nvSpPr>
        <p:spPr>
          <a:xfrm>
            <a:off x="1023562" y="2286000"/>
            <a:ext cx="5072437" cy="3581400"/>
          </a:xfrm>
        </p:spPr>
        <p:txBody>
          <a:bodyPr>
            <a:normAutofit/>
          </a:bodyPr>
          <a:lstStyle/>
          <a:p>
            <a:pPr>
              <a:buFont typeface="Arial" panose="020B0604020202020204" pitchFamily="34" charset="0"/>
              <a:buChar char="•"/>
            </a:pPr>
            <a:r>
              <a:rPr lang="tr-TR" sz="1800" b="1" i="0" dirty="0">
                <a:effectLst/>
                <a:latin typeface="Calibri" panose="020F0502020204030204" pitchFamily="34" charset="0"/>
                <a:cs typeface="Calibri" panose="020F0502020204030204" pitchFamily="34" charset="0"/>
              </a:rPr>
              <a:t>Semantik Web ile Web 2.0 arasındaki en önemli fark, arama motorları sistemlerinde fark edilecektir. Bir anlamsal arama motoru kullanan kullanıcı, kendisini ilgilendiren konuda bazı anahtar kelimeler girmek yerine sorusunu sisteme doğrudan yöneltebilecektir.</a:t>
            </a:r>
          </a:p>
          <a:p>
            <a:pPr>
              <a:buFont typeface="Arial" panose="020B0604020202020204" pitchFamily="34" charset="0"/>
              <a:buChar char="•"/>
            </a:pPr>
            <a:r>
              <a:rPr lang="tr-TR" sz="1800" b="1" i="0" dirty="0">
                <a:effectLst/>
                <a:latin typeface="Calibri" panose="020F0502020204030204" pitchFamily="34" charset="0"/>
                <a:cs typeface="Calibri" panose="020F0502020204030204" pitchFamily="34" charset="0"/>
              </a:rPr>
              <a:t>Anlamsal tarama motorları geliştirilecektir.</a:t>
            </a:r>
          </a:p>
          <a:p>
            <a:pPr>
              <a:buFont typeface="Arial" panose="020B0604020202020204" pitchFamily="34" charset="0"/>
              <a:buChar char="•"/>
            </a:pPr>
            <a:r>
              <a:rPr lang="tr-TR" sz="1800" b="1" i="0" dirty="0">
                <a:effectLst/>
                <a:latin typeface="Calibri" panose="020F0502020204030204" pitchFamily="34" charset="0"/>
                <a:cs typeface="Calibri" panose="020F0502020204030204" pitchFamily="34" charset="0"/>
              </a:rPr>
              <a:t>Elektronik tüm eşyalar interneti kullanabilecektir.</a:t>
            </a:r>
          </a:p>
          <a:p>
            <a:pPr>
              <a:buFont typeface="Arial" panose="020B0604020202020204" pitchFamily="34" charset="0"/>
              <a:buChar char="•"/>
            </a:pPr>
            <a:r>
              <a:rPr lang="tr-TR" sz="1800" b="1" i="0" dirty="0">
                <a:effectLst/>
                <a:latin typeface="Calibri" panose="020F0502020204030204" pitchFamily="34" charset="0"/>
                <a:cs typeface="Calibri" panose="020F0502020204030204" pitchFamily="34" charset="0"/>
              </a:rPr>
              <a:t>Çoklu görsel tarama özelliği gelişecektir</a:t>
            </a:r>
            <a:r>
              <a:rPr lang="tr-TR" sz="1800" b="1" i="0" dirty="0">
                <a:effectLst/>
                <a:latin typeface="RalewayMedium"/>
              </a:rPr>
              <a:t>.</a:t>
            </a:r>
          </a:p>
          <a:p>
            <a:pPr marL="0" indent="0">
              <a:buNone/>
            </a:pPr>
            <a:endParaRPr lang="tr-TR" sz="1800" b="1" dirty="0"/>
          </a:p>
        </p:txBody>
      </p:sp>
      <p:pic>
        <p:nvPicPr>
          <p:cNvPr id="6" name="Resim 5">
            <a:extLst>
              <a:ext uri="{FF2B5EF4-FFF2-40B4-BE49-F238E27FC236}">
                <a16:creationId xmlns:a16="http://schemas.microsoft.com/office/drawing/2014/main" id="{8C40280C-5C18-42BF-B4C5-273BED211D18}"/>
              </a:ext>
            </a:extLst>
          </p:cNvPr>
          <p:cNvPicPr>
            <a:picLocks noChangeAspect="1"/>
          </p:cNvPicPr>
          <p:nvPr/>
        </p:nvPicPr>
        <p:blipFill rotWithShape="1">
          <a:blip r:embed="rId2"/>
          <a:srcRect t="17878"/>
          <a:stretch/>
        </p:blipFill>
        <p:spPr>
          <a:xfrm>
            <a:off x="7069300" y="1954738"/>
            <a:ext cx="4447786" cy="4217462"/>
          </a:xfrm>
          <a:prstGeom prst="rect">
            <a:avLst/>
          </a:prstGeom>
          <a:noFill/>
        </p:spPr>
      </p:pic>
    </p:spTree>
    <p:extLst>
      <p:ext uri="{BB962C8B-B14F-4D97-AF65-F5344CB8AC3E}">
        <p14:creationId xmlns:p14="http://schemas.microsoft.com/office/powerpoint/2010/main" val="27149106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DAFB338-D484-4D9C-8A4E-CD610E1CF78A}"/>
              </a:ext>
            </a:extLst>
          </p:cNvPr>
          <p:cNvSpPr>
            <a:spLocks noGrp="1"/>
          </p:cNvSpPr>
          <p:nvPr>
            <p:ph type="title"/>
          </p:nvPr>
        </p:nvSpPr>
        <p:spPr>
          <a:xfrm>
            <a:off x="1390650" y="685800"/>
            <a:ext cx="6176775" cy="1485900"/>
          </a:xfrm>
        </p:spPr>
        <p:txBody>
          <a:bodyPr>
            <a:normAutofit/>
          </a:bodyPr>
          <a:lstStyle/>
          <a:p>
            <a:r>
              <a:rPr lang="tr-TR"/>
              <a:t>PROJE ÖRNEKLERİ</a:t>
            </a:r>
          </a:p>
        </p:txBody>
      </p:sp>
      <p:graphicFrame>
        <p:nvGraphicFramePr>
          <p:cNvPr id="7" name="İçerik Yer Tutucusu 4">
            <a:extLst>
              <a:ext uri="{FF2B5EF4-FFF2-40B4-BE49-F238E27FC236}">
                <a16:creationId xmlns:a16="http://schemas.microsoft.com/office/drawing/2014/main" id="{33D7452E-0DC3-6433-CA3C-24B5125BA176}"/>
              </a:ext>
            </a:extLst>
          </p:cNvPr>
          <p:cNvGraphicFramePr>
            <a:graphicFrameLocks noGrp="1"/>
          </p:cNvGraphicFramePr>
          <p:nvPr>
            <p:ph idx="1"/>
            <p:extLst>
              <p:ext uri="{D42A27DB-BD31-4B8C-83A1-F6EECF244321}">
                <p14:modId xmlns:p14="http://schemas.microsoft.com/office/powerpoint/2010/main" val="1609658726"/>
              </p:ext>
            </p:extLst>
          </p:nvPr>
        </p:nvGraphicFramePr>
        <p:xfrm>
          <a:off x="1390649" y="2286000"/>
          <a:ext cx="6176776" cy="3581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4" name="Resim 13">
            <a:extLst>
              <a:ext uri="{FF2B5EF4-FFF2-40B4-BE49-F238E27FC236}">
                <a16:creationId xmlns:a16="http://schemas.microsoft.com/office/drawing/2014/main" id="{47DEB708-66E1-4FE5-9498-803EB5821861}"/>
              </a:ext>
            </a:extLst>
          </p:cNvPr>
          <p:cNvPicPr>
            <a:picLocks noChangeAspect="1"/>
          </p:cNvPicPr>
          <p:nvPr/>
        </p:nvPicPr>
        <p:blipFill rotWithShape="1">
          <a:blip r:embed="rId7"/>
          <a:srcRect l="6302" t="12397" r="6419" b="11622"/>
          <a:stretch/>
        </p:blipFill>
        <p:spPr>
          <a:xfrm>
            <a:off x="7910633" y="1982836"/>
            <a:ext cx="2288479" cy="900686"/>
          </a:xfrm>
          <a:prstGeom prst="rect">
            <a:avLst/>
          </a:prstGeom>
        </p:spPr>
      </p:pic>
      <p:pic>
        <p:nvPicPr>
          <p:cNvPr id="15" name="Resim 14">
            <a:extLst>
              <a:ext uri="{FF2B5EF4-FFF2-40B4-BE49-F238E27FC236}">
                <a16:creationId xmlns:a16="http://schemas.microsoft.com/office/drawing/2014/main" id="{9E60F6EE-F893-4633-A0F6-A9D1A83E043B}"/>
              </a:ext>
            </a:extLst>
          </p:cNvPr>
          <p:cNvPicPr>
            <a:picLocks noChangeAspect="1"/>
          </p:cNvPicPr>
          <p:nvPr/>
        </p:nvPicPr>
        <p:blipFill>
          <a:blip r:embed="rId8"/>
          <a:stretch>
            <a:fillRect/>
          </a:stretch>
        </p:blipFill>
        <p:spPr>
          <a:xfrm>
            <a:off x="7910633" y="2790858"/>
            <a:ext cx="1400635" cy="669869"/>
          </a:xfrm>
          <a:prstGeom prst="rect">
            <a:avLst/>
          </a:prstGeom>
        </p:spPr>
      </p:pic>
      <p:pic>
        <p:nvPicPr>
          <p:cNvPr id="17" name="Resim 16">
            <a:extLst>
              <a:ext uri="{FF2B5EF4-FFF2-40B4-BE49-F238E27FC236}">
                <a16:creationId xmlns:a16="http://schemas.microsoft.com/office/drawing/2014/main" id="{B2A74C86-72CF-4E4A-8435-5DFE8D4B11D1}"/>
              </a:ext>
            </a:extLst>
          </p:cNvPr>
          <p:cNvPicPr>
            <a:picLocks noChangeAspect="1"/>
          </p:cNvPicPr>
          <p:nvPr/>
        </p:nvPicPr>
        <p:blipFill>
          <a:blip r:embed="rId9"/>
          <a:stretch>
            <a:fillRect/>
          </a:stretch>
        </p:blipFill>
        <p:spPr>
          <a:xfrm>
            <a:off x="7913112" y="3543300"/>
            <a:ext cx="2286000" cy="533400"/>
          </a:xfrm>
          <a:prstGeom prst="rect">
            <a:avLst/>
          </a:prstGeom>
        </p:spPr>
      </p:pic>
      <p:pic>
        <p:nvPicPr>
          <p:cNvPr id="19" name="Resim 18">
            <a:extLst>
              <a:ext uri="{FF2B5EF4-FFF2-40B4-BE49-F238E27FC236}">
                <a16:creationId xmlns:a16="http://schemas.microsoft.com/office/drawing/2014/main" id="{888CF246-40BA-4AF5-BC24-36BB7709684A}"/>
              </a:ext>
            </a:extLst>
          </p:cNvPr>
          <p:cNvPicPr>
            <a:picLocks noChangeAspect="1"/>
          </p:cNvPicPr>
          <p:nvPr/>
        </p:nvPicPr>
        <p:blipFill rotWithShape="1">
          <a:blip r:embed="rId10"/>
          <a:srcRect l="8451" t="17856" r="-2451" b="21323"/>
          <a:stretch/>
        </p:blipFill>
        <p:spPr>
          <a:xfrm>
            <a:off x="7910633" y="4120505"/>
            <a:ext cx="2139174" cy="560704"/>
          </a:xfrm>
          <a:prstGeom prst="rect">
            <a:avLst/>
          </a:prstGeom>
        </p:spPr>
      </p:pic>
      <p:pic>
        <p:nvPicPr>
          <p:cNvPr id="20" name="Resim 19">
            <a:extLst>
              <a:ext uri="{FF2B5EF4-FFF2-40B4-BE49-F238E27FC236}">
                <a16:creationId xmlns:a16="http://schemas.microsoft.com/office/drawing/2014/main" id="{28D22DB8-C9BD-4427-955C-CA732C263387}"/>
              </a:ext>
            </a:extLst>
          </p:cNvPr>
          <p:cNvPicPr>
            <a:picLocks noChangeAspect="1"/>
          </p:cNvPicPr>
          <p:nvPr/>
        </p:nvPicPr>
        <p:blipFill rotWithShape="1">
          <a:blip r:embed="rId11"/>
          <a:srcRect l="6228" t="14585" r="41248" b="54989"/>
          <a:stretch/>
        </p:blipFill>
        <p:spPr>
          <a:xfrm>
            <a:off x="7910633" y="4766509"/>
            <a:ext cx="1935894" cy="560704"/>
          </a:xfrm>
          <a:prstGeom prst="rect">
            <a:avLst/>
          </a:prstGeom>
        </p:spPr>
      </p:pic>
      <p:pic>
        <p:nvPicPr>
          <p:cNvPr id="21" name="Resim 20">
            <a:extLst>
              <a:ext uri="{FF2B5EF4-FFF2-40B4-BE49-F238E27FC236}">
                <a16:creationId xmlns:a16="http://schemas.microsoft.com/office/drawing/2014/main" id="{9BFAE97D-F416-46BA-B312-0B4291A1E8C2}"/>
              </a:ext>
            </a:extLst>
          </p:cNvPr>
          <p:cNvPicPr>
            <a:picLocks noChangeAspect="1"/>
          </p:cNvPicPr>
          <p:nvPr/>
        </p:nvPicPr>
        <p:blipFill rotWithShape="1">
          <a:blip r:embed="rId12"/>
          <a:srcRect l="79908" t="-580" b="1390"/>
          <a:stretch/>
        </p:blipFill>
        <p:spPr>
          <a:xfrm>
            <a:off x="9826783" y="4752735"/>
            <a:ext cx="646762" cy="574478"/>
          </a:xfrm>
          <a:prstGeom prst="rect">
            <a:avLst/>
          </a:prstGeom>
        </p:spPr>
      </p:pic>
      <p:pic>
        <p:nvPicPr>
          <p:cNvPr id="22" name="Resim 21">
            <a:extLst>
              <a:ext uri="{FF2B5EF4-FFF2-40B4-BE49-F238E27FC236}">
                <a16:creationId xmlns:a16="http://schemas.microsoft.com/office/drawing/2014/main" id="{4E4AEDA5-829E-488F-9F68-F517C70CB800}"/>
              </a:ext>
            </a:extLst>
          </p:cNvPr>
          <p:cNvPicPr>
            <a:picLocks noChangeAspect="1"/>
          </p:cNvPicPr>
          <p:nvPr/>
        </p:nvPicPr>
        <p:blipFill rotWithShape="1">
          <a:blip r:embed="rId13"/>
          <a:srcRect t="30497" b="35773"/>
          <a:stretch/>
        </p:blipFill>
        <p:spPr>
          <a:xfrm>
            <a:off x="7910633" y="5357244"/>
            <a:ext cx="1963386" cy="662261"/>
          </a:xfrm>
          <a:prstGeom prst="rect">
            <a:avLst/>
          </a:prstGeom>
        </p:spPr>
      </p:pic>
    </p:spTree>
    <p:extLst>
      <p:ext uri="{BB962C8B-B14F-4D97-AF65-F5344CB8AC3E}">
        <p14:creationId xmlns:p14="http://schemas.microsoft.com/office/powerpoint/2010/main" val="39819391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250"/>
                                        <p:tgtEl>
                                          <p:spTgt spid="15"/>
                                        </p:tgtEl>
                                      </p:cBhvr>
                                    </p:animEffect>
                                  </p:childTnLst>
                                </p:cTn>
                              </p:par>
                            </p:childTnLst>
                          </p:cTn>
                        </p:par>
                        <p:par>
                          <p:cTn id="12" fill="hold">
                            <p:stCondLst>
                              <p:cond delay="750"/>
                            </p:stCondLst>
                            <p:childTnLst>
                              <p:par>
                                <p:cTn id="13" presetID="10" presetClass="entr" presetSubtype="0" fill="hold" nodeType="after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250"/>
                                        <p:tgtEl>
                                          <p:spTgt spid="17"/>
                                        </p:tgtEl>
                                      </p:cBhvr>
                                    </p:animEffect>
                                  </p:childTnLst>
                                </p:cTn>
                              </p:par>
                            </p:childTnLst>
                          </p:cTn>
                        </p:par>
                        <p:par>
                          <p:cTn id="16" fill="hold">
                            <p:stCondLst>
                              <p:cond delay="1000"/>
                            </p:stCondLst>
                            <p:childTnLst>
                              <p:par>
                                <p:cTn id="17" presetID="10" presetClass="entr" presetSubtype="0" fill="hold" nodeType="after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250"/>
                                        <p:tgtEl>
                                          <p:spTgt spid="19"/>
                                        </p:tgtEl>
                                      </p:cBhvr>
                                    </p:animEffect>
                                  </p:childTnLst>
                                </p:cTn>
                              </p:par>
                            </p:childTnLst>
                          </p:cTn>
                        </p:par>
                        <p:par>
                          <p:cTn id="20" fill="hold">
                            <p:stCondLst>
                              <p:cond delay="1250"/>
                            </p:stCondLst>
                            <p:childTnLst>
                              <p:par>
                                <p:cTn id="21" presetID="10" presetClass="entr" presetSubtype="0" fill="hold" nodeType="after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fade">
                                      <p:cBhvr>
                                        <p:cTn id="23" dur="250"/>
                                        <p:tgtEl>
                                          <p:spTgt spid="20"/>
                                        </p:tgtEl>
                                      </p:cBhvr>
                                    </p:animEffect>
                                  </p:childTnLst>
                                </p:cTn>
                              </p:par>
                              <p:par>
                                <p:cTn id="24" presetID="10" presetClass="entr" presetSubtype="0" fill="hold" nodeType="with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fade">
                                      <p:cBhvr>
                                        <p:cTn id="26" dur="500"/>
                                        <p:tgtEl>
                                          <p:spTgt spid="21"/>
                                        </p:tgtEl>
                                      </p:cBhvr>
                                    </p:animEffect>
                                  </p:childTnLst>
                                </p:cTn>
                              </p:par>
                            </p:childTnLst>
                          </p:cTn>
                        </p:par>
                        <p:par>
                          <p:cTn id="27" fill="hold">
                            <p:stCondLst>
                              <p:cond delay="1750"/>
                            </p:stCondLst>
                            <p:childTnLst>
                              <p:par>
                                <p:cTn id="28" presetID="10" presetClass="entr" presetSubtype="0" fill="hold" nodeType="after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fade">
                                      <p:cBhvr>
                                        <p:cTn id="30" dur="25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Office_36807319_TF22378848.potx" id="{FA829434-90D8-42F3-AAD8-E0ADAE141A54}" vid="{81ABD5A3-FB1B-4CAC-9DBB-9DCD23BF5CAA}"/>
    </a:ext>
  </a:extLst>
</a:theme>
</file>

<file path=ppt/theme/theme2.xml><?xml version="1.0" encoding="utf-8"?>
<a:theme xmlns:a="http://schemas.openxmlformats.org/drawingml/2006/main" name="Kırpma">
  <a:themeElements>
    <a:clrScheme name="Kırpma">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Kırpma">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Kırpma">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3.xml><?xml version="1.0" encoding="utf-8"?>
<a:theme xmlns:a="http://schemas.openxmlformats.org/drawingml/2006/main" name="Ofis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is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Belge" ma:contentTypeID="0x010100172A7A337F74944E8E7D8D5A817BC83B" ma:contentTypeVersion="9" ma:contentTypeDescription="Yeni belge oluşturun." ma:contentTypeScope="" ma:versionID="117aac282e992955d86a861fab8819e7">
  <xsd:schema xmlns:xsd="http://www.w3.org/2001/XMLSchema" xmlns:xs="http://www.w3.org/2001/XMLSchema" xmlns:p="http://schemas.microsoft.com/office/2006/metadata/properties" xmlns:ns3="5608d0e8-1674-47f8-950e-4bd0ba4598a2" targetNamespace="http://schemas.microsoft.com/office/2006/metadata/properties" ma:root="true" ma:fieldsID="13eb3ae02bb5d39e0b79d28a893e6206" ns3:_="">
    <xsd:import namespace="5608d0e8-1674-47f8-950e-4bd0ba4598a2"/>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Locatio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608d0e8-1674-47f8-950e-4bd0ba4598a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element name="MediaLengthInSeconds" ma:index="16"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çerik Türü"/>
        <xsd:element ref="dc:title" minOccurs="0" maxOccurs="1" ma:index="4" ma:displayName="Başlık"/>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E72ABBB-D855-4BAF-94EC-AA4627480EB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608d0e8-1674-47f8-950e-4bd0ba4598a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F44C90D-2A62-4985-9618-3460247437B1}">
  <ds:schemaRefs>
    <ds:schemaRef ds:uri="http://schemas.microsoft.com/sharepoint/v3/contenttype/forms"/>
  </ds:schemaRefs>
</ds:datastoreItem>
</file>

<file path=customXml/itemProps3.xml><?xml version="1.0" encoding="utf-8"?>
<ds:datastoreItem xmlns:ds="http://schemas.openxmlformats.org/officeDocument/2006/customXml" ds:itemID="{788A2F88-55C5-4ED1-9541-807C65424763}">
  <ds:schemaRefs>
    <ds:schemaRef ds:uri="http://purl.org/dc/terms/"/>
    <ds:schemaRef ds:uri="http://schemas.microsoft.com/office/2006/metadata/properties"/>
    <ds:schemaRef ds:uri="5608d0e8-1674-47f8-950e-4bd0ba4598a2"/>
    <ds:schemaRef ds:uri="http://schemas.microsoft.com/office/2006/documentManagement/types"/>
    <ds:schemaRef ds:uri="http://purl.org/dc/elements/1.1/"/>
    <ds:schemaRef ds:uri="http://schemas.microsoft.com/office/infopath/2007/PartnerControls"/>
    <ds:schemaRef ds:uri="http://schemas.openxmlformats.org/package/2006/metadata/core-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TM10001105[[fn=Kırpma]]</Template>
  <TotalTime>447</TotalTime>
  <Words>313</Words>
  <Application>Microsoft Office PowerPoint</Application>
  <PresentationFormat>Geniş ekran</PresentationFormat>
  <Paragraphs>40</Paragraphs>
  <Slides>11</Slides>
  <Notes>2</Notes>
  <HiddenSlides>0</HiddenSlides>
  <MMClips>0</MMClips>
  <ScaleCrop>false</ScaleCrop>
  <HeadingPairs>
    <vt:vector size="6" baseType="variant">
      <vt:variant>
        <vt:lpstr>Kullanılan Yazı Tipleri</vt:lpstr>
      </vt:variant>
      <vt:variant>
        <vt:i4>6</vt:i4>
      </vt:variant>
      <vt:variant>
        <vt:lpstr>Tema</vt:lpstr>
      </vt:variant>
      <vt:variant>
        <vt:i4>2</vt:i4>
      </vt:variant>
      <vt:variant>
        <vt:lpstr>Slayt Başlıkları</vt:lpstr>
      </vt:variant>
      <vt:variant>
        <vt:i4>11</vt:i4>
      </vt:variant>
    </vt:vector>
  </HeadingPairs>
  <TitlesOfParts>
    <vt:vector size="19" baseType="lpstr">
      <vt:lpstr>Arial</vt:lpstr>
      <vt:lpstr>Calibri</vt:lpstr>
      <vt:lpstr>Franklin Gothic Book</vt:lpstr>
      <vt:lpstr>RalewayMedium</vt:lpstr>
      <vt:lpstr>Tw Cen MT</vt:lpstr>
      <vt:lpstr>Wingdings 3</vt:lpstr>
      <vt:lpstr>İntegral</vt:lpstr>
      <vt:lpstr>Kırpma</vt:lpstr>
      <vt:lpstr>SEMANTİK WEB</vt:lpstr>
      <vt:lpstr>GİRİŞ</vt:lpstr>
      <vt:lpstr>WEB NEDİR?</vt:lpstr>
      <vt:lpstr>SEMANTİK WEB NEDİR?</vt:lpstr>
      <vt:lpstr>PowerPoint Sunusu</vt:lpstr>
      <vt:lpstr>ONTOLOJİ NEDİR?</vt:lpstr>
      <vt:lpstr>WEB 2.0 YETERSİZSLİKLERİ</vt:lpstr>
      <vt:lpstr>MEVCUT FARKLILIKLAR</vt:lpstr>
      <vt:lpstr>PROJE ÖRNEKLERİ</vt:lpstr>
      <vt:lpstr>TEŞEKKÜRLER…</vt:lpstr>
      <vt:lpstr>Kaynakça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SEMANTİK WEB</dc:title>
  <dc:creator>Seyfullah Kurt</dc:creator>
  <cp:lastModifiedBy>Seyfullah Kurt</cp:lastModifiedBy>
  <cp:revision>3</cp:revision>
  <dcterms:created xsi:type="dcterms:W3CDTF">2022-03-31T14:33:04Z</dcterms:created>
  <dcterms:modified xsi:type="dcterms:W3CDTF">2022-05-23T11:47:45Z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0x010100172A7A337F74944E8E7D8D5A817BC83B</vt:lpwstr>
  </property>
</Properties>
</file>