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 of the world's best new restaurants for 2020 | CNN Travel">
            <a:extLst>
              <a:ext uri="{FF2B5EF4-FFF2-40B4-BE49-F238E27FC236}">
                <a16:creationId xmlns:a16="http://schemas.microsoft.com/office/drawing/2014/main" id="{A7F61A89-675B-8393-3838-611BE580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257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UML CLASS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427" y="5094178"/>
            <a:ext cx="3395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47749" y="954817"/>
            <a:ext cx="2715700" cy="4834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47749" y="1646234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593252" y="1179641"/>
            <a:ext cx="122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Restuarant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97335" y="2395665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6997335" y="2852865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7496252" y="2459718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21039" y="3565481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30" idx="1"/>
            <a:endCxn id="30" idx="3"/>
          </p:cNvCxnSpPr>
          <p:nvPr/>
        </p:nvCxnSpPr>
        <p:spPr>
          <a:xfrm>
            <a:off x="7021039" y="4022681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635704" y="3625369"/>
            <a:ext cx="163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TablesManager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97335" y="1331375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1"/>
            <a:endCxn id="33" idx="3"/>
          </p:cNvCxnSpPr>
          <p:nvPr/>
        </p:nvCxnSpPr>
        <p:spPr>
          <a:xfrm>
            <a:off x="6997335" y="1788575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7329479" y="1379523"/>
            <a:ext cx="208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KitchenManager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570642" y="2877540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98999" y="4022681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55156" y="1788575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736273" y="2940841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97613" y="4036834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94047" y="1784025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09046" y="2060653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address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9046" y="173991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name : string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573" y="155689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GLOBAL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95387" y="2578918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hunan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464122" y="3761057"/>
            <a:ext cx="838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tables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47799" y="1531516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kitchen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2E4E1A-F897-C644-4410-DF3984718AFF}"/>
              </a:ext>
            </a:extLst>
          </p:cNvPr>
          <p:cNvSpPr/>
          <p:nvPr/>
        </p:nvSpPr>
        <p:spPr>
          <a:xfrm>
            <a:off x="7026309" y="473439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A3FB4D-23A1-E317-19DB-B2DE9B383A9A}"/>
              </a:ext>
            </a:extLst>
          </p:cNvPr>
          <p:cNvCxnSpPr/>
          <p:nvPr/>
        </p:nvCxnSpPr>
        <p:spPr>
          <a:xfrm>
            <a:off x="7026309" y="519159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BBD34D-C8EA-A52B-2971-BCDA530FCB20}"/>
              </a:ext>
            </a:extLst>
          </p:cNvPr>
          <p:cNvSpPr txBox="1"/>
          <p:nvPr/>
        </p:nvSpPr>
        <p:spPr>
          <a:xfrm>
            <a:off x="7317008" y="4786656"/>
            <a:ext cx="210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OrdersManager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A71AD3-72A3-8356-DCB6-805B717C60EB}"/>
              </a:ext>
            </a:extLst>
          </p:cNvPr>
          <p:cNvCxnSpPr/>
          <p:nvPr/>
        </p:nvCxnSpPr>
        <p:spPr>
          <a:xfrm>
            <a:off x="5565608" y="5191599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3AA5AB6-38C7-E41B-33D6-AE0DC477E8F7}"/>
              </a:ext>
            </a:extLst>
          </p:cNvPr>
          <p:cNvSpPr txBox="1"/>
          <p:nvPr/>
        </p:nvSpPr>
        <p:spPr>
          <a:xfrm>
            <a:off x="6407160" y="4929989"/>
            <a:ext cx="64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orders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FAC18B-AD28-90F5-D571-B4AD716FA701}"/>
              </a:ext>
            </a:extLst>
          </p:cNvPr>
          <p:cNvSpPr txBox="1"/>
          <p:nvPr/>
        </p:nvSpPr>
        <p:spPr>
          <a:xfrm>
            <a:off x="6795158" y="5208244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07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4756" y="700447"/>
            <a:ext cx="2159828" cy="181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704756" y="1193094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464281" y="854327"/>
            <a:ext cx="73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Meal</a:t>
            </a:r>
          </a:p>
        </p:txBody>
      </p:sp>
      <p:sp>
        <p:nvSpPr>
          <p:cNvPr id="6" name="Rectangle 5"/>
          <p:cNvSpPr/>
          <p:nvPr/>
        </p:nvSpPr>
        <p:spPr>
          <a:xfrm>
            <a:off x="982440" y="1297042"/>
            <a:ext cx="267799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1"/>
            <a:endCxn id="6" idx="3"/>
          </p:cNvCxnSpPr>
          <p:nvPr/>
        </p:nvCxnSpPr>
        <p:spPr>
          <a:xfrm>
            <a:off x="982440" y="1754242"/>
            <a:ext cx="267799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1506371" y="1356427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KitchenManager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19359" y="3173662"/>
            <a:ext cx="2290350" cy="1239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096745" y="3618587"/>
            <a:ext cx="22903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1665289" y="3202496"/>
            <a:ext cx="16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FoodStock</a:t>
            </a:r>
            <a:endParaRPr lang="en-US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3620678" y="1754242"/>
            <a:ext cx="107949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4418785" y="146638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3085" y="4909917"/>
            <a:ext cx="2159828" cy="1593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03736" y="540256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7398280" y="497157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Drink</a:t>
            </a:r>
          </a:p>
        </p:txBody>
      </p:sp>
      <p:cxnSp>
        <p:nvCxnSpPr>
          <p:cNvPr id="34" name="Straight Connector 33"/>
          <p:cNvCxnSpPr>
            <a:cxnSpLocks/>
            <a:endCxn id="49" idx="3"/>
          </p:cNvCxnSpPr>
          <p:nvPr/>
        </p:nvCxnSpPr>
        <p:spPr>
          <a:xfrm flipV="1">
            <a:off x="6108649" y="2767145"/>
            <a:ext cx="0" cy="29342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6573" y="127981"/>
            <a:ext cx="101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KITCHEN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48252" y="669559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F4B71-6BE8-31AB-665E-7E2DC83864ED}"/>
              </a:ext>
            </a:extLst>
          </p:cNvPr>
          <p:cNvSpPr/>
          <p:nvPr/>
        </p:nvSpPr>
        <p:spPr>
          <a:xfrm>
            <a:off x="6688579" y="3049830"/>
            <a:ext cx="2159828" cy="1593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C27DE2-8A87-4C0E-60DF-2D49F2C77534}"/>
              </a:ext>
            </a:extLst>
          </p:cNvPr>
          <p:cNvCxnSpPr/>
          <p:nvPr/>
        </p:nvCxnSpPr>
        <p:spPr>
          <a:xfrm>
            <a:off x="6703085" y="3542479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E1C593-97FE-21F3-DC84-1D64095356E9}"/>
              </a:ext>
            </a:extLst>
          </p:cNvPr>
          <p:cNvSpPr txBox="1"/>
          <p:nvPr/>
        </p:nvSpPr>
        <p:spPr>
          <a:xfrm>
            <a:off x="7130192" y="3111489"/>
            <a:ext cx="10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002C6BC-BB42-9AC6-84AE-89FB85FC5E76}"/>
              </a:ext>
            </a:extLst>
          </p:cNvPr>
          <p:cNvSpPr/>
          <p:nvPr/>
        </p:nvSpPr>
        <p:spPr>
          <a:xfrm>
            <a:off x="5973421" y="2528886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D344F2-90EB-7EFC-7149-C904974B0EEB}"/>
              </a:ext>
            </a:extLst>
          </p:cNvPr>
          <p:cNvCxnSpPr>
            <a:cxnSpLocks/>
          </p:cNvCxnSpPr>
          <p:nvPr/>
        </p:nvCxnSpPr>
        <p:spPr>
          <a:xfrm flipH="1">
            <a:off x="6108649" y="3416532"/>
            <a:ext cx="58850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48CF6D-5CBC-DA7C-CE1F-79792580A9D1}"/>
              </a:ext>
            </a:extLst>
          </p:cNvPr>
          <p:cNvCxnSpPr>
            <a:cxnSpLocks/>
          </p:cNvCxnSpPr>
          <p:nvPr/>
        </p:nvCxnSpPr>
        <p:spPr>
          <a:xfrm>
            <a:off x="8862913" y="3840429"/>
            <a:ext cx="83792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24B31D-B5E6-3488-C6A2-67DC983641DD}"/>
              </a:ext>
            </a:extLst>
          </p:cNvPr>
          <p:cNvCxnSpPr>
            <a:cxnSpLocks/>
          </p:cNvCxnSpPr>
          <p:nvPr/>
        </p:nvCxnSpPr>
        <p:spPr>
          <a:xfrm>
            <a:off x="6110768" y="5692411"/>
            <a:ext cx="61756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1C57306-3BC6-2086-D1AE-3B94F2F99EDE}"/>
              </a:ext>
            </a:extLst>
          </p:cNvPr>
          <p:cNvSpPr/>
          <p:nvPr/>
        </p:nvSpPr>
        <p:spPr>
          <a:xfrm>
            <a:off x="9700838" y="2967258"/>
            <a:ext cx="2064340" cy="1401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15A148-DE08-35E6-2CDD-988DC0BE16FB}"/>
              </a:ext>
            </a:extLst>
          </p:cNvPr>
          <p:cNvCxnSpPr>
            <a:cxnSpLocks/>
          </p:cNvCxnSpPr>
          <p:nvPr/>
        </p:nvCxnSpPr>
        <p:spPr>
          <a:xfrm>
            <a:off x="9700838" y="3488851"/>
            <a:ext cx="2064340" cy="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35A41A-AB3E-5E3C-C5A8-A95229A6F871}"/>
              </a:ext>
            </a:extLst>
          </p:cNvPr>
          <p:cNvSpPr txBox="1"/>
          <p:nvPr/>
        </p:nvSpPr>
        <p:spPr>
          <a:xfrm>
            <a:off x="10195372" y="3134092"/>
            <a:ext cx="12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FoodType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FBF611-9162-624F-AF36-F9771E9044CA}"/>
              </a:ext>
            </a:extLst>
          </p:cNvPr>
          <p:cNvSpPr txBox="1"/>
          <p:nvPr/>
        </p:nvSpPr>
        <p:spPr>
          <a:xfrm>
            <a:off x="10315893" y="2967257"/>
            <a:ext cx="98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05DF20-1263-8E3D-A16E-5358CA58B88F}"/>
              </a:ext>
            </a:extLst>
          </p:cNvPr>
          <p:cNvSpPr txBox="1"/>
          <p:nvPr/>
        </p:nvSpPr>
        <p:spPr>
          <a:xfrm>
            <a:off x="9907589" y="3572373"/>
            <a:ext cx="77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DESERT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BBAEA8-99D7-0589-5FFA-7E4042B3D8ED}"/>
              </a:ext>
            </a:extLst>
          </p:cNvPr>
          <p:cNvSpPr txBox="1"/>
          <p:nvPr/>
        </p:nvSpPr>
        <p:spPr>
          <a:xfrm>
            <a:off x="9897726" y="3793578"/>
            <a:ext cx="98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2C788E-89EB-D18F-9241-85F47766E7D0}"/>
              </a:ext>
            </a:extLst>
          </p:cNvPr>
          <p:cNvSpPr txBox="1"/>
          <p:nvPr/>
        </p:nvSpPr>
        <p:spPr>
          <a:xfrm>
            <a:off x="9889479" y="4060724"/>
            <a:ext cx="1242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VEGETABLE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BB5A189-893A-00DE-13F5-2B48A5BE9CEB}"/>
              </a:ext>
            </a:extLst>
          </p:cNvPr>
          <p:cNvCxnSpPr>
            <a:cxnSpLocks/>
          </p:cNvCxnSpPr>
          <p:nvPr/>
        </p:nvCxnSpPr>
        <p:spPr>
          <a:xfrm>
            <a:off x="8882793" y="5728863"/>
            <a:ext cx="83792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0F4264-3157-3610-D985-EC7710640024}"/>
              </a:ext>
            </a:extLst>
          </p:cNvPr>
          <p:cNvSpPr/>
          <p:nvPr/>
        </p:nvSpPr>
        <p:spPr>
          <a:xfrm>
            <a:off x="9720718" y="4855692"/>
            <a:ext cx="2064340" cy="1684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999B9DF-2A19-A77D-6C0F-695BFC1AB04B}"/>
              </a:ext>
            </a:extLst>
          </p:cNvPr>
          <p:cNvCxnSpPr>
            <a:cxnSpLocks/>
          </p:cNvCxnSpPr>
          <p:nvPr/>
        </p:nvCxnSpPr>
        <p:spPr>
          <a:xfrm>
            <a:off x="9720718" y="5377285"/>
            <a:ext cx="2064340" cy="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67BB558-997E-765B-DEEC-03657AD2252F}"/>
              </a:ext>
            </a:extLst>
          </p:cNvPr>
          <p:cNvSpPr txBox="1"/>
          <p:nvPr/>
        </p:nvSpPr>
        <p:spPr>
          <a:xfrm>
            <a:off x="10160092" y="5022526"/>
            <a:ext cx="118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DrinkType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EFCB5E-5FF7-E633-91D7-FFD56201DBE3}"/>
              </a:ext>
            </a:extLst>
          </p:cNvPr>
          <p:cNvSpPr txBox="1"/>
          <p:nvPr/>
        </p:nvSpPr>
        <p:spPr>
          <a:xfrm>
            <a:off x="10335773" y="4855691"/>
            <a:ext cx="98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136A9DF-7CC2-5783-1FE5-A0C1E79BC622}"/>
              </a:ext>
            </a:extLst>
          </p:cNvPr>
          <p:cNvSpPr txBox="1"/>
          <p:nvPr/>
        </p:nvSpPr>
        <p:spPr>
          <a:xfrm>
            <a:off x="9927469" y="5460807"/>
            <a:ext cx="13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JUICE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99D9EB-29C4-9E2E-8547-289DDB7FC680}"/>
              </a:ext>
            </a:extLst>
          </p:cNvPr>
          <p:cNvSpPr txBox="1"/>
          <p:nvPr/>
        </p:nvSpPr>
        <p:spPr>
          <a:xfrm>
            <a:off x="9917606" y="5721768"/>
            <a:ext cx="98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F28310-69DB-5FE5-D68A-9D78B49A85B8}"/>
              </a:ext>
            </a:extLst>
          </p:cNvPr>
          <p:cNvSpPr txBox="1"/>
          <p:nvPr/>
        </p:nvSpPr>
        <p:spPr>
          <a:xfrm>
            <a:off x="9909359" y="5949158"/>
            <a:ext cx="1855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FRESH_DRINK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FA8D69-88CB-5527-F930-C9B78723BB26}"/>
              </a:ext>
            </a:extLst>
          </p:cNvPr>
          <p:cNvSpPr txBox="1"/>
          <p:nvPr/>
        </p:nvSpPr>
        <p:spPr>
          <a:xfrm>
            <a:off x="9477462" y="3531308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9C6D8D-1C96-98EA-EAB4-4E1E45B232CB}"/>
              </a:ext>
            </a:extLst>
          </p:cNvPr>
          <p:cNvSpPr txBox="1"/>
          <p:nvPr/>
        </p:nvSpPr>
        <p:spPr>
          <a:xfrm>
            <a:off x="9191171" y="38390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type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FAFF71-D667-285D-646C-8E9863092EB4}"/>
              </a:ext>
            </a:extLst>
          </p:cNvPr>
          <p:cNvSpPr txBox="1"/>
          <p:nvPr/>
        </p:nvSpPr>
        <p:spPr>
          <a:xfrm>
            <a:off x="9223833" y="570509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type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822B79-E818-F92D-4F57-D6D7C0349721}"/>
              </a:ext>
            </a:extLst>
          </p:cNvPr>
          <p:cNvSpPr txBox="1"/>
          <p:nvPr/>
        </p:nvSpPr>
        <p:spPr>
          <a:xfrm>
            <a:off x="9445006" y="541974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746D74-5325-26D7-3F56-8755BF054A20}"/>
              </a:ext>
            </a:extLst>
          </p:cNvPr>
          <p:cNvSpPr txBox="1"/>
          <p:nvPr/>
        </p:nvSpPr>
        <p:spPr>
          <a:xfrm>
            <a:off x="4767538" y="1767226"/>
            <a:ext cx="107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price : string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F3FEE5B-D358-C2C1-6BB8-75968C7F3B81}"/>
              </a:ext>
            </a:extLst>
          </p:cNvPr>
          <p:cNvSpPr txBox="1"/>
          <p:nvPr/>
        </p:nvSpPr>
        <p:spPr>
          <a:xfrm>
            <a:off x="4738340" y="1542222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name : string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5B76E6E-CEC8-5CBD-7E9A-98D105098AAE}"/>
              </a:ext>
            </a:extLst>
          </p:cNvPr>
          <p:cNvSpPr txBox="1"/>
          <p:nvPr/>
        </p:nvSpPr>
        <p:spPr>
          <a:xfrm>
            <a:off x="1946863" y="290540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DBCE54C-911B-8A2B-1738-218AE7CE642A}"/>
              </a:ext>
            </a:extLst>
          </p:cNvPr>
          <p:cNvCxnSpPr>
            <a:cxnSpLocks/>
          </p:cNvCxnSpPr>
          <p:nvPr/>
        </p:nvCxnSpPr>
        <p:spPr>
          <a:xfrm>
            <a:off x="2228398" y="2213498"/>
            <a:ext cx="3836" cy="97574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7C4883D-407A-7803-F0E0-A5F168EB58BD}"/>
              </a:ext>
            </a:extLst>
          </p:cNvPr>
          <p:cNvSpPr txBox="1"/>
          <p:nvPr/>
        </p:nvSpPr>
        <p:spPr>
          <a:xfrm>
            <a:off x="5310450" y="25138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4D44BE-6DB1-7ABC-D323-1FC904F4401B}"/>
              </a:ext>
            </a:extLst>
          </p:cNvPr>
          <p:cNvSpPr txBox="1"/>
          <p:nvPr/>
        </p:nvSpPr>
        <p:spPr>
          <a:xfrm>
            <a:off x="1136483" y="3675624"/>
            <a:ext cx="1724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quantity : number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EEA928-F5A8-271C-0C50-085DA7875431}"/>
              </a:ext>
            </a:extLst>
          </p:cNvPr>
          <p:cNvSpPr/>
          <p:nvPr/>
        </p:nvSpPr>
        <p:spPr>
          <a:xfrm>
            <a:off x="7854786" y="966473"/>
            <a:ext cx="1758018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B97006-6480-6443-17D6-79CA3DCBC534}"/>
              </a:ext>
            </a:extLst>
          </p:cNvPr>
          <p:cNvCxnSpPr>
            <a:cxnSpLocks/>
          </p:cNvCxnSpPr>
          <p:nvPr/>
        </p:nvCxnSpPr>
        <p:spPr>
          <a:xfrm flipV="1">
            <a:off x="7854786" y="1488076"/>
            <a:ext cx="1758018" cy="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47112A-1139-45C4-8909-34CC9869C92B}"/>
              </a:ext>
            </a:extLst>
          </p:cNvPr>
          <p:cNvSpPr txBox="1"/>
          <p:nvPr/>
        </p:nvSpPr>
        <p:spPr>
          <a:xfrm>
            <a:off x="7987632" y="1139395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MealCategory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93459E-9D2B-0B77-54C6-F46823A7768D}"/>
              </a:ext>
            </a:extLst>
          </p:cNvPr>
          <p:cNvSpPr txBox="1"/>
          <p:nvPr/>
        </p:nvSpPr>
        <p:spPr>
          <a:xfrm>
            <a:off x="8384780" y="950279"/>
            <a:ext cx="842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7B78A4-7F05-2C4D-EABE-4EE4BAAA745E}"/>
              </a:ext>
            </a:extLst>
          </p:cNvPr>
          <p:cNvSpPr txBox="1"/>
          <p:nvPr/>
        </p:nvSpPr>
        <p:spPr>
          <a:xfrm>
            <a:off x="8084686" y="1571595"/>
            <a:ext cx="114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FOOD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E947B7-24ED-11F9-CD1E-B5C1D85BB7C0}"/>
              </a:ext>
            </a:extLst>
          </p:cNvPr>
          <p:cNvSpPr txBox="1"/>
          <p:nvPr/>
        </p:nvSpPr>
        <p:spPr>
          <a:xfrm>
            <a:off x="8074080" y="1798224"/>
            <a:ext cx="148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DRINK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12D624-1C55-CD58-ABD0-0FA960021BC6}"/>
              </a:ext>
            </a:extLst>
          </p:cNvPr>
          <p:cNvSpPr txBox="1"/>
          <p:nvPr/>
        </p:nvSpPr>
        <p:spPr>
          <a:xfrm>
            <a:off x="7555677" y="1187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A6BEAB-0C1C-DCB4-9373-44B3986D0166}"/>
              </a:ext>
            </a:extLst>
          </p:cNvPr>
          <p:cNvSpPr txBox="1"/>
          <p:nvPr/>
        </p:nvSpPr>
        <p:spPr>
          <a:xfrm>
            <a:off x="7099904" y="1542261"/>
            <a:ext cx="840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category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24D97D-80D4-2B82-BE7B-BD52270985BD}"/>
              </a:ext>
            </a:extLst>
          </p:cNvPr>
          <p:cNvCxnSpPr>
            <a:cxnSpLocks/>
          </p:cNvCxnSpPr>
          <p:nvPr/>
        </p:nvCxnSpPr>
        <p:spPr>
          <a:xfrm>
            <a:off x="6864584" y="1541093"/>
            <a:ext cx="97835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E06C57E-FFF0-D76C-3A18-9E2C499917E7}"/>
              </a:ext>
            </a:extLst>
          </p:cNvPr>
          <p:cNvSpPr txBox="1"/>
          <p:nvPr/>
        </p:nvSpPr>
        <p:spPr>
          <a:xfrm>
            <a:off x="9915983" y="6177033"/>
            <a:ext cx="118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COFFEE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5B6464-B52A-E2A5-E999-6955246E1EDC}"/>
              </a:ext>
            </a:extLst>
          </p:cNvPr>
          <p:cNvSpPr txBox="1"/>
          <p:nvPr/>
        </p:nvSpPr>
        <p:spPr>
          <a:xfrm>
            <a:off x="4033835" y="1725483"/>
            <a:ext cx="91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menu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6DA288-79B6-9BA2-FC0E-E7682D6D6EF9}"/>
              </a:ext>
            </a:extLst>
          </p:cNvPr>
          <p:cNvSpPr txBox="1"/>
          <p:nvPr/>
        </p:nvSpPr>
        <p:spPr>
          <a:xfrm>
            <a:off x="4743238" y="1281974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E66E3F9-D90F-7DD5-168D-55761FF37C1B}"/>
              </a:ext>
            </a:extLst>
          </p:cNvPr>
          <p:cNvCxnSpPr>
            <a:cxnSpLocks/>
          </p:cNvCxnSpPr>
          <p:nvPr/>
        </p:nvCxnSpPr>
        <p:spPr>
          <a:xfrm>
            <a:off x="5303037" y="2489978"/>
            <a:ext cx="0" cy="14574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5095460-74B4-62AE-2ED5-D4F40C5CBED4}"/>
              </a:ext>
            </a:extLst>
          </p:cNvPr>
          <p:cNvCxnSpPr>
            <a:cxnSpLocks/>
          </p:cNvCxnSpPr>
          <p:nvPr/>
        </p:nvCxnSpPr>
        <p:spPr>
          <a:xfrm flipH="1">
            <a:off x="3409709" y="3947466"/>
            <a:ext cx="189500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932B804-C06B-7ADB-1392-C10ED07DD5F3}"/>
              </a:ext>
            </a:extLst>
          </p:cNvPr>
          <p:cNvSpPr txBox="1"/>
          <p:nvPr/>
        </p:nvSpPr>
        <p:spPr>
          <a:xfrm>
            <a:off x="4684849" y="2513868"/>
            <a:ext cx="71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meal</a:t>
            </a:r>
          </a:p>
        </p:txBody>
      </p:sp>
    </p:spTree>
    <p:extLst>
      <p:ext uri="{BB962C8B-B14F-4D97-AF65-F5344CB8AC3E}">
        <p14:creationId xmlns:p14="http://schemas.microsoft.com/office/powerpoint/2010/main" val="327781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3609" y="2898111"/>
            <a:ext cx="1455313" cy="166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37106" y="3438327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1688316" y="3068988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2617" y="1602139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12617" y="202214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4844555" y="1652809"/>
            <a:ext cx="118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2617" y="3020251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712617" y="3438824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4963820" y="30694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9751" y="2820889"/>
            <a:ext cx="1441788" cy="83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879750" y="323946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7255654" y="2870124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10135" y="3535027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Isosceles Triangle 28"/>
          <p:cNvSpPr/>
          <p:nvPr/>
        </p:nvSpPr>
        <p:spPr>
          <a:xfrm rot="16200000">
            <a:off x="2882412" y="3308632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638005" y="2063853"/>
            <a:ext cx="18105" cy="1452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5" idx="1"/>
          </p:cNvCxnSpPr>
          <p:nvPr/>
        </p:nvCxnSpPr>
        <p:spPr>
          <a:xfrm>
            <a:off x="3653427" y="2059339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53427" y="3513629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Isosceles Triangle 32"/>
          <p:cNvSpPr/>
          <p:nvPr/>
        </p:nvSpPr>
        <p:spPr>
          <a:xfrm rot="16200000">
            <a:off x="6161143" y="3424688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185407" y="3415928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3430085" y="15568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1"/>
            <a:endCxn id="35" idx="3"/>
          </p:cNvCxnSpPr>
          <p:nvPr/>
        </p:nvCxnSpPr>
        <p:spPr>
          <a:xfrm>
            <a:off x="3430085" y="61288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044749" y="229432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403167" y="1083954"/>
            <a:ext cx="11805" cy="122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81334" y="227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5597" y="3656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8943" y="3467329"/>
            <a:ext cx="1233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salary: number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2238" y="3734381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66808" y="3974773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66808" y="4215165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phone? : number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73540" y="3837379"/>
            <a:ext cx="1455313" cy="71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73540" y="425595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210781" y="3876156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Waiter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6636237" y="2277980"/>
            <a:ext cx="0" cy="36823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074634" y="1083955"/>
            <a:ext cx="22828" cy="2595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408621" y="2288838"/>
            <a:ext cx="294675" cy="2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091121" y="3673138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633499" y="4380891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1443040" y="3509377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43198" y="5376704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443198" y="589830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1708564" y="554962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7663" y="536051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85862" y="5981826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62492" y="620845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159168" y="4568166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2166254" y="5061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67547" y="5098899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gender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573" y="155689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77943" y="4732863"/>
            <a:ext cx="1653525" cy="1983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4677943" y="5254466"/>
            <a:ext cx="1653525" cy="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4698509" y="4904333"/>
            <a:ext cx="16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StaffCategory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22408" y="4716669"/>
            <a:ext cx="79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20606" y="5337985"/>
            <a:ext cx="863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WAITER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97237" y="5564614"/>
            <a:ext cx="96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CLEANER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5393913" y="3924325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5400999" y="4417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12316" y="446983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category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97237" y="5826629"/>
            <a:ext cx="666382" cy="31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3B34ED-B313-8B80-7BD1-CFA5B8060448}"/>
              </a:ext>
            </a:extLst>
          </p:cNvPr>
          <p:cNvSpPr/>
          <p:nvPr/>
        </p:nvSpPr>
        <p:spPr>
          <a:xfrm>
            <a:off x="6891871" y="4722348"/>
            <a:ext cx="1455313" cy="71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2454342-B8A9-5882-FCB8-66F112C62602}"/>
              </a:ext>
            </a:extLst>
          </p:cNvPr>
          <p:cNvCxnSpPr/>
          <p:nvPr/>
        </p:nvCxnSpPr>
        <p:spPr>
          <a:xfrm flipV="1">
            <a:off x="6891871" y="5140921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7F83B12-01BD-A707-3D50-2A293814D46C}"/>
              </a:ext>
            </a:extLst>
          </p:cNvPr>
          <p:cNvSpPr txBox="1"/>
          <p:nvPr/>
        </p:nvSpPr>
        <p:spPr>
          <a:xfrm>
            <a:off x="7156542" y="476112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7354736-B463-1FAB-F786-43EA84B83C16}"/>
              </a:ext>
            </a:extLst>
          </p:cNvPr>
          <p:cNvCxnSpPr/>
          <p:nvPr/>
        </p:nvCxnSpPr>
        <p:spPr>
          <a:xfrm flipV="1">
            <a:off x="6652041" y="5134037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6472953-FC8A-4119-0F2E-3A234DCC4C5E}"/>
              </a:ext>
            </a:extLst>
          </p:cNvPr>
          <p:cNvSpPr/>
          <p:nvPr/>
        </p:nvSpPr>
        <p:spPr>
          <a:xfrm>
            <a:off x="6866225" y="5581465"/>
            <a:ext cx="1455313" cy="71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4BB7D0-959C-84B6-8653-33CC9E35EFD5}"/>
              </a:ext>
            </a:extLst>
          </p:cNvPr>
          <p:cNvCxnSpPr/>
          <p:nvPr/>
        </p:nvCxnSpPr>
        <p:spPr>
          <a:xfrm flipV="1">
            <a:off x="6866225" y="600003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EDF149E-24D4-C05F-17C6-C6BDAA0D64DC}"/>
              </a:ext>
            </a:extLst>
          </p:cNvPr>
          <p:cNvSpPr txBox="1"/>
          <p:nvPr/>
        </p:nvSpPr>
        <p:spPr>
          <a:xfrm>
            <a:off x="7161901" y="562024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Cashier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8156031-B5B2-B43F-FBB5-BE4E6A6D76A5}"/>
              </a:ext>
            </a:extLst>
          </p:cNvPr>
          <p:cNvCxnSpPr/>
          <p:nvPr/>
        </p:nvCxnSpPr>
        <p:spPr>
          <a:xfrm flipV="1">
            <a:off x="6626395" y="5940146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4A6FD0D-D130-28F5-E55A-6FD42FE33A9E}"/>
              </a:ext>
            </a:extLst>
          </p:cNvPr>
          <p:cNvSpPr txBox="1"/>
          <p:nvPr/>
        </p:nvSpPr>
        <p:spPr>
          <a:xfrm>
            <a:off x="4882805" y="6102838"/>
            <a:ext cx="1019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CASHIER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4BB027-921C-5000-5879-CDEE64893A97}"/>
              </a:ext>
            </a:extLst>
          </p:cNvPr>
          <p:cNvSpPr txBox="1"/>
          <p:nvPr/>
        </p:nvSpPr>
        <p:spPr>
          <a:xfrm>
            <a:off x="1721292" y="2913091"/>
            <a:ext cx="85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&lt;Abstract&gt;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0230F7-16D1-D296-A555-860599A09EAF}"/>
              </a:ext>
            </a:extLst>
          </p:cNvPr>
          <p:cNvCxnSpPr/>
          <p:nvPr/>
        </p:nvCxnSpPr>
        <p:spPr>
          <a:xfrm>
            <a:off x="8329037" y="3304937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9997B99-D797-562A-578A-439CFCBE7B77}"/>
              </a:ext>
            </a:extLst>
          </p:cNvPr>
          <p:cNvSpPr/>
          <p:nvPr/>
        </p:nvSpPr>
        <p:spPr>
          <a:xfrm>
            <a:off x="9418527" y="2969877"/>
            <a:ext cx="2159828" cy="6352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AFF37E-9261-2D47-9C1D-46631656AC55}"/>
              </a:ext>
            </a:extLst>
          </p:cNvPr>
          <p:cNvSpPr txBox="1"/>
          <p:nvPr/>
        </p:nvSpPr>
        <p:spPr>
          <a:xfrm>
            <a:off x="10008397" y="3074121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FoodType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1A51B4-2688-F02C-FC11-3CF0BFF55B8F}"/>
              </a:ext>
            </a:extLst>
          </p:cNvPr>
          <p:cNvSpPr txBox="1"/>
          <p:nvPr/>
        </p:nvSpPr>
        <p:spPr>
          <a:xfrm>
            <a:off x="8968665" y="299004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0/1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FEDEEC-61B7-F106-BB59-5F32D7E57A9D}"/>
              </a:ext>
            </a:extLst>
          </p:cNvPr>
          <p:cNvSpPr txBox="1"/>
          <p:nvPr/>
        </p:nvSpPr>
        <p:spPr>
          <a:xfrm>
            <a:off x="8690539" y="3319163"/>
            <a:ext cx="792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speciality</a:t>
            </a:r>
            <a:endParaRPr 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0EEE3F-22DE-47D7-8EF3-1B15AF713F89}"/>
              </a:ext>
            </a:extLst>
          </p:cNvPr>
          <p:cNvSpPr txBox="1"/>
          <p:nvPr/>
        </p:nvSpPr>
        <p:spPr>
          <a:xfrm>
            <a:off x="10149627" y="29160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217457-A588-EB67-F0DB-49F7D453AB5C}"/>
              </a:ext>
            </a:extLst>
          </p:cNvPr>
          <p:cNvSpPr/>
          <p:nvPr/>
        </p:nvSpPr>
        <p:spPr>
          <a:xfrm>
            <a:off x="6879750" y="1786025"/>
            <a:ext cx="1441788" cy="83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36529F-3D50-D052-60E4-AE5098EA8E08}"/>
              </a:ext>
            </a:extLst>
          </p:cNvPr>
          <p:cNvCxnSpPr/>
          <p:nvPr/>
        </p:nvCxnSpPr>
        <p:spPr>
          <a:xfrm flipV="1">
            <a:off x="6879749" y="220459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CFE221E-DEB6-C13A-58C4-4548D2D0339A}"/>
              </a:ext>
            </a:extLst>
          </p:cNvPr>
          <p:cNvSpPr txBox="1"/>
          <p:nvPr/>
        </p:nvSpPr>
        <p:spPr>
          <a:xfrm>
            <a:off x="6823238" y="179397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DeliveryPerson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ADC0B2F-D303-4432-2535-14FB8A526487}"/>
              </a:ext>
            </a:extLst>
          </p:cNvPr>
          <p:cNvCxnSpPr/>
          <p:nvPr/>
        </p:nvCxnSpPr>
        <p:spPr>
          <a:xfrm flipV="1">
            <a:off x="6640814" y="2283101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EF688AE-2A2F-146B-7B22-858DFF528BC1}"/>
              </a:ext>
            </a:extLst>
          </p:cNvPr>
          <p:cNvSpPr/>
          <p:nvPr/>
        </p:nvSpPr>
        <p:spPr>
          <a:xfrm>
            <a:off x="9405003" y="728689"/>
            <a:ext cx="1844599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A23B22C-5066-5B54-5D68-59C82AAF2827}"/>
              </a:ext>
            </a:extLst>
          </p:cNvPr>
          <p:cNvCxnSpPr>
            <a:cxnSpLocks/>
          </p:cNvCxnSpPr>
          <p:nvPr/>
        </p:nvCxnSpPr>
        <p:spPr>
          <a:xfrm>
            <a:off x="9405003" y="1250294"/>
            <a:ext cx="184459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4479921-9AE9-66C4-D9E1-978EDF02A827}"/>
              </a:ext>
            </a:extLst>
          </p:cNvPr>
          <p:cNvSpPr txBox="1"/>
          <p:nvPr/>
        </p:nvSpPr>
        <p:spPr>
          <a:xfrm>
            <a:off x="9484163" y="875435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VehicleCategory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10C08E5-F081-2647-9B62-C17090994568}"/>
              </a:ext>
            </a:extLst>
          </p:cNvPr>
          <p:cNvSpPr txBox="1"/>
          <p:nvPr/>
        </p:nvSpPr>
        <p:spPr>
          <a:xfrm>
            <a:off x="9988004" y="71249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977E20-162B-13B9-3D09-8F66936065BF}"/>
              </a:ext>
            </a:extLst>
          </p:cNvPr>
          <p:cNvSpPr txBox="1"/>
          <p:nvPr/>
        </p:nvSpPr>
        <p:spPr>
          <a:xfrm>
            <a:off x="9647667" y="1333811"/>
            <a:ext cx="785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TUCTUC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4499140-2346-1354-A197-B34B6D838091}"/>
              </a:ext>
            </a:extLst>
          </p:cNvPr>
          <p:cNvSpPr txBox="1"/>
          <p:nvPr/>
        </p:nvSpPr>
        <p:spPr>
          <a:xfrm>
            <a:off x="9624297" y="1560440"/>
            <a:ext cx="1188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MOTORCYCLE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5E6A43-B378-916D-46DD-1A3281F4AA16}"/>
              </a:ext>
            </a:extLst>
          </p:cNvPr>
          <p:cNvSpPr txBox="1"/>
          <p:nvPr/>
        </p:nvSpPr>
        <p:spPr>
          <a:xfrm>
            <a:off x="9624297" y="1822455"/>
            <a:ext cx="1102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165BFF-70DE-49CF-DDEE-C14CCAB0106E}"/>
              </a:ext>
            </a:extLst>
          </p:cNvPr>
          <p:cNvSpPr txBox="1"/>
          <p:nvPr/>
        </p:nvSpPr>
        <p:spPr>
          <a:xfrm>
            <a:off x="9609865" y="2098664"/>
            <a:ext cx="89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7DB553-0AB1-3F8B-E761-3A4A65924ABB}"/>
              </a:ext>
            </a:extLst>
          </p:cNvPr>
          <p:cNvSpPr txBox="1"/>
          <p:nvPr/>
        </p:nvSpPr>
        <p:spPr>
          <a:xfrm>
            <a:off x="4677942" y="6379558"/>
            <a:ext cx="1703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DELIVERYPERSON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703F5EC-65BD-9FFD-90A1-FD3284AE523A}"/>
              </a:ext>
            </a:extLst>
          </p:cNvPr>
          <p:cNvCxnSpPr/>
          <p:nvPr/>
        </p:nvCxnSpPr>
        <p:spPr>
          <a:xfrm>
            <a:off x="8329037" y="2172422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F0A25F9-2A23-08E9-FB10-765F300A7D46}"/>
              </a:ext>
            </a:extLst>
          </p:cNvPr>
          <p:cNvSpPr txBox="1"/>
          <p:nvPr/>
        </p:nvSpPr>
        <p:spPr>
          <a:xfrm>
            <a:off x="9051795" y="18575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79BC83-2A1B-D74C-D2D4-595B7F1FBD82}"/>
              </a:ext>
            </a:extLst>
          </p:cNvPr>
          <p:cNvSpPr txBox="1"/>
          <p:nvPr/>
        </p:nvSpPr>
        <p:spPr>
          <a:xfrm>
            <a:off x="8772463" y="2186648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vehicle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7C7E48B-79DD-D8C0-21CA-992A2A671631}"/>
              </a:ext>
            </a:extLst>
          </p:cNvPr>
          <p:cNvSpPr/>
          <p:nvPr/>
        </p:nvSpPr>
        <p:spPr>
          <a:xfrm>
            <a:off x="1442075" y="507629"/>
            <a:ext cx="1455313" cy="166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57E9DD6-81DE-C069-6FDB-56787F110626}"/>
              </a:ext>
            </a:extLst>
          </p:cNvPr>
          <p:cNvCxnSpPr/>
          <p:nvPr/>
        </p:nvCxnSpPr>
        <p:spPr>
          <a:xfrm flipV="1">
            <a:off x="1443458" y="104877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5C8930A-466E-A80D-744C-8BC8D8AAA18C}"/>
              </a:ext>
            </a:extLst>
          </p:cNvPr>
          <p:cNvSpPr txBox="1"/>
          <p:nvPr/>
        </p:nvSpPr>
        <p:spPr>
          <a:xfrm>
            <a:off x="1747216" y="58806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04B22F-5376-758C-81BA-F8CA28E28E72}"/>
              </a:ext>
            </a:extLst>
          </p:cNvPr>
          <p:cNvSpPr txBox="1"/>
          <p:nvPr/>
        </p:nvSpPr>
        <p:spPr>
          <a:xfrm>
            <a:off x="1478590" y="1344827"/>
            <a:ext cx="1191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district : string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DB4A8DA-121A-77F8-6242-CBA73B4E9840}"/>
              </a:ext>
            </a:extLst>
          </p:cNvPr>
          <p:cNvSpPr txBox="1"/>
          <p:nvPr/>
        </p:nvSpPr>
        <p:spPr>
          <a:xfrm>
            <a:off x="1473160" y="1585219"/>
            <a:ext cx="98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city : string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D708AB-360B-C52F-B6F2-6ED9CF9515C2}"/>
              </a:ext>
            </a:extLst>
          </p:cNvPr>
          <p:cNvSpPr txBox="1"/>
          <p:nvPr/>
        </p:nvSpPr>
        <p:spPr>
          <a:xfrm>
            <a:off x="1443040" y="1119823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street : string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529518F-37D8-02CA-D0AE-5AE525D838C0}"/>
              </a:ext>
            </a:extLst>
          </p:cNvPr>
          <p:cNvCxnSpPr>
            <a:cxnSpLocks/>
          </p:cNvCxnSpPr>
          <p:nvPr/>
        </p:nvCxnSpPr>
        <p:spPr>
          <a:xfrm flipV="1">
            <a:off x="2181846" y="2151715"/>
            <a:ext cx="0" cy="74362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6A89CE8-68E3-D2B6-12D1-47F7EB333B24}"/>
              </a:ext>
            </a:extLst>
          </p:cNvPr>
          <p:cNvSpPr txBox="1"/>
          <p:nvPr/>
        </p:nvSpPr>
        <p:spPr>
          <a:xfrm>
            <a:off x="2209852" y="2138684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1/0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AB177C4-D2AE-A6CA-46DD-723162C640C1}"/>
              </a:ext>
            </a:extLst>
          </p:cNvPr>
          <p:cNvSpPr txBox="1"/>
          <p:nvPr/>
        </p:nvSpPr>
        <p:spPr>
          <a:xfrm>
            <a:off x="1481956" y="217579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 address</a:t>
            </a:r>
          </a:p>
        </p:txBody>
      </p:sp>
    </p:spTree>
    <p:extLst>
      <p:ext uri="{BB962C8B-B14F-4D97-AF65-F5344CB8AC3E}">
        <p14:creationId xmlns:p14="http://schemas.microsoft.com/office/powerpoint/2010/main" val="222233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6765" y="3243245"/>
            <a:ext cx="2159828" cy="124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cxnSpLocks/>
            <a:stCxn id="2" idx="1"/>
            <a:endCxn id="2" idx="3"/>
          </p:cNvCxnSpPr>
          <p:nvPr/>
        </p:nvCxnSpPr>
        <p:spPr>
          <a:xfrm>
            <a:off x="5136765" y="3868081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850201" y="3280815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0548" y="1631526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1"/>
            <a:endCxn id="7" idx="3"/>
          </p:cNvCxnSpPr>
          <p:nvPr/>
        </p:nvCxnSpPr>
        <p:spPr>
          <a:xfrm>
            <a:off x="5010548" y="208872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5217546" y="1721227"/>
            <a:ext cx="163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TablesManager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13190" y="3607326"/>
            <a:ext cx="2159828" cy="6352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46320" y="373598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8756" y="362332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96121" y="3950764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customers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91862" y="2559871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537546" y="3162103"/>
            <a:ext cx="2064340" cy="1401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1537546" y="3683696"/>
            <a:ext cx="2064340" cy="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1791391" y="3328937"/>
            <a:ext cx="15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MaterialStatus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52601" y="3162102"/>
            <a:ext cx="989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44297" y="3767218"/>
            <a:ext cx="77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34434" y="3988423"/>
            <a:ext cx="98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TO_FIX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26188" y="4255569"/>
            <a:ext cx="69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573" y="155689"/>
            <a:ext cx="9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TABLES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38C4DC-1DDE-F759-D924-4C1279B8CFAF}"/>
              </a:ext>
            </a:extLst>
          </p:cNvPr>
          <p:cNvCxnSpPr>
            <a:cxnSpLocks/>
          </p:cNvCxnSpPr>
          <p:nvPr/>
        </p:nvCxnSpPr>
        <p:spPr>
          <a:xfrm>
            <a:off x="3608643" y="3959917"/>
            <a:ext cx="152812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2E6852-A991-EA8F-20E4-1C0A4B2E4992}"/>
              </a:ext>
            </a:extLst>
          </p:cNvPr>
          <p:cNvSpPr txBox="1"/>
          <p:nvPr/>
        </p:nvSpPr>
        <p:spPr>
          <a:xfrm>
            <a:off x="3593306" y="3954514"/>
            <a:ext cx="699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status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3FDF29-1E88-C97B-B43C-771C79808D55}"/>
              </a:ext>
            </a:extLst>
          </p:cNvPr>
          <p:cNvSpPr txBox="1"/>
          <p:nvPr/>
        </p:nvSpPr>
        <p:spPr>
          <a:xfrm>
            <a:off x="3608643" y="3711437"/>
            <a:ext cx="26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696593-0FBC-C1F2-16A6-39FA12EEF268}"/>
              </a:ext>
            </a:extLst>
          </p:cNvPr>
          <p:cNvSpPr txBox="1"/>
          <p:nvPr/>
        </p:nvSpPr>
        <p:spPr>
          <a:xfrm>
            <a:off x="6075314" y="29681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CA036F-78C2-9265-125F-F9E1C60EAB08}"/>
              </a:ext>
            </a:extLst>
          </p:cNvPr>
          <p:cNvSpPr txBox="1"/>
          <p:nvPr/>
        </p:nvSpPr>
        <p:spPr>
          <a:xfrm>
            <a:off x="5010548" y="2083118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maxTables</a:t>
            </a:r>
            <a:r>
              <a:rPr lang="en-US" sz="1100" dirty="0"/>
              <a:t>? : number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35F6F-1F49-8250-D5E9-3FB8C7978703}"/>
              </a:ext>
            </a:extLst>
          </p:cNvPr>
          <p:cNvSpPr txBox="1"/>
          <p:nvPr/>
        </p:nvSpPr>
        <p:spPr>
          <a:xfrm>
            <a:off x="5138228" y="4070405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maxCustomers</a:t>
            </a:r>
            <a:r>
              <a:rPr lang="en-US" sz="1100" dirty="0"/>
              <a:t>? : number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9A7EFE-1A92-1ACB-C470-B89A95636A14}"/>
              </a:ext>
            </a:extLst>
          </p:cNvPr>
          <p:cNvCxnSpPr>
            <a:cxnSpLocks/>
          </p:cNvCxnSpPr>
          <p:nvPr/>
        </p:nvCxnSpPr>
        <p:spPr>
          <a:xfrm>
            <a:off x="7285068" y="3904597"/>
            <a:ext cx="152812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C6B4E1-8A54-9592-F369-445BB29C0C25}"/>
              </a:ext>
            </a:extLst>
          </p:cNvPr>
          <p:cNvSpPr txBox="1"/>
          <p:nvPr/>
        </p:nvSpPr>
        <p:spPr>
          <a:xfrm>
            <a:off x="5131541" y="388840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id : number</a:t>
            </a:r>
          </a:p>
        </p:txBody>
      </p:sp>
    </p:spTree>
    <p:extLst>
      <p:ext uri="{BB962C8B-B14F-4D97-AF65-F5344CB8AC3E}">
        <p14:creationId xmlns:p14="http://schemas.microsoft.com/office/powerpoint/2010/main" val="28559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0352" y="2643284"/>
            <a:ext cx="2159828" cy="181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620352" y="3135931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4287113" y="2797164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573" y="3239879"/>
            <a:ext cx="267799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1"/>
            <a:endCxn id="6" idx="3"/>
          </p:cNvCxnSpPr>
          <p:nvPr/>
        </p:nvCxnSpPr>
        <p:spPr>
          <a:xfrm>
            <a:off x="136573" y="3697079"/>
            <a:ext cx="267799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506904" y="3299264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OrdersManager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904" y="5469696"/>
            <a:ext cx="1700997" cy="12773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1793" y="55934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2949" y="582252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901" y="6161301"/>
            <a:ext cx="684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meal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34460" y="194650"/>
            <a:ext cx="2172952" cy="12614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4338" y="406328"/>
            <a:ext cx="13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2832985" y="3703083"/>
            <a:ext cx="77354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3353487" y="3409221"/>
            <a:ext cx="32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8160" y="4753833"/>
            <a:ext cx="2159828" cy="1788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22716" y="5391665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6854984" y="4908032"/>
            <a:ext cx="19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InRestaurantOrder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6573" y="155689"/>
            <a:ext cx="9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ORDERS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63848" y="261239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F4B71-6BE8-31AB-665E-7E2DC83864ED}"/>
              </a:ext>
            </a:extLst>
          </p:cNvPr>
          <p:cNvSpPr/>
          <p:nvPr/>
        </p:nvSpPr>
        <p:spPr>
          <a:xfrm>
            <a:off x="6708210" y="2546290"/>
            <a:ext cx="2159828" cy="1813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C27DE2-8A87-4C0E-60DF-2D49F2C77534}"/>
              </a:ext>
            </a:extLst>
          </p:cNvPr>
          <p:cNvCxnSpPr/>
          <p:nvPr/>
        </p:nvCxnSpPr>
        <p:spPr>
          <a:xfrm>
            <a:off x="6722716" y="3272337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E1C593-97FE-21F3-DC84-1D64095356E9}"/>
              </a:ext>
            </a:extLst>
          </p:cNvPr>
          <p:cNvSpPr txBox="1"/>
          <p:nvPr/>
        </p:nvSpPr>
        <p:spPr>
          <a:xfrm>
            <a:off x="7111004" y="2715878"/>
            <a:ext cx="13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OnlineOrder</a:t>
            </a:r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002C6BC-BB42-9AC6-84AE-89FB85FC5E76}"/>
              </a:ext>
            </a:extLst>
          </p:cNvPr>
          <p:cNvSpPr/>
          <p:nvPr/>
        </p:nvSpPr>
        <p:spPr>
          <a:xfrm rot="16200000">
            <a:off x="5791430" y="3425320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682C38-8C49-391E-D728-976D9AF1C924}"/>
              </a:ext>
            </a:extLst>
          </p:cNvPr>
          <p:cNvCxnSpPr>
            <a:cxnSpLocks/>
          </p:cNvCxnSpPr>
          <p:nvPr/>
        </p:nvCxnSpPr>
        <p:spPr>
          <a:xfrm>
            <a:off x="6442602" y="3544450"/>
            <a:ext cx="0" cy="198647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48CF6D-5CBC-DA7C-CE1F-79792580A9D1}"/>
              </a:ext>
            </a:extLst>
          </p:cNvPr>
          <p:cNvCxnSpPr>
            <a:cxnSpLocks/>
          </p:cNvCxnSpPr>
          <p:nvPr/>
        </p:nvCxnSpPr>
        <p:spPr>
          <a:xfrm>
            <a:off x="6442602" y="5530924"/>
            <a:ext cx="26555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6004137-3B6B-6619-626C-2A942E0E3DAA}"/>
              </a:ext>
            </a:extLst>
          </p:cNvPr>
          <p:cNvCxnSpPr>
            <a:cxnSpLocks/>
          </p:cNvCxnSpPr>
          <p:nvPr/>
        </p:nvCxnSpPr>
        <p:spPr>
          <a:xfrm>
            <a:off x="6045788" y="3544450"/>
            <a:ext cx="66935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38F901A-548B-DBCD-E88C-6FD003D87A7F}"/>
              </a:ext>
            </a:extLst>
          </p:cNvPr>
          <p:cNvSpPr/>
          <p:nvPr/>
        </p:nvSpPr>
        <p:spPr>
          <a:xfrm>
            <a:off x="10043427" y="2166797"/>
            <a:ext cx="2017660" cy="12614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0C7779-750A-935B-9E3C-89F37914BBF4}"/>
              </a:ext>
            </a:extLst>
          </p:cNvPr>
          <p:cNvSpPr txBox="1"/>
          <p:nvPr/>
        </p:nvSpPr>
        <p:spPr>
          <a:xfrm>
            <a:off x="10043427" y="2339395"/>
            <a:ext cx="20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DeliveryPerson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8D067F-103A-473A-9EED-81D2F9CC68E6}"/>
              </a:ext>
            </a:extLst>
          </p:cNvPr>
          <p:cNvCxnSpPr>
            <a:cxnSpLocks/>
          </p:cNvCxnSpPr>
          <p:nvPr/>
        </p:nvCxnSpPr>
        <p:spPr>
          <a:xfrm>
            <a:off x="8882544" y="2981830"/>
            <a:ext cx="116088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EB82993-E244-ADD1-272E-1AFA3D15AB14}"/>
              </a:ext>
            </a:extLst>
          </p:cNvPr>
          <p:cNvSpPr txBox="1"/>
          <p:nvPr/>
        </p:nvSpPr>
        <p:spPr>
          <a:xfrm>
            <a:off x="9776973" y="294486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5647EF-0442-5BE2-ADB9-911C9D2BB374}"/>
              </a:ext>
            </a:extLst>
          </p:cNvPr>
          <p:cNvSpPr txBox="1"/>
          <p:nvPr/>
        </p:nvSpPr>
        <p:spPr>
          <a:xfrm>
            <a:off x="8976599" y="2689719"/>
            <a:ext cx="1129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deliveryPerson</a:t>
            </a:r>
            <a:endParaRPr 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EF031D-DB67-23CE-1487-24CC3C52D495}"/>
              </a:ext>
            </a:extLst>
          </p:cNvPr>
          <p:cNvSpPr txBox="1"/>
          <p:nvPr/>
        </p:nvSpPr>
        <p:spPr>
          <a:xfrm>
            <a:off x="3829006" y="1487553"/>
            <a:ext cx="1113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customer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5E081D-677D-5384-B43E-5ABB62E793F0}"/>
              </a:ext>
            </a:extLst>
          </p:cNvPr>
          <p:cNvCxnSpPr>
            <a:cxnSpLocks/>
          </p:cNvCxnSpPr>
          <p:nvPr/>
        </p:nvCxnSpPr>
        <p:spPr>
          <a:xfrm>
            <a:off x="4646774" y="1452638"/>
            <a:ext cx="0" cy="11752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B254246-8743-F4B5-7B6A-3AE20FA6D62B}"/>
              </a:ext>
            </a:extLst>
          </p:cNvPr>
          <p:cNvSpPr/>
          <p:nvPr/>
        </p:nvSpPr>
        <p:spPr>
          <a:xfrm>
            <a:off x="3606534" y="5327377"/>
            <a:ext cx="2200878" cy="145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4E95F5-359F-256C-8137-212C33A83B82}"/>
              </a:ext>
            </a:extLst>
          </p:cNvPr>
          <p:cNvCxnSpPr>
            <a:cxnSpLocks/>
          </p:cNvCxnSpPr>
          <p:nvPr/>
        </p:nvCxnSpPr>
        <p:spPr>
          <a:xfrm>
            <a:off x="3610424" y="5733594"/>
            <a:ext cx="220087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A67C15-68B9-ACD7-DBA9-D1AB6F3CBAFD}"/>
              </a:ext>
            </a:extLst>
          </p:cNvPr>
          <p:cNvSpPr txBox="1"/>
          <p:nvPr/>
        </p:nvSpPr>
        <p:spPr>
          <a:xfrm>
            <a:off x="4160568" y="5327089"/>
            <a:ext cx="131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FoodOrder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77E2B3-F595-02AF-C9DE-D5DC627DF4A3}"/>
              </a:ext>
            </a:extLst>
          </p:cNvPr>
          <p:cNvSpPr txBox="1"/>
          <p:nvPr/>
        </p:nvSpPr>
        <p:spPr>
          <a:xfrm>
            <a:off x="3617988" y="5827584"/>
            <a:ext cx="165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quantity : number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A60239B-B2F6-8D70-9D97-CE7D754E07D3}"/>
              </a:ext>
            </a:extLst>
          </p:cNvPr>
          <p:cNvCxnSpPr>
            <a:cxnSpLocks/>
          </p:cNvCxnSpPr>
          <p:nvPr/>
        </p:nvCxnSpPr>
        <p:spPr>
          <a:xfrm>
            <a:off x="2207901" y="6178602"/>
            <a:ext cx="13760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212B49-78F1-3554-DEE7-906530358DAC}"/>
              </a:ext>
            </a:extLst>
          </p:cNvPr>
          <p:cNvCxnSpPr>
            <a:cxnSpLocks/>
          </p:cNvCxnSpPr>
          <p:nvPr/>
        </p:nvCxnSpPr>
        <p:spPr>
          <a:xfrm>
            <a:off x="4646774" y="4456706"/>
            <a:ext cx="0" cy="87038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25EEAE-9054-0FC6-9C88-A69B6528C1D3}"/>
              </a:ext>
            </a:extLst>
          </p:cNvPr>
          <p:cNvSpPr txBox="1"/>
          <p:nvPr/>
        </p:nvSpPr>
        <p:spPr>
          <a:xfrm>
            <a:off x="4402470" y="5046878"/>
            <a:ext cx="32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EDA1AD-57F0-A573-FB82-061E57EEE628}"/>
              </a:ext>
            </a:extLst>
          </p:cNvPr>
          <p:cNvSpPr txBox="1"/>
          <p:nvPr/>
        </p:nvSpPr>
        <p:spPr>
          <a:xfrm>
            <a:off x="4655587" y="5051151"/>
            <a:ext cx="1656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 foods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FF1890-4C05-B7E7-74E5-CA9E81142A76}"/>
              </a:ext>
            </a:extLst>
          </p:cNvPr>
          <p:cNvSpPr/>
          <p:nvPr/>
        </p:nvSpPr>
        <p:spPr>
          <a:xfrm>
            <a:off x="10014881" y="4735136"/>
            <a:ext cx="2017660" cy="6756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56FB77-E9C4-24E1-DEAD-8F8A8DB810BF}"/>
              </a:ext>
            </a:extLst>
          </p:cNvPr>
          <p:cNvSpPr txBox="1"/>
          <p:nvPr/>
        </p:nvSpPr>
        <p:spPr>
          <a:xfrm>
            <a:off x="10014881" y="4907734"/>
            <a:ext cx="20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DB703A9-27CD-2F39-AD2F-618E2C85CFAF}"/>
              </a:ext>
            </a:extLst>
          </p:cNvPr>
          <p:cNvCxnSpPr>
            <a:cxnSpLocks/>
          </p:cNvCxnSpPr>
          <p:nvPr/>
        </p:nvCxnSpPr>
        <p:spPr>
          <a:xfrm>
            <a:off x="8867988" y="5128003"/>
            <a:ext cx="114689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9E9D145-F6C2-85A9-33E2-17E58F681CE2}"/>
              </a:ext>
            </a:extLst>
          </p:cNvPr>
          <p:cNvSpPr txBox="1"/>
          <p:nvPr/>
        </p:nvSpPr>
        <p:spPr>
          <a:xfrm>
            <a:off x="9779151" y="513766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77FDED-502D-D1C1-9A88-E4352A82916C}"/>
              </a:ext>
            </a:extLst>
          </p:cNvPr>
          <p:cNvSpPr txBox="1"/>
          <p:nvPr/>
        </p:nvSpPr>
        <p:spPr>
          <a:xfrm>
            <a:off x="9477574" y="4871222"/>
            <a:ext cx="1076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table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DC1AED-97E8-72D5-5A9D-69AE6025BBA1}"/>
              </a:ext>
            </a:extLst>
          </p:cNvPr>
          <p:cNvSpPr/>
          <p:nvPr/>
        </p:nvSpPr>
        <p:spPr>
          <a:xfrm>
            <a:off x="750319" y="1266411"/>
            <a:ext cx="1758018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F04FC1-CB5B-F2F5-4A76-43CD6D4D85C8}"/>
              </a:ext>
            </a:extLst>
          </p:cNvPr>
          <p:cNvCxnSpPr>
            <a:cxnSpLocks/>
          </p:cNvCxnSpPr>
          <p:nvPr/>
        </p:nvCxnSpPr>
        <p:spPr>
          <a:xfrm flipV="1">
            <a:off x="750319" y="1788014"/>
            <a:ext cx="1758018" cy="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FBE1E43-E3E8-3822-61EF-A18E0577F173}"/>
              </a:ext>
            </a:extLst>
          </p:cNvPr>
          <p:cNvSpPr txBox="1"/>
          <p:nvPr/>
        </p:nvSpPr>
        <p:spPr>
          <a:xfrm>
            <a:off x="883165" y="1439333"/>
            <a:ext cx="15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OrderCategory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A4985D-594A-18D5-F217-482405E0A0BD}"/>
              </a:ext>
            </a:extLst>
          </p:cNvPr>
          <p:cNvSpPr txBox="1"/>
          <p:nvPr/>
        </p:nvSpPr>
        <p:spPr>
          <a:xfrm>
            <a:off x="1280313" y="1250217"/>
            <a:ext cx="842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6B0D8F-D30E-8760-3580-FC30FE87B984}"/>
              </a:ext>
            </a:extLst>
          </p:cNvPr>
          <p:cNvSpPr txBox="1"/>
          <p:nvPr/>
        </p:nvSpPr>
        <p:spPr>
          <a:xfrm>
            <a:off x="980219" y="1871533"/>
            <a:ext cx="114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ONLINE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CBF401-507A-50BF-3821-05BB797CC1C2}"/>
              </a:ext>
            </a:extLst>
          </p:cNvPr>
          <p:cNvSpPr txBox="1"/>
          <p:nvPr/>
        </p:nvSpPr>
        <p:spPr>
          <a:xfrm>
            <a:off x="969613" y="2098162"/>
            <a:ext cx="148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IN_RESTAURANT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6E6B46-ADB3-702E-B5EE-B72A1A5C394E}"/>
              </a:ext>
            </a:extLst>
          </p:cNvPr>
          <p:cNvSpPr txBox="1"/>
          <p:nvPr/>
        </p:nvSpPr>
        <p:spPr>
          <a:xfrm>
            <a:off x="2506653" y="20045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BEAA6B-47F9-71A1-FFB4-C6566659B92E}"/>
              </a:ext>
            </a:extLst>
          </p:cNvPr>
          <p:cNvSpPr txBox="1"/>
          <p:nvPr/>
        </p:nvSpPr>
        <p:spPr>
          <a:xfrm>
            <a:off x="2503084" y="1749583"/>
            <a:ext cx="819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category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748D51-E0B9-8560-A08A-7CFFC013EF12}"/>
              </a:ext>
            </a:extLst>
          </p:cNvPr>
          <p:cNvSpPr txBox="1"/>
          <p:nvPr/>
        </p:nvSpPr>
        <p:spPr>
          <a:xfrm>
            <a:off x="3655867" y="3484029"/>
            <a:ext cx="1888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</a:t>
            </a:r>
            <a:r>
              <a:rPr lang="en-US" sz="1100" dirty="0" err="1"/>
              <a:t>totalPrice</a:t>
            </a:r>
            <a:r>
              <a:rPr lang="en-US" sz="1100" dirty="0"/>
              <a:t> : number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1AB2A58-D926-38BC-DC47-D7FC23EF4BAF}"/>
              </a:ext>
            </a:extLst>
          </p:cNvPr>
          <p:cNvCxnSpPr>
            <a:cxnSpLocks/>
          </p:cNvCxnSpPr>
          <p:nvPr/>
        </p:nvCxnSpPr>
        <p:spPr>
          <a:xfrm>
            <a:off x="2508337" y="2033781"/>
            <a:ext cx="142755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E21917D-4FC7-E30C-46D7-2482C063E5D9}"/>
              </a:ext>
            </a:extLst>
          </p:cNvPr>
          <p:cNvSpPr txBox="1"/>
          <p:nvPr/>
        </p:nvSpPr>
        <p:spPr>
          <a:xfrm>
            <a:off x="3655867" y="3258926"/>
            <a:ext cx="1888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id : number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49352EC-4C6D-72EE-E4B8-E3A0CE8CF489}"/>
              </a:ext>
            </a:extLst>
          </p:cNvPr>
          <p:cNvSpPr/>
          <p:nvPr/>
        </p:nvSpPr>
        <p:spPr>
          <a:xfrm>
            <a:off x="10014880" y="5754721"/>
            <a:ext cx="2017660" cy="7109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D3943A2-E1B1-214F-0F06-4A0B6D52BFB5}"/>
              </a:ext>
            </a:extLst>
          </p:cNvPr>
          <p:cNvSpPr txBox="1"/>
          <p:nvPr/>
        </p:nvSpPr>
        <p:spPr>
          <a:xfrm>
            <a:off x="10014880" y="5927319"/>
            <a:ext cx="20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Waiter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F0FAD31-04D9-52A9-76B0-5207A1E02370}"/>
              </a:ext>
            </a:extLst>
          </p:cNvPr>
          <p:cNvCxnSpPr>
            <a:cxnSpLocks/>
          </p:cNvCxnSpPr>
          <p:nvPr/>
        </p:nvCxnSpPr>
        <p:spPr>
          <a:xfrm>
            <a:off x="8867987" y="6147589"/>
            <a:ext cx="114689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8F78510-9C1F-0161-3493-4F9D2A95D99A}"/>
              </a:ext>
            </a:extLst>
          </p:cNvPr>
          <p:cNvSpPr txBox="1"/>
          <p:nvPr/>
        </p:nvSpPr>
        <p:spPr>
          <a:xfrm>
            <a:off x="9779150" y="6157246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E50AB4-95F2-435B-9E88-1D30F24C008E}"/>
              </a:ext>
            </a:extLst>
          </p:cNvPr>
          <p:cNvSpPr txBox="1"/>
          <p:nvPr/>
        </p:nvSpPr>
        <p:spPr>
          <a:xfrm>
            <a:off x="9422153" y="5890808"/>
            <a:ext cx="1076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waiter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D06D46-81F9-C142-A7B7-2C6C198FA7A9}"/>
              </a:ext>
            </a:extLst>
          </p:cNvPr>
          <p:cNvSpPr txBox="1"/>
          <p:nvPr/>
        </p:nvSpPr>
        <p:spPr>
          <a:xfrm>
            <a:off x="6750747" y="3348527"/>
            <a:ext cx="1945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deliveryService</a:t>
            </a:r>
            <a:r>
              <a:rPr lang="en-US" sz="1100" dirty="0"/>
              <a:t> : number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F49437-0689-6929-A91A-3E2002A98799}"/>
              </a:ext>
            </a:extLst>
          </p:cNvPr>
          <p:cNvSpPr txBox="1"/>
          <p:nvPr/>
        </p:nvSpPr>
        <p:spPr>
          <a:xfrm>
            <a:off x="3655867" y="3732322"/>
            <a:ext cx="1888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</a:t>
            </a:r>
            <a:r>
              <a:rPr lang="en-US" sz="1100" dirty="0" err="1"/>
              <a:t>isPaid</a:t>
            </a:r>
            <a:r>
              <a:rPr lang="en-US" sz="1100" dirty="0"/>
              <a:t> : </a:t>
            </a:r>
            <a:r>
              <a:rPr lang="en-US" sz="1100" dirty="0" err="1"/>
              <a:t>boolean</a:t>
            </a:r>
            <a:endParaRPr lang="en-US" sz="11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9684C7-BD85-0C5A-40AA-2689899EE27D}"/>
              </a:ext>
            </a:extLst>
          </p:cNvPr>
          <p:cNvSpPr/>
          <p:nvPr/>
        </p:nvSpPr>
        <p:spPr>
          <a:xfrm>
            <a:off x="6073361" y="166221"/>
            <a:ext cx="2799045" cy="1407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009BAB-77E9-5EB9-4E46-A5490AE4ECAE}"/>
              </a:ext>
            </a:extLst>
          </p:cNvPr>
          <p:cNvCxnSpPr>
            <a:cxnSpLocks/>
          </p:cNvCxnSpPr>
          <p:nvPr/>
        </p:nvCxnSpPr>
        <p:spPr>
          <a:xfrm>
            <a:off x="6050748" y="527543"/>
            <a:ext cx="279904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90D6F61-307C-EF30-56E2-0141E5716153}"/>
              </a:ext>
            </a:extLst>
          </p:cNvPr>
          <p:cNvSpPr txBox="1"/>
          <p:nvPr/>
        </p:nvSpPr>
        <p:spPr>
          <a:xfrm>
            <a:off x="7111004" y="151887"/>
            <a:ext cx="14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0F2FC1-8AA7-46C3-CA24-3C20502E278C}"/>
              </a:ext>
            </a:extLst>
          </p:cNvPr>
          <p:cNvSpPr txBox="1"/>
          <p:nvPr/>
        </p:nvSpPr>
        <p:spPr>
          <a:xfrm>
            <a:off x="6090149" y="583585"/>
            <a:ext cx="1455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 day : number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87767E-AD20-261F-396B-76B43CEB4663}"/>
              </a:ext>
            </a:extLst>
          </p:cNvPr>
          <p:cNvSpPr txBox="1"/>
          <p:nvPr/>
        </p:nvSpPr>
        <p:spPr>
          <a:xfrm>
            <a:off x="6090149" y="800981"/>
            <a:ext cx="1708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 month : number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C73D03-642B-D1E1-CAD0-F1A36505FC58}"/>
              </a:ext>
            </a:extLst>
          </p:cNvPr>
          <p:cNvSpPr txBox="1"/>
          <p:nvPr/>
        </p:nvSpPr>
        <p:spPr>
          <a:xfrm>
            <a:off x="6090149" y="1018377"/>
            <a:ext cx="1520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 year : number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28B76E8-25DB-0037-A265-48FA0DB3FC08}"/>
              </a:ext>
            </a:extLst>
          </p:cNvPr>
          <p:cNvSpPr txBox="1"/>
          <p:nvPr/>
        </p:nvSpPr>
        <p:spPr>
          <a:xfrm>
            <a:off x="7465598" y="159092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89057D6-0DB0-9D18-3A67-9A05DB02A97B}"/>
              </a:ext>
            </a:extLst>
          </p:cNvPr>
          <p:cNvSpPr txBox="1"/>
          <p:nvPr/>
        </p:nvSpPr>
        <p:spPr>
          <a:xfrm>
            <a:off x="7718205" y="1617976"/>
            <a:ext cx="992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 </a:t>
            </a:r>
            <a:r>
              <a:rPr lang="en-US" sz="1100" dirty="0" err="1"/>
              <a:t>deliverDate</a:t>
            </a:r>
            <a:endParaRPr lang="en-US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DB8693-4047-9977-8500-5A2868C9EE7E}"/>
              </a:ext>
            </a:extLst>
          </p:cNvPr>
          <p:cNvSpPr txBox="1"/>
          <p:nvPr/>
        </p:nvSpPr>
        <p:spPr>
          <a:xfrm>
            <a:off x="6045788" y="156291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68D0003-4ABA-46A6-DCD1-B0921613B56A}"/>
              </a:ext>
            </a:extLst>
          </p:cNvPr>
          <p:cNvCxnSpPr>
            <a:cxnSpLocks/>
          </p:cNvCxnSpPr>
          <p:nvPr/>
        </p:nvCxnSpPr>
        <p:spPr>
          <a:xfrm>
            <a:off x="6365394" y="1573069"/>
            <a:ext cx="0" cy="13471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0CAC6E8-C71A-9E65-B609-041324B825FF}"/>
              </a:ext>
            </a:extLst>
          </p:cNvPr>
          <p:cNvSpPr txBox="1"/>
          <p:nvPr/>
        </p:nvSpPr>
        <p:spPr>
          <a:xfrm>
            <a:off x="6351244" y="1580346"/>
            <a:ext cx="910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</a:t>
            </a:r>
            <a:r>
              <a:rPr lang="en-US" sz="1100" dirty="0" err="1"/>
              <a:t>orderDate</a:t>
            </a:r>
            <a:endParaRPr lang="en-US" sz="11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54D290-BFB8-A631-FB64-6166C8BB683C}"/>
              </a:ext>
            </a:extLst>
          </p:cNvPr>
          <p:cNvSpPr txBox="1"/>
          <p:nvPr/>
        </p:nvSpPr>
        <p:spPr>
          <a:xfrm>
            <a:off x="4698153" y="1471392"/>
            <a:ext cx="35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A5C362-8BAB-71B5-0C3B-19AC4860EC6D}"/>
              </a:ext>
            </a:extLst>
          </p:cNvPr>
          <p:cNvSpPr txBox="1"/>
          <p:nvPr/>
        </p:nvSpPr>
        <p:spPr>
          <a:xfrm>
            <a:off x="6081267" y="1212872"/>
            <a:ext cx="171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 time : number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0D65596-29F2-8761-750D-69747F97EFF2}"/>
              </a:ext>
            </a:extLst>
          </p:cNvPr>
          <p:cNvCxnSpPr>
            <a:cxnSpLocks/>
          </p:cNvCxnSpPr>
          <p:nvPr/>
        </p:nvCxnSpPr>
        <p:spPr>
          <a:xfrm>
            <a:off x="5778695" y="2912961"/>
            <a:ext cx="58851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7CB77EE-C2E5-5017-3C0B-86FC5CC7B5FD}"/>
              </a:ext>
            </a:extLst>
          </p:cNvPr>
          <p:cNvCxnSpPr>
            <a:cxnSpLocks/>
          </p:cNvCxnSpPr>
          <p:nvPr/>
        </p:nvCxnSpPr>
        <p:spPr>
          <a:xfrm>
            <a:off x="7723564" y="1578271"/>
            <a:ext cx="0" cy="9680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B503FA7-FE1B-2DAB-FFE3-9ED0CC66D685}"/>
              </a:ext>
            </a:extLst>
          </p:cNvPr>
          <p:cNvCxnSpPr>
            <a:cxnSpLocks/>
          </p:cNvCxnSpPr>
          <p:nvPr/>
        </p:nvCxnSpPr>
        <p:spPr>
          <a:xfrm>
            <a:off x="3922644" y="2027023"/>
            <a:ext cx="0" cy="61626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7531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310</Words>
  <Application>Microsoft Office PowerPoint</Application>
  <PresentationFormat>Widescreen</PresentationFormat>
  <Paragraphs>168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SEYHA.SOEURN</cp:lastModifiedBy>
  <cp:revision>226</cp:revision>
  <dcterms:created xsi:type="dcterms:W3CDTF">2022-06-19T11:41:54Z</dcterms:created>
  <dcterms:modified xsi:type="dcterms:W3CDTF">2022-06-29T12:00:30Z</dcterms:modified>
</cp:coreProperties>
</file>