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A5C9B-DE45-4855-A9F0-B59460F9E310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15F02-96BA-4728-BE6B-C7A2A857A3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42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AFFAB-A240-4DF5-B92B-91C5B4690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664AF1-8FD2-4B6E-8EE7-60A3FB7B5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41219A-95EF-4E85-B72F-0A187231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9CA503-9959-4AAC-9E39-4841DD16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Internet of Things, Hackathon HHZ Böblingen, WS 2018/2019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62557A-885D-40DB-8B3C-C8D2B495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95B9-2901-4B2A-8CAF-3D4CFD68F5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75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2B0B4-DC11-4FDE-973C-08428F3C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B70F07-23A3-4A6F-8524-5BDA95483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F0BAB3-4F9B-4566-92F6-EC3AF069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727AF2-311C-4523-BDC3-9A7C1DEE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Internet of Things, Hackathon HHZ Böblingen, WS 2018/2019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213484-29F3-4493-B08F-AFEE8868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95B9-2901-4B2A-8CAF-3D4CFD68F5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5810539-AF4F-4860-B849-0D96C3AA3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E00598-4C3B-4519-A8DE-D57C24444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3E38CE-8801-4FAF-851D-1A3BA75A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EB30B2-E537-417E-AFBF-C0D590B6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Internet of Things, Hackathon HHZ Böblingen, WS 2018/2019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A8DA5E-BDB9-492B-A76A-A0CB8566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95B9-2901-4B2A-8CAF-3D4CFD68F5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37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9817CC-101A-47E8-A9F6-532D7F58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D096D5-83EE-4CF2-85E8-6767C6E29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465C9-AB83-49AD-AEA0-039781E6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FB178C-5071-434B-8DCA-0699E9D8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Internet of Things, Hackathon HHZ Böblingen, WS 2018/2019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6D9C18-C08A-487C-9173-D9B64F5E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95B9-2901-4B2A-8CAF-3D4CFD68F5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33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CB257-C19E-4728-BB3D-4F08997C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DA64A5-077F-4AF6-8185-CFCF6FF1F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3A04DA-52F4-4C5A-BD6F-8C4E5E67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54C4D5-21F2-4AA6-BBB4-C3EEA8D4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Internet of Things, Hackathon HHZ Böblingen, WS 2018/2019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44E418-165C-4AB2-8548-D39CBA4F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95B9-2901-4B2A-8CAF-3D4CFD68F5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05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3864C-13F0-4E36-A41D-78B46657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EFB7D4-2DF1-47B1-9DF2-4827D0620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87016C-9268-47E3-9F66-C262CD137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A70EA3-37F2-4C7E-8285-43A90518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D64477-50A1-442D-879A-68F5035D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Internet of Things, Hackathon HHZ Böblingen, WS 2018/2019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4359F2-CBE1-45D0-9C54-778618E3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95B9-2901-4B2A-8CAF-3D4CFD68F5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86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CD889-BED0-47A2-8C53-6F9DB88B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B8271D-0EEB-49BA-B188-7AEF3919E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007E58-3743-4597-AF50-28B7F6662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AEB1C4-C047-4949-8189-61BD38717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A5F09C-5386-4706-A702-D22C28259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072AD-24F1-44CB-A423-C62BD363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29.01.2019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1901B3-6298-4B18-836E-B5171F3B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Internet of Things, Hackathon HHZ Böblingen, WS 2018/2019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AEDA5C-01C1-4819-8790-4F9D5CFC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95B9-2901-4B2A-8CAF-3D4CFD68F5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8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6793D-4416-4F6B-9BBD-1740DFF8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05641B-B796-4831-AF53-A26FFE46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29.01.2019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7B8378-3A93-42AF-A33B-F1411CBE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Internet of Things, Hackathon HHZ Böblingen, WS 2018/2019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1BB728-D774-41FE-9153-BDA73067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95B9-2901-4B2A-8CAF-3D4CFD68F5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68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6DB88B-8AA6-478E-9694-C8979507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29.01.2019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214879-CDF2-4357-AC41-E9A53922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Internet of Things, Hackathon HHZ Böblingen, WS 2018/2019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4AB989-765D-41AC-9F79-C1E68C4E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95B9-2901-4B2A-8CAF-3D4CFD68F5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78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D663BF-9955-4B58-A1EB-DEA9D93DA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358C7-CC28-47F7-9AE4-E51CC0B0A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83CD46-DF20-4D98-837A-C482AA2B2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28AF66-1900-4C8A-B38E-EF4D5B36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9CCB70-157A-4A5C-858D-90BD7451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Internet of Things, Hackathon HHZ Böblingen, WS 2018/2019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1B631B-0AA5-43C6-9214-DCC36DB7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95B9-2901-4B2A-8CAF-3D4CFD68F5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11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7CA1A-128F-43AC-B90A-EE281EF4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3EBD39-B6BD-4F4D-A220-40D0E0B1B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13D179-4D73-4A68-80E4-7A2DA9682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9A1D8F-6055-400B-B099-06F2FA72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2D46B4-6EDB-4E59-A6CA-C77A541D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Internet of Things, Hackathon HHZ Böblingen, WS 2018/2019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FD285D-CD8A-4F06-8478-3A0F0489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95B9-2901-4B2A-8CAF-3D4CFD68F5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76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8F52DD-C873-40F9-8ADD-5B800BA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1FC311-6188-4572-A965-73EB74CDA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D8BAFE-003F-48B4-BEF4-809D25716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29.01.2019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AF89F0-2329-401A-9800-A0237793C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Internet of Things, Hackathon HHZ Böblingen, WS 2018/2019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90CC3-2DA9-4CCA-B178-BC457C81B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B95B9-2901-4B2A-8CAF-3D4CFD68F5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87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8XDFgEmmI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accent3">
                <a:lumMod val="0"/>
                <a:lumOff val="100000"/>
              </a:schemeClr>
            </a:gs>
            <a:gs pos="66000">
              <a:srgbClr val="C3C3C3"/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54179B4-1F77-495F-A57E-515D34D17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9" y="3225446"/>
            <a:ext cx="4401711" cy="235708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D327FD0-7034-4733-BC03-22010F9B5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930" y="3715452"/>
            <a:ext cx="3696070" cy="1867081"/>
          </a:xfrm>
          <a:prstGeom prst="rect">
            <a:avLst/>
          </a:prstGeom>
        </p:spPr>
      </p:pic>
      <p:pic>
        <p:nvPicPr>
          <p:cNvPr id="1026" name="Picture 2" descr="data:image/jpeg;base64,/9j/4AAQSkZJRgABAQAAAQABAAD/2wCEAAkGBxISEBUTEhEVFREXFhUYFhUVFRIQEhgVFxkXFxUXFRUYHSggGB0lHhYVITEhJSkrLy4uGCAzODMtNygtLisBCgoKDg0OGhAQGy0lICU1LzIvLS0tLS0rNy0tLS0tLy4vLi0vLS0tLS0tLS0tLS0tLS0tLS8vLy0tLS0tLS0tLf/AABEIALMBGgMBEQACEQEDEQH/xAAbAAEAAQUBAAAAAAAAAAAAAAAABQEDBAYHAv/EAEQQAAIBAgMEBwQIAwcDBQAAAAABAgMRBAUhBhIxURMyQWFxgZEiobHBBxQjQlJictEzovAkgpKywtLhFVPxJUNEY3P/xAAbAQEAAgMBAQAAAAAAAAAAAAAAAwQCBQYBB//EADMRAQACAQMCBAMGBgMBAAAAAAABAgMEERIhMQUTQVFhcZEiMoGhscEUFSRS0eEzQ/BC/9oADAMBAAIRAxEAPwDuIAAAAAAAAAAAAAAAAAAAAAAAAAAAAAAAAAAAAAAAAAAAAAAAAAAAAAAAAAAAAAAAAAAAAAAAAAAAAAAAAAAAAAAAAAAAAAAAAAAAAAAAAAAAAAAAAAAAAAAAAAAAAAAAAAAAADAs9PyAo8RbiBehJNXXACoAAAAAAAAAAAAAAAAAA8zmkrvgBjvEgU+t248AMqLurrgBUAAAAAAAAAAAAAGFmtfdgu92+L+QGFDEgeauJAu5NirzlDu3l8H8UBLgAAAAAAAAAAAAAAAAACIzfE2mo91/XT5AYyxIFuriQJHIsRvQkvwy9z1/cCTAAAAAAAAAAAAABF7R0m6DlHjD2vFLivRsPYjfpDUKOdQf3l6mPOPdLOnyxG81n6S9Vs0VuJ6i2TOxqc3Os+r1IvnreVvRL1PXjaAAAAAAAAAAAAAAAAAABrW10XBwqrq9WXc+Mb+N2BBxzDvAtV8xSXEDcNmcNKFBOStKb3rPilwin5K/mBLAAAAAAAAAAAABEbRZ9DC07uzm+rH5vuIsuWKQvaHQ31V9o7esuRZ5nNbFycqlR7nYm7QX6Y8PM1t73yT1dvptPp9FXasdfz+rAou69lyklxai5LzYjFJbX032nb6r1LEcNbq6uk2rrtXcZ0yXorajRabVR1jafeOk/wC/xdf2czeFXDU5UqajC1txPq20a77NM2VLcqxLidRhnDltjn0lOU6ikrpmSF6AAAIzHbQYWjJwq4inGa4xclvLxS4EdstKztMreHQanNXljxzMe+zHp7W4GUlGOJpuTdktdX6HkZ8c9N0lvC9ZWJtOOdk1GSaTTunwa4WJVGY26SqHgBCZ1tRQwtRU6m85uO97Ki7K9le7XJlrTaPJqN+G3T3V8+qpg25+rDjtzhH/ANz/AAx/3Fn+U6j4K8eJ4J9U3leZ0sRDfpSuk7Psafeiln098NuN4W8WamWN6SzCFKAALGJxKh2OT5K3vbA5xt9tdW1w9O0NPtHa8rPgk3dJd618DZaHT0vWb3j/AAoavPelorWf8sXZjLqlfDxqVJOLd9EuKu7PzVmUs1a1vMVW8VptSJlKQy1YepGtKLq04u8oy7F+JLtt36fFe4aVvM1mdp9DJaa9Y/F0ChWjOKnF3jJJp80yK1ZrO0s4mJjeFw8egAAAAAAAAABi5njo0KUqk3pFer7EY3tFY3lNp8Fs+SMde8uK55mk8RVlOo9OL5d0Uaq1pyW3l3uHFTSYorX/AN8WwbP7IqVFYnFx61lRovRWfCdRdul2o8OfGyvYsMRG8uY8Q8Tta00xz09ZbvllKlTgoQjGMErJJJIstJMzM7yidpNjKOKW/Tl0Nb8SScZd0lpfxIsmGL/Nf0fiOTTzt3r7f4YeyWz+LwvSRqzp9HvXjuylK/N2cdOzzuMNLUjaTxDUYtReMlN99uu7ZstrJV3DeV3Bu19XZrVLzZJuo8Z23StStGPWkl4tL4jcisz2hiYvOcPSV51oLkk96T8Ixu35IxtkrXvKbFpM2WdqVn9vr2QOP2y0fQUW/wA9V9HHxUV7T8HYhtqP7YbLF4PP/baI+EdZ+vb9XLsdTlOpKctXKTk2+LbdzW2iZnd22G1cdIpXtEbGWU9yqpKnvSim0rqPdxfiZ4K/bVvE839PMb9+n7/s6VkWfV3RioQotr7sqzjJXd7P2WjbU7Pn+oj7cymspzerOp0daioNpuLpz6aFo23t52W71lbmZ7dN0G6aPBxvbLEb2cVr8FSjBeSpy+O8b7wyNoj47tN4lO8Tv6f6YiceRuvtNPEVTuzGerCSk91yjNK6Ts7q9n72a7X6bz4r16w2WhzRi36N4wG1GFq6dJuS5T9j3vQ0mTQZqem/ybamrxX9dvml1Wj+JeqKvGfZY3hStWjGLlJ2iu0xeuYZ1tZWu+jSV29X+yNnp/DbZK8rTtH5qGfXVxzxrG8tLxOIlWrrflvSnKO++CtyXJWJ8166bHwqixVtnvzs61kMk4qy9lL+kjTS2iTq1Y2tY8FjZ2uqdSWH+406lJclf7SC8G01+pljJPmUi/rHSf2lFX7NuP4w2ErpQAAAAAAAAAA5p9I+db9RUIP2Ydbvm+C8uJQ1WTeeMOu8C0cUxznt3nt8v9orYjIVisSt9XoUbSnynPjCHrq+5W7T3T4t53lh4xrZrXjXvP6OhbS1PapxXYpSfuS/1F5yjWMVnfROzTfgrgZ+XbSU6i0kr8u30Av4zNkle4GgZ5tJP6xGpRk7072lHjd8dPL4lTNad4mPRv8AwzFTy7VydrMbMMweNn01ezqNJaK0UlwSTvbn4tlPLM3tvZ0mhrXS4opj7dyjj4047sU7LlZfA8ido2hLfH5luVpeKmcSeiVr6eo5SeRWJhcczFnEMzJLOrLuh8Wv2J9P96Ws8XnbDWPj+zpGxqXRz0+8vgbCjj9RHWGwpGauqBw7ax/+rVv1SX8p0Xh/StZaTXdZtDxFI2nNrYxwpWmoq5Fed01I4qQxmnAyhjN1yNVS1t77GUTsxmOXVIvaOrHD/VlZRvvb125JPXdXYle78zX5NJhvn8y30XaanLTDwr9UHJ1K1RUqUXUqyvZRTk0lxehJqdRXHTdhgwWvbr3TOWfR/ilKM6u7SjdaSkpVGu2yjdX8Wc1kyTktylvqUikbQ3u8aUFCOkUv6uRs0RjM213YpuXJagWcRjJUZUa74wqK6/LJNSXnoWtLHObU94/OEGeeO1vaXRYSTSad09U+4q9k6oAAAAAAAACPz7Mlh8POq/urRc5PgvUwyX4VmVrR6adRmrjj1/RxOtVlKTm7ym2+9ucnrbz0NXWJtO7us9q4sfGOkR+kOybJ5OsJhYU3/EftVHzqS1l5LRLuSNpSvGuzg9VnnNlm/wBPkw891xFuVOPxkZq7XM1wys9AMHYbK41Mb7UU4QjKTTV0/upNf3r+QGdtdsXW33Uw0pTpPV0b+1B/kv1o93Fd/YGi4jL3GVpJxlyknCXozC1IlYxam+Pt2N2UUrxe72Ss7PzKmTFMWdFpNdW2KN56vMa65Ec0XK6mJ9SUk2vFMxmqaubqytDHim8xI5I1vv8AT80TYY2mWu8Ttyxx83SNjV9lN/m+CX7l2jltTPWGwGauAcN2qhbOK36m/WC/c6PR/wDDWWi1Mb57QXRa5o+ELOJkrLxI736M6U6rUa12lGLlJ6JRTk2+5IjnLERvMs/L3npCayfZzFVnecY0Ic6ntTfhBP4tFbJ4hSv3eqamjvbv0TENmcHSqKdeq6srJKDtCn47qd35soZNfkv26LdNHjr36tiwUsNS/hUqcNLXhGMW13tLUqWva33p3WK1rXpEPeJzCNuwxZNVz7Ot1NR1l/XED3s9S9jelrJ6tgXtp4/2afduv+ZFjSTtmhDnjfHLZ9h8w6bBwu/ah7D8ur7rLyMtZj4ZZ+PV5p78qR8GwFVOAAAAAAAAc2+kzNd+rDDxekPan+p9VeWr9Chqr7zFYdZ4BpeGO2e3r0j5eqP2Aynp8YptXpUEpPk6j/hry1l/dXM909Ou6PxnVbU4R3n9HWS85drudR/tC76cfdKX/AERmtP2WBe+jyik68u37NeXtMDcwPMoJ8Un46gYOdZRTxNNQmlo7xdlKz4cHxXcBrOO2EdRL7WnHdatu0nFtLsbUuHqeTESyre1e0vWJ+jug0nTnKM0rO+sZO1m7fduRzirK5j1+Wvfq5rWozhJxlFqUW01ya0ZUmkuhrqqzG8SuYGgpzUZXs0+1x18UZUr1Q6jPvTo6Ls/sfh3QhKVKMpNcZ3m+Nrq/AuViIhzubJa1tpTeU7O0sPU36d4aNOMW1CV7ayjwuraPvZnv02V9k0ePXG9vaG7mtWX4oQl6xjH5M3ukv8A09Wn1FP6mfkhekJvMOCc2U2f+vTmnLdhBRbdt53bdkvRlTVajjEbLGDDvM7t9wmxGFpxaip9JbSpve3F846W9xrL5rX7rtaVr2WMRsdKX/zav+GNv5bETNJZPs1Qw+tnUqNNOdS0nZ6NJcEgPOJ2XoSd4udPuhL2fSSaXkB4pbJUE/alVn3SnZfypAavtzl0I4inGnFRj0cdErLSUgMnKaVogYW2dXdws+9xX8yJ9N/yQizfcl4+jHMt2tKk3pUjdfqjqvdve4v62nLHFvZV01uN5r7unGpXwAAAAAAGLmeNjQozqzdowi5PyMb2itZmU2nw2zZa4695nZxDFYqU5TrT6825PxfZ5KyNVG9p3l3t4rhxxjr2iNnW9iso+rYSEZK1Sf2lTnvS7PJWXkbPHXjXZw2tz+dmm3p6J4kVUJtBD26cv1Rfua+YEbjKd4sDF2WxSpV3F6RnZf3l1fi15gbuAAAAAGFisow9R706MJSfFuKu/Fnm0MovaO0sdbOYS9/q8L+Fhxhl5t/dKQikkkrJKyS0SSPUaoACGzrZnD4qanUUt9JRvF2bSbaT07N5+pLTNescYnownHWZ3nuj1sFg/wD7P8S/Yy/iLvPKqmsoyijhoONGNk3dtu7b4asitebTvLOKxHZnmL0AAAAGlbRx38XL8qjH3X/1AX8LR3YgWsRlP1ujiIW16O0P/wBL70f8qXmZ47cbRLG0bxs5rkeLlRqRktJQkn6PgzeUiL1ms+rWW3paJ9neMLiI1IRnHqyipLwauaK1Zraaz6NpWYmN4XTF6AAAAABz36Ts2u4YWL5VKngupF+L18ilqr9qQ6fwDS7RbU2+UfvKB2Nyr6zjIpq9KlapPk7P2I+b9yZjp6byl8W1XDHMR3no7AX3JgEbn0L0k+U4v1uvmBFVl7IGt1JJVbdrA3nI8d0kLSftx4967GBJAAAAAAAAAAAAAAAAAAABqkqG9XqSf45eidvkB7xdRRiBLZBQcaKb603vPz4e5IDlm3mV/VsdKSVqdb248rvrr1u/NG10eTeu3so6inXdun0b5rv0XRk/ap6x/S+Po3/MRa/FtaLx6stJfevGfRuJr1wAAAAGLmmPhQozqzdowi2/kjG9orWZlNp8Fs+WuOveXEcZjJVJzrVOvUk5Pu5LyVkauN7Tyl3dopgxxip2rDq2wuTfVsKnJWq1PbnzV+rHyXvbNlipxq4rXajzssz6R2bESKYBhZyvsZeMf8yAhqnVA0/HTccSm01GS0fY2m72fddeoGy4DEODjNdnFc12oDb6c1JKS4NXXmB6AAAAAAAAAAAAAAAAAMXMMRuQ06z0X7+QEPFbqAxcDTVfEbr6kVvNc7NWXvA2wDWtvsk+tYR7qvVp3nDm7L2o+a96RNgycLo8tOVXNNl83dCtCoux2kucXo0bq1IzY5pLWRacd+TtmHrRnBTi7xkk0+5mgtWaztLbRMTG8Lh49AAADmH0h5501X6tB/ZU3eo1wlUXCPlx8bFDU5OU8Y7Q67wbR+Ri8+/3rdvl7/iwth8l+tYlTkvsaLUpcpT+5H5vw7zLBj3ndB4tq+FOEd5/R1wuuYAAGFnH8GX93/MgITEO0QK/9HjicDu/fvOdOXapptLydrPxAhsrqXgrgbZs7V3qTX4ZNeWj+bAlAAAAAAAAAAAAAAAAACDxtXeqvlHRfP3/AAAjM3xe5Fgetjn9pJvi4v4pgbaAA5Dt7kDwuJ6WC+wqtvujPjKPzXnyNpo8+8cZUdTi9YTn0f7RKP8AZ6kvZfUb7G+zz+PiZ67T8482v4sNLm4z5dvwdCNQ2IAA1XbjaX6tT6Kk08RNWX5F2yZXz5uEbR3bnwnw7+Iv5mT7kfn8HMMJhZ1akaNNOVSb9W9ZSk/VtlPHSZnZ0Os1VcdZtPaHaMgymGFoRpQ1trKXbKb60n/XBI2VaxWNocVnzWy3m9kiZIgCkpJK74ARWOxO/pwiveBA4/ENtQjrKTslzbA23CUOjpRh+GKV+bS1YGi5cvZA2bZbqVP1/JATYAAAAAAAAAAAAAAAABq1Od5Sf5pfFgQm08Z7m8k3GLTnbsXBN912gKZJjlpZ2YG7Zdj99Wl1vc/+QM8DEzXLqeIoypVVeEl5p9jXJoyraazvDyYiY2lxnN8qq4Kv0dThxpzXCUea7+aN3ptRF4avPhmst52S2xUkqWIdpLRT7u/9/XmQarQ7/bxfRLp9X/8AGRu8ZJq6d0+DWqNTMbd2wVA4NVq1KtVyk3UrVH2att8IxXLuNXWs2nee7vMuXHhx8a9Kw6lsVswsLDpKiTxE1r27kfwL5sv48fGHIa3Vznt07NnJVIAo2BEYzF7z/KuHf3sCDzLMLaLj2Jau/cBLbO5M4fa1f4rWi/An/qfb6cwJyr1X4MDQ8vXsLwA2PZfqVP1/JATdwAAAAAAAAAAAAAAAADU4daX6n8WBm5TFOrKMknFwkmnqmrq6aA1baHI5YOp0lO7w0n4um39193J+T7wkMqxu8lrqBtuAxW+rPrLj394GWBg5xlNLFUnTrRvHsfCUXzi+xmVLzSd4eWrFo2lyvaDZXEYRuVnVocVUineP60tY+PA2+n1sT0npLXZ9L7PGT7U4ih1Km9H8Ls16PTzVmXL4cGf70dVWuTNi7TvDYV9IlT/tR9J/uV/5Xi/un8k38xv/AGp7ZPZGGEXSTtPENay+7Hmofv8AA57Hjiro9Xrb55+DZiRSUuBTeAjsyxN3uLh29/cBAZli91AZ2z2Ubtq9b+I9YRf3E+1/m+AE9KugLNTFaPwA1DAx9kCZyyo6d+1PV+IEvhsTGWl9eXaBlKQC4C4FQAAAAApcBcDy5AUdQDy6gFOlA1qHWl+qXxYGVlk7Vr/lfxQEli8VTcGqlnBqzUtU0+Kt2gaFQw/R1ZKnd0t57l+O72XA2nK5SbTWluL+QEz0jAo5y5AW5VqnZEDWs52XpV25fV1Cb+/Tl0TvzaS3X5omx58lO0o74qW7wgHsFV7Jyt4x/wBpY/jsnwQ/wtHSo1WyitPaYHoDzNsCHzTEWe9uSbXJX0AxJVqNWNr2fKScZejVwL+HnUvu6uNuNrf+QM2NNgJYe4GPDJ4rhdeYF+GWR5v1YGTh8HGGsVrz4v1AyFED2kBUCoFQAFAFgKNAeWgPLQHloCzV0Axd9vhw5gWpYZJAYVN/aeT+QF7EZZ0lrtrk07AUhkkkrKfrFNgXsFlMqf8A7kn42+CAlaUGgL6iB63QFgFgKbiArYBYA4geejQDokA6JAOiQDo0BVQQFd0BYCtgAAAAAAAAAAAsBSwFHBcgMd5fT7I28G17kB5/6bDk/NsCsMBBcIpAXo0gPSgB63QK2AAAAAAAAAAAAAAAAAAAAAAAAAAAAAAAAAAAAAAAAAAAAAAAAAAAAAAAAAAAAAAAAAAAAAAAAAAAAAAAAAAAAAAAAAAAAAAAAAAAAAAAAAAAAAAAAAAAAAAAAAAAAAAAAAAAD//Z">
            <a:extLst>
              <a:ext uri="{FF2B5EF4-FFF2-40B4-BE49-F238E27FC236}">
                <a16:creationId xmlns:a16="http://schemas.microsoft.com/office/drawing/2014/main" id="{FFA23804-6479-46EF-931C-D88F445F7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4092852"/>
            <a:ext cx="3829790" cy="107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A281938-9562-4941-B9BD-926D07855B7B}"/>
              </a:ext>
            </a:extLst>
          </p:cNvPr>
          <p:cNvSpPr txBox="1"/>
          <p:nvPr/>
        </p:nvSpPr>
        <p:spPr>
          <a:xfrm>
            <a:off x="2501890" y="2623099"/>
            <a:ext cx="7599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00" b="1" dirty="0"/>
              <a:t>Course Evaluation System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55D1816-1A07-4250-88D0-A74BEFDC6932}"/>
              </a:ext>
            </a:extLst>
          </p:cNvPr>
          <p:cNvSpPr txBox="1"/>
          <p:nvPr/>
        </p:nvSpPr>
        <p:spPr>
          <a:xfrm>
            <a:off x="221943" y="5896137"/>
            <a:ext cx="1159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Modul: Internet </a:t>
            </a:r>
            <a:r>
              <a:rPr lang="de-DE" sz="1600" dirty="0" err="1"/>
              <a:t>of</a:t>
            </a:r>
            <a:r>
              <a:rPr lang="de-DE" sz="1600" dirty="0"/>
              <a:t> Things, HHZ Böblingen, WS 2018/2019 Hackathon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ED28A16-C43B-488C-B733-D840223445F0}"/>
              </a:ext>
            </a:extLst>
          </p:cNvPr>
          <p:cNvSpPr txBox="1"/>
          <p:nvPr/>
        </p:nvSpPr>
        <p:spPr>
          <a:xfrm>
            <a:off x="221943" y="6220764"/>
            <a:ext cx="1159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Ahmed, Benni, Seyit, Simon</a:t>
            </a:r>
            <a:endParaRPr lang="de-DE" sz="1600" dirty="0">
              <a:solidFill>
                <a:srgbClr val="FF0000"/>
              </a:solidFill>
            </a:endParaRPr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376119C2-34AD-4038-9171-5956E93EB5E7}"/>
              </a:ext>
            </a:extLst>
          </p:cNvPr>
          <p:cNvSpPr>
            <a:spLocks noEditPoints="1"/>
          </p:cNvSpPr>
          <p:nvPr/>
        </p:nvSpPr>
        <p:spPr bwMode="gray">
          <a:xfrm>
            <a:off x="4367814" y="402329"/>
            <a:ext cx="1288177" cy="1217600"/>
          </a:xfrm>
          <a:custGeom>
            <a:avLst/>
            <a:gdLst>
              <a:gd name="T0" fmla="*/ 224 w 232"/>
              <a:gd name="T1" fmla="*/ 76 h 214"/>
              <a:gd name="T2" fmla="*/ 216 w 232"/>
              <a:gd name="T3" fmla="*/ 47 h 214"/>
              <a:gd name="T4" fmla="*/ 207 w 232"/>
              <a:gd name="T5" fmla="*/ 19 h 214"/>
              <a:gd name="T6" fmla="*/ 85 w 232"/>
              <a:gd name="T7" fmla="*/ 0 h 214"/>
              <a:gd name="T8" fmla="*/ 69 w 232"/>
              <a:gd name="T9" fmla="*/ 9 h 214"/>
              <a:gd name="T10" fmla="*/ 64 w 232"/>
              <a:gd name="T11" fmla="*/ 1 h 214"/>
              <a:gd name="T12" fmla="*/ 0 w 232"/>
              <a:gd name="T13" fmla="*/ 6 h 214"/>
              <a:gd name="T14" fmla="*/ 5 w 232"/>
              <a:gd name="T15" fmla="*/ 124 h 214"/>
              <a:gd name="T16" fmla="*/ 69 w 232"/>
              <a:gd name="T17" fmla="*/ 119 h 214"/>
              <a:gd name="T18" fmla="*/ 101 w 232"/>
              <a:gd name="T19" fmla="*/ 167 h 214"/>
              <a:gd name="T20" fmla="*/ 101 w 232"/>
              <a:gd name="T21" fmla="*/ 200 h 214"/>
              <a:gd name="T22" fmla="*/ 124 w 232"/>
              <a:gd name="T23" fmla="*/ 214 h 214"/>
              <a:gd name="T24" fmla="*/ 155 w 232"/>
              <a:gd name="T25" fmla="*/ 164 h 214"/>
              <a:gd name="T26" fmla="*/ 218 w 232"/>
              <a:gd name="T27" fmla="*/ 129 h 214"/>
              <a:gd name="T28" fmla="*/ 232 w 232"/>
              <a:gd name="T29" fmla="*/ 115 h 214"/>
              <a:gd name="T30" fmla="*/ 10 w 232"/>
              <a:gd name="T31" fmla="*/ 114 h 214"/>
              <a:gd name="T32" fmla="*/ 59 w 232"/>
              <a:gd name="T33" fmla="*/ 11 h 214"/>
              <a:gd name="T34" fmla="*/ 59 w 232"/>
              <a:gd name="T35" fmla="*/ 15 h 214"/>
              <a:gd name="T36" fmla="*/ 59 w 232"/>
              <a:gd name="T37" fmla="*/ 114 h 214"/>
              <a:gd name="T38" fmla="*/ 217 w 232"/>
              <a:gd name="T39" fmla="*/ 119 h 214"/>
              <a:gd name="T40" fmla="*/ 137 w 232"/>
              <a:gd name="T41" fmla="*/ 121 h 214"/>
              <a:gd name="T42" fmla="*/ 145 w 232"/>
              <a:gd name="T43" fmla="*/ 165 h 214"/>
              <a:gd name="T44" fmla="*/ 111 w 232"/>
              <a:gd name="T45" fmla="*/ 199 h 214"/>
              <a:gd name="T46" fmla="*/ 111 w 232"/>
              <a:gd name="T47" fmla="*/ 166 h 214"/>
              <a:gd name="T48" fmla="*/ 69 w 232"/>
              <a:gd name="T49" fmla="*/ 104 h 214"/>
              <a:gd name="T50" fmla="*/ 71 w 232"/>
              <a:gd name="T51" fmla="*/ 19 h 214"/>
              <a:gd name="T52" fmla="*/ 188 w 232"/>
              <a:gd name="T53" fmla="*/ 10 h 214"/>
              <a:gd name="T54" fmla="*/ 196 w 232"/>
              <a:gd name="T55" fmla="*/ 31 h 214"/>
              <a:gd name="T56" fmla="*/ 199 w 232"/>
              <a:gd name="T57" fmla="*/ 42 h 214"/>
              <a:gd name="T58" fmla="*/ 204 w 232"/>
              <a:gd name="T59" fmla="*/ 61 h 214"/>
              <a:gd name="T60" fmla="*/ 208 w 232"/>
              <a:gd name="T61" fmla="*/ 68 h 214"/>
              <a:gd name="T62" fmla="*/ 213 w 232"/>
              <a:gd name="T63" fmla="*/ 87 h 214"/>
              <a:gd name="T64" fmla="*/ 215 w 232"/>
              <a:gd name="T65" fmla="*/ 98 h 214"/>
              <a:gd name="T66" fmla="*/ 217 w 232"/>
              <a:gd name="T67" fmla="*/ 119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2" h="214">
                <a:moveTo>
                  <a:pt x="222" y="90"/>
                </a:moveTo>
                <a:cubicBezTo>
                  <a:pt x="224" y="86"/>
                  <a:pt x="226" y="80"/>
                  <a:pt x="224" y="76"/>
                </a:cubicBezTo>
                <a:cubicBezTo>
                  <a:pt x="223" y="72"/>
                  <a:pt x="219" y="66"/>
                  <a:pt x="215" y="61"/>
                </a:cubicBezTo>
                <a:cubicBezTo>
                  <a:pt x="218" y="54"/>
                  <a:pt x="219" y="50"/>
                  <a:pt x="216" y="47"/>
                </a:cubicBezTo>
                <a:cubicBezTo>
                  <a:pt x="216" y="47"/>
                  <a:pt x="211" y="39"/>
                  <a:pt x="205" y="34"/>
                </a:cubicBezTo>
                <a:cubicBezTo>
                  <a:pt x="207" y="30"/>
                  <a:pt x="209" y="23"/>
                  <a:pt x="207" y="19"/>
                </a:cubicBezTo>
                <a:cubicBezTo>
                  <a:pt x="207" y="18"/>
                  <a:pt x="198" y="0"/>
                  <a:pt x="189" y="0"/>
                </a:cubicBezTo>
                <a:cubicBezTo>
                  <a:pt x="184" y="0"/>
                  <a:pt x="89" y="0"/>
                  <a:pt x="85" y="0"/>
                </a:cubicBezTo>
                <a:cubicBezTo>
                  <a:pt x="84" y="0"/>
                  <a:pt x="83" y="0"/>
                  <a:pt x="82" y="1"/>
                </a:cubicBezTo>
                <a:cubicBezTo>
                  <a:pt x="69" y="9"/>
                  <a:pt x="69" y="9"/>
                  <a:pt x="69" y="9"/>
                </a:cubicBezTo>
                <a:cubicBezTo>
                  <a:pt x="69" y="6"/>
                  <a:pt x="69" y="6"/>
                  <a:pt x="69" y="6"/>
                </a:cubicBezTo>
                <a:cubicBezTo>
                  <a:pt x="69" y="4"/>
                  <a:pt x="67" y="1"/>
                  <a:pt x="64" y="1"/>
                </a:cubicBezTo>
                <a:cubicBezTo>
                  <a:pt x="5" y="1"/>
                  <a:pt x="5" y="1"/>
                  <a:pt x="5" y="1"/>
                </a:cubicBezTo>
                <a:cubicBezTo>
                  <a:pt x="2" y="1"/>
                  <a:pt x="0" y="4"/>
                  <a:pt x="0" y="6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22"/>
                  <a:pt x="2" y="124"/>
                  <a:pt x="5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7" y="124"/>
                  <a:pt x="69" y="122"/>
                  <a:pt x="69" y="119"/>
                </a:cubicBezTo>
                <a:cubicBezTo>
                  <a:pt x="69" y="119"/>
                  <a:pt x="69" y="119"/>
                  <a:pt x="69" y="119"/>
                </a:cubicBezTo>
                <a:cubicBezTo>
                  <a:pt x="83" y="139"/>
                  <a:pt x="99" y="163"/>
                  <a:pt x="101" y="167"/>
                </a:cubicBezTo>
                <a:cubicBezTo>
                  <a:pt x="102" y="170"/>
                  <a:pt x="101" y="177"/>
                  <a:pt x="101" y="182"/>
                </a:cubicBezTo>
                <a:cubicBezTo>
                  <a:pt x="101" y="192"/>
                  <a:pt x="101" y="198"/>
                  <a:pt x="101" y="200"/>
                </a:cubicBezTo>
                <a:cubicBezTo>
                  <a:pt x="102" y="206"/>
                  <a:pt x="110" y="210"/>
                  <a:pt x="113" y="212"/>
                </a:cubicBezTo>
                <a:cubicBezTo>
                  <a:pt x="116" y="213"/>
                  <a:pt x="120" y="214"/>
                  <a:pt x="124" y="214"/>
                </a:cubicBezTo>
                <a:cubicBezTo>
                  <a:pt x="126" y="214"/>
                  <a:pt x="128" y="214"/>
                  <a:pt x="130" y="212"/>
                </a:cubicBezTo>
                <a:cubicBezTo>
                  <a:pt x="135" y="208"/>
                  <a:pt x="157" y="175"/>
                  <a:pt x="155" y="164"/>
                </a:cubicBezTo>
                <a:cubicBezTo>
                  <a:pt x="154" y="158"/>
                  <a:pt x="150" y="139"/>
                  <a:pt x="147" y="129"/>
                </a:cubicBezTo>
                <a:cubicBezTo>
                  <a:pt x="218" y="129"/>
                  <a:pt x="218" y="129"/>
                  <a:pt x="218" y="129"/>
                </a:cubicBezTo>
                <a:cubicBezTo>
                  <a:pt x="219" y="129"/>
                  <a:pt x="219" y="129"/>
                  <a:pt x="220" y="129"/>
                </a:cubicBezTo>
                <a:cubicBezTo>
                  <a:pt x="221" y="128"/>
                  <a:pt x="232" y="123"/>
                  <a:pt x="232" y="115"/>
                </a:cubicBezTo>
                <a:cubicBezTo>
                  <a:pt x="232" y="109"/>
                  <a:pt x="227" y="96"/>
                  <a:pt x="222" y="90"/>
                </a:cubicBezTo>
                <a:close/>
                <a:moveTo>
                  <a:pt x="10" y="114"/>
                </a:moveTo>
                <a:cubicBezTo>
                  <a:pt x="10" y="11"/>
                  <a:pt x="10" y="11"/>
                  <a:pt x="10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14"/>
                  <a:pt x="59" y="114"/>
                  <a:pt x="59" y="114"/>
                </a:cubicBezTo>
                <a:lnTo>
                  <a:pt x="10" y="114"/>
                </a:lnTo>
                <a:close/>
                <a:moveTo>
                  <a:pt x="217" y="119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39" y="119"/>
                  <a:pt x="138" y="120"/>
                  <a:pt x="137" y="121"/>
                </a:cubicBezTo>
                <a:cubicBezTo>
                  <a:pt x="136" y="122"/>
                  <a:pt x="136" y="124"/>
                  <a:pt x="136" y="126"/>
                </a:cubicBezTo>
                <a:cubicBezTo>
                  <a:pt x="136" y="126"/>
                  <a:pt x="144" y="158"/>
                  <a:pt x="145" y="165"/>
                </a:cubicBezTo>
                <a:cubicBezTo>
                  <a:pt x="146" y="171"/>
                  <a:pt x="129" y="200"/>
                  <a:pt x="124" y="204"/>
                </a:cubicBezTo>
                <a:cubicBezTo>
                  <a:pt x="122" y="205"/>
                  <a:pt x="113" y="201"/>
                  <a:pt x="111" y="199"/>
                </a:cubicBezTo>
                <a:cubicBezTo>
                  <a:pt x="111" y="196"/>
                  <a:pt x="111" y="188"/>
                  <a:pt x="111" y="183"/>
                </a:cubicBezTo>
                <a:cubicBezTo>
                  <a:pt x="111" y="174"/>
                  <a:pt x="112" y="168"/>
                  <a:pt x="111" y="166"/>
                </a:cubicBezTo>
                <a:cubicBezTo>
                  <a:pt x="111" y="164"/>
                  <a:pt x="111" y="160"/>
                  <a:pt x="72" y="106"/>
                </a:cubicBezTo>
                <a:cubicBezTo>
                  <a:pt x="71" y="105"/>
                  <a:pt x="70" y="104"/>
                  <a:pt x="69" y="104"/>
                </a:cubicBezTo>
                <a:cubicBezTo>
                  <a:pt x="69" y="20"/>
                  <a:pt x="69" y="20"/>
                  <a:pt x="69" y="20"/>
                </a:cubicBezTo>
                <a:cubicBezTo>
                  <a:pt x="70" y="20"/>
                  <a:pt x="70" y="20"/>
                  <a:pt x="71" y="19"/>
                </a:cubicBezTo>
                <a:cubicBezTo>
                  <a:pt x="86" y="10"/>
                  <a:pt x="86" y="10"/>
                  <a:pt x="86" y="10"/>
                </a:cubicBezTo>
                <a:cubicBezTo>
                  <a:pt x="98" y="10"/>
                  <a:pt x="181" y="10"/>
                  <a:pt x="188" y="10"/>
                </a:cubicBezTo>
                <a:cubicBezTo>
                  <a:pt x="190" y="11"/>
                  <a:pt x="196" y="18"/>
                  <a:pt x="198" y="23"/>
                </a:cubicBezTo>
                <a:cubicBezTo>
                  <a:pt x="198" y="24"/>
                  <a:pt x="196" y="29"/>
                  <a:pt x="196" y="31"/>
                </a:cubicBezTo>
                <a:cubicBezTo>
                  <a:pt x="194" y="35"/>
                  <a:pt x="193" y="38"/>
                  <a:pt x="196" y="40"/>
                </a:cubicBezTo>
                <a:cubicBezTo>
                  <a:pt x="197" y="41"/>
                  <a:pt x="198" y="42"/>
                  <a:pt x="199" y="42"/>
                </a:cubicBezTo>
                <a:cubicBezTo>
                  <a:pt x="201" y="43"/>
                  <a:pt x="205" y="49"/>
                  <a:pt x="208" y="52"/>
                </a:cubicBezTo>
                <a:cubicBezTo>
                  <a:pt x="208" y="53"/>
                  <a:pt x="207" y="55"/>
                  <a:pt x="204" y="61"/>
                </a:cubicBezTo>
                <a:cubicBezTo>
                  <a:pt x="203" y="63"/>
                  <a:pt x="203" y="66"/>
                  <a:pt x="206" y="68"/>
                </a:cubicBezTo>
                <a:cubicBezTo>
                  <a:pt x="206" y="68"/>
                  <a:pt x="207" y="68"/>
                  <a:pt x="208" y="68"/>
                </a:cubicBezTo>
                <a:cubicBezTo>
                  <a:pt x="210" y="71"/>
                  <a:pt x="214" y="76"/>
                  <a:pt x="215" y="79"/>
                </a:cubicBezTo>
                <a:cubicBezTo>
                  <a:pt x="215" y="80"/>
                  <a:pt x="214" y="85"/>
                  <a:pt x="213" y="87"/>
                </a:cubicBezTo>
                <a:cubicBezTo>
                  <a:pt x="212" y="91"/>
                  <a:pt x="210" y="94"/>
                  <a:pt x="213" y="96"/>
                </a:cubicBezTo>
                <a:cubicBezTo>
                  <a:pt x="214" y="97"/>
                  <a:pt x="214" y="97"/>
                  <a:pt x="215" y="98"/>
                </a:cubicBezTo>
                <a:cubicBezTo>
                  <a:pt x="217" y="101"/>
                  <a:pt x="222" y="111"/>
                  <a:pt x="222" y="115"/>
                </a:cubicBezTo>
                <a:cubicBezTo>
                  <a:pt x="222" y="116"/>
                  <a:pt x="219" y="118"/>
                  <a:pt x="217" y="11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57BF97C7-0FE2-4996-B0C1-BC393650E25A}"/>
              </a:ext>
            </a:extLst>
          </p:cNvPr>
          <p:cNvSpPr>
            <a:spLocks noEditPoints="1"/>
          </p:cNvSpPr>
          <p:nvPr/>
        </p:nvSpPr>
        <p:spPr bwMode="gray">
          <a:xfrm>
            <a:off x="6632643" y="402329"/>
            <a:ext cx="1288177" cy="1161221"/>
          </a:xfrm>
          <a:custGeom>
            <a:avLst/>
            <a:gdLst>
              <a:gd name="T0" fmla="*/ 220 w 232"/>
              <a:gd name="T1" fmla="*/ 88 h 216"/>
              <a:gd name="T2" fmla="*/ 147 w 232"/>
              <a:gd name="T3" fmla="*/ 88 h 216"/>
              <a:gd name="T4" fmla="*/ 130 w 232"/>
              <a:gd name="T5" fmla="*/ 4 h 216"/>
              <a:gd name="T6" fmla="*/ 101 w 232"/>
              <a:gd name="T7" fmla="*/ 16 h 216"/>
              <a:gd name="T8" fmla="*/ 102 w 232"/>
              <a:gd name="T9" fmla="*/ 49 h 216"/>
              <a:gd name="T10" fmla="*/ 69 w 232"/>
              <a:gd name="T11" fmla="*/ 97 h 216"/>
              <a:gd name="T12" fmla="*/ 5 w 232"/>
              <a:gd name="T13" fmla="*/ 92 h 216"/>
              <a:gd name="T14" fmla="*/ 0 w 232"/>
              <a:gd name="T15" fmla="*/ 210 h 216"/>
              <a:gd name="T16" fmla="*/ 64 w 232"/>
              <a:gd name="T17" fmla="*/ 215 h 216"/>
              <a:gd name="T18" fmla="*/ 69 w 232"/>
              <a:gd name="T19" fmla="*/ 207 h 216"/>
              <a:gd name="T20" fmla="*/ 85 w 232"/>
              <a:gd name="T21" fmla="*/ 216 h 216"/>
              <a:gd name="T22" fmla="*/ 189 w 232"/>
              <a:gd name="T23" fmla="*/ 216 h 216"/>
              <a:gd name="T24" fmla="*/ 205 w 232"/>
              <a:gd name="T25" fmla="*/ 182 h 216"/>
              <a:gd name="T26" fmla="*/ 215 w 232"/>
              <a:gd name="T27" fmla="*/ 155 h 216"/>
              <a:gd name="T28" fmla="*/ 222 w 232"/>
              <a:gd name="T29" fmla="*/ 126 h 216"/>
              <a:gd name="T30" fmla="*/ 10 w 232"/>
              <a:gd name="T31" fmla="*/ 205 h 216"/>
              <a:gd name="T32" fmla="*/ 59 w 232"/>
              <a:gd name="T33" fmla="*/ 102 h 216"/>
              <a:gd name="T34" fmla="*/ 59 w 232"/>
              <a:gd name="T35" fmla="*/ 201 h 216"/>
              <a:gd name="T36" fmla="*/ 59 w 232"/>
              <a:gd name="T37" fmla="*/ 205 h 216"/>
              <a:gd name="T38" fmla="*/ 215 w 232"/>
              <a:gd name="T39" fmla="*/ 119 h 216"/>
              <a:gd name="T40" fmla="*/ 213 w 232"/>
              <a:gd name="T41" fmla="*/ 129 h 216"/>
              <a:gd name="T42" fmla="*/ 208 w 232"/>
              <a:gd name="T43" fmla="*/ 148 h 216"/>
              <a:gd name="T44" fmla="*/ 204 w 232"/>
              <a:gd name="T45" fmla="*/ 156 h 216"/>
              <a:gd name="T46" fmla="*/ 199 w 232"/>
              <a:gd name="T47" fmla="*/ 175 h 216"/>
              <a:gd name="T48" fmla="*/ 196 w 232"/>
              <a:gd name="T49" fmla="*/ 185 h 216"/>
              <a:gd name="T50" fmla="*/ 188 w 232"/>
              <a:gd name="T51" fmla="*/ 206 h 216"/>
              <a:gd name="T52" fmla="*/ 71 w 232"/>
              <a:gd name="T53" fmla="*/ 197 h 216"/>
              <a:gd name="T54" fmla="*/ 69 w 232"/>
              <a:gd name="T55" fmla="*/ 112 h 216"/>
              <a:gd name="T56" fmla="*/ 111 w 232"/>
              <a:gd name="T57" fmla="*/ 51 h 216"/>
              <a:gd name="T58" fmla="*/ 111 w 232"/>
              <a:gd name="T59" fmla="*/ 18 h 216"/>
              <a:gd name="T60" fmla="*/ 145 w 232"/>
              <a:gd name="T61" fmla="*/ 51 h 216"/>
              <a:gd name="T62" fmla="*/ 137 w 232"/>
              <a:gd name="T63" fmla="*/ 96 h 216"/>
              <a:gd name="T64" fmla="*/ 217 w 232"/>
              <a:gd name="T65" fmla="*/ 98 h 216"/>
              <a:gd name="T66" fmla="*/ 215 w 232"/>
              <a:gd name="T67" fmla="*/ 119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2" h="216">
                <a:moveTo>
                  <a:pt x="232" y="102"/>
                </a:moveTo>
                <a:cubicBezTo>
                  <a:pt x="232" y="93"/>
                  <a:pt x="221" y="88"/>
                  <a:pt x="220" y="88"/>
                </a:cubicBezTo>
                <a:cubicBezTo>
                  <a:pt x="219" y="88"/>
                  <a:pt x="219" y="88"/>
                  <a:pt x="218" y="88"/>
                </a:cubicBezTo>
                <a:cubicBezTo>
                  <a:pt x="147" y="88"/>
                  <a:pt x="147" y="88"/>
                  <a:pt x="147" y="88"/>
                </a:cubicBezTo>
                <a:cubicBezTo>
                  <a:pt x="150" y="78"/>
                  <a:pt x="154" y="58"/>
                  <a:pt x="155" y="52"/>
                </a:cubicBezTo>
                <a:cubicBezTo>
                  <a:pt x="157" y="42"/>
                  <a:pt x="135" y="8"/>
                  <a:pt x="130" y="4"/>
                </a:cubicBezTo>
                <a:cubicBezTo>
                  <a:pt x="125" y="0"/>
                  <a:pt x="117" y="3"/>
                  <a:pt x="113" y="5"/>
                </a:cubicBezTo>
                <a:cubicBezTo>
                  <a:pt x="110" y="6"/>
                  <a:pt x="102" y="10"/>
                  <a:pt x="101" y="16"/>
                </a:cubicBezTo>
                <a:cubicBezTo>
                  <a:pt x="101" y="19"/>
                  <a:pt x="101" y="24"/>
                  <a:pt x="101" y="34"/>
                </a:cubicBezTo>
                <a:cubicBezTo>
                  <a:pt x="101" y="39"/>
                  <a:pt x="102" y="47"/>
                  <a:pt x="102" y="49"/>
                </a:cubicBezTo>
                <a:cubicBezTo>
                  <a:pt x="99" y="53"/>
                  <a:pt x="83" y="78"/>
                  <a:pt x="69" y="97"/>
                </a:cubicBezTo>
                <a:cubicBezTo>
                  <a:pt x="69" y="97"/>
                  <a:pt x="69" y="97"/>
                  <a:pt x="69" y="97"/>
                </a:cubicBezTo>
                <a:cubicBezTo>
                  <a:pt x="69" y="94"/>
                  <a:pt x="67" y="92"/>
                  <a:pt x="64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2" y="92"/>
                  <a:pt x="0" y="94"/>
                  <a:pt x="0" y="97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213"/>
                  <a:pt x="2" y="215"/>
                  <a:pt x="5" y="215"/>
                </a:cubicBezTo>
                <a:cubicBezTo>
                  <a:pt x="64" y="215"/>
                  <a:pt x="64" y="215"/>
                  <a:pt x="64" y="215"/>
                </a:cubicBezTo>
                <a:cubicBezTo>
                  <a:pt x="67" y="215"/>
                  <a:pt x="69" y="213"/>
                  <a:pt x="69" y="210"/>
                </a:cubicBezTo>
                <a:cubicBezTo>
                  <a:pt x="69" y="207"/>
                  <a:pt x="69" y="207"/>
                  <a:pt x="69" y="207"/>
                </a:cubicBezTo>
                <a:cubicBezTo>
                  <a:pt x="82" y="215"/>
                  <a:pt x="82" y="215"/>
                  <a:pt x="82" y="215"/>
                </a:cubicBezTo>
                <a:cubicBezTo>
                  <a:pt x="83" y="216"/>
                  <a:pt x="84" y="216"/>
                  <a:pt x="85" y="216"/>
                </a:cubicBezTo>
                <a:cubicBezTo>
                  <a:pt x="87" y="216"/>
                  <a:pt x="130" y="216"/>
                  <a:pt x="160" y="216"/>
                </a:cubicBezTo>
                <a:cubicBezTo>
                  <a:pt x="175" y="216"/>
                  <a:pt x="187" y="216"/>
                  <a:pt x="189" y="216"/>
                </a:cubicBezTo>
                <a:cubicBezTo>
                  <a:pt x="198" y="216"/>
                  <a:pt x="207" y="198"/>
                  <a:pt x="207" y="198"/>
                </a:cubicBezTo>
                <a:cubicBezTo>
                  <a:pt x="209" y="193"/>
                  <a:pt x="207" y="187"/>
                  <a:pt x="205" y="182"/>
                </a:cubicBezTo>
                <a:cubicBezTo>
                  <a:pt x="211" y="178"/>
                  <a:pt x="216" y="170"/>
                  <a:pt x="216" y="170"/>
                </a:cubicBezTo>
                <a:cubicBezTo>
                  <a:pt x="219" y="166"/>
                  <a:pt x="218" y="162"/>
                  <a:pt x="215" y="155"/>
                </a:cubicBezTo>
                <a:cubicBezTo>
                  <a:pt x="219" y="151"/>
                  <a:pt x="224" y="144"/>
                  <a:pt x="225" y="141"/>
                </a:cubicBezTo>
                <a:cubicBezTo>
                  <a:pt x="226" y="136"/>
                  <a:pt x="224" y="130"/>
                  <a:pt x="222" y="126"/>
                </a:cubicBezTo>
                <a:cubicBezTo>
                  <a:pt x="227" y="120"/>
                  <a:pt x="232" y="107"/>
                  <a:pt x="232" y="102"/>
                </a:cubicBezTo>
                <a:close/>
                <a:moveTo>
                  <a:pt x="10" y="205"/>
                </a:moveTo>
                <a:cubicBezTo>
                  <a:pt x="10" y="102"/>
                  <a:pt x="10" y="102"/>
                  <a:pt x="10" y="102"/>
                </a:cubicBezTo>
                <a:cubicBezTo>
                  <a:pt x="59" y="102"/>
                  <a:pt x="59" y="102"/>
                  <a:pt x="59" y="102"/>
                </a:cubicBezTo>
                <a:cubicBezTo>
                  <a:pt x="59" y="201"/>
                  <a:pt x="59" y="201"/>
                  <a:pt x="59" y="201"/>
                </a:cubicBezTo>
                <a:cubicBezTo>
                  <a:pt x="59" y="201"/>
                  <a:pt x="59" y="201"/>
                  <a:pt x="59" y="201"/>
                </a:cubicBezTo>
                <a:cubicBezTo>
                  <a:pt x="59" y="201"/>
                  <a:pt x="59" y="201"/>
                  <a:pt x="59" y="201"/>
                </a:cubicBezTo>
                <a:cubicBezTo>
                  <a:pt x="59" y="205"/>
                  <a:pt x="59" y="205"/>
                  <a:pt x="59" y="205"/>
                </a:cubicBezTo>
                <a:lnTo>
                  <a:pt x="10" y="205"/>
                </a:lnTo>
                <a:close/>
                <a:moveTo>
                  <a:pt x="215" y="119"/>
                </a:moveTo>
                <a:cubicBezTo>
                  <a:pt x="214" y="119"/>
                  <a:pt x="214" y="119"/>
                  <a:pt x="213" y="120"/>
                </a:cubicBezTo>
                <a:cubicBezTo>
                  <a:pt x="210" y="122"/>
                  <a:pt x="212" y="126"/>
                  <a:pt x="213" y="129"/>
                </a:cubicBezTo>
                <a:cubicBezTo>
                  <a:pt x="214" y="131"/>
                  <a:pt x="215" y="136"/>
                  <a:pt x="215" y="138"/>
                </a:cubicBezTo>
                <a:cubicBezTo>
                  <a:pt x="214" y="140"/>
                  <a:pt x="210" y="146"/>
                  <a:pt x="208" y="148"/>
                </a:cubicBezTo>
                <a:cubicBezTo>
                  <a:pt x="207" y="148"/>
                  <a:pt x="206" y="148"/>
                  <a:pt x="206" y="149"/>
                </a:cubicBezTo>
                <a:cubicBezTo>
                  <a:pt x="205" y="149"/>
                  <a:pt x="202" y="151"/>
                  <a:pt x="204" y="156"/>
                </a:cubicBezTo>
                <a:cubicBezTo>
                  <a:pt x="207" y="161"/>
                  <a:pt x="208" y="164"/>
                  <a:pt x="208" y="165"/>
                </a:cubicBezTo>
                <a:cubicBezTo>
                  <a:pt x="206" y="168"/>
                  <a:pt x="201" y="173"/>
                  <a:pt x="199" y="175"/>
                </a:cubicBezTo>
                <a:cubicBezTo>
                  <a:pt x="198" y="175"/>
                  <a:pt x="197" y="175"/>
                  <a:pt x="196" y="176"/>
                </a:cubicBezTo>
                <a:cubicBezTo>
                  <a:pt x="193" y="178"/>
                  <a:pt x="194" y="181"/>
                  <a:pt x="196" y="185"/>
                </a:cubicBezTo>
                <a:cubicBezTo>
                  <a:pt x="196" y="187"/>
                  <a:pt x="198" y="192"/>
                  <a:pt x="198" y="193"/>
                </a:cubicBezTo>
                <a:cubicBezTo>
                  <a:pt x="196" y="198"/>
                  <a:pt x="190" y="205"/>
                  <a:pt x="188" y="206"/>
                </a:cubicBezTo>
                <a:cubicBezTo>
                  <a:pt x="181" y="206"/>
                  <a:pt x="98" y="206"/>
                  <a:pt x="86" y="206"/>
                </a:cubicBezTo>
                <a:cubicBezTo>
                  <a:pt x="71" y="197"/>
                  <a:pt x="71" y="197"/>
                  <a:pt x="71" y="197"/>
                </a:cubicBezTo>
                <a:cubicBezTo>
                  <a:pt x="70" y="197"/>
                  <a:pt x="70" y="196"/>
                  <a:pt x="69" y="196"/>
                </a:cubicBezTo>
                <a:cubicBezTo>
                  <a:pt x="69" y="112"/>
                  <a:pt x="69" y="112"/>
                  <a:pt x="69" y="112"/>
                </a:cubicBezTo>
                <a:cubicBezTo>
                  <a:pt x="70" y="112"/>
                  <a:pt x="71" y="111"/>
                  <a:pt x="72" y="110"/>
                </a:cubicBezTo>
                <a:cubicBezTo>
                  <a:pt x="111" y="56"/>
                  <a:pt x="111" y="52"/>
                  <a:pt x="111" y="51"/>
                </a:cubicBezTo>
                <a:cubicBezTo>
                  <a:pt x="112" y="48"/>
                  <a:pt x="112" y="43"/>
                  <a:pt x="111" y="33"/>
                </a:cubicBezTo>
                <a:cubicBezTo>
                  <a:pt x="111" y="28"/>
                  <a:pt x="111" y="20"/>
                  <a:pt x="111" y="18"/>
                </a:cubicBezTo>
                <a:cubicBezTo>
                  <a:pt x="113" y="15"/>
                  <a:pt x="122" y="12"/>
                  <a:pt x="124" y="12"/>
                </a:cubicBezTo>
                <a:cubicBezTo>
                  <a:pt x="129" y="16"/>
                  <a:pt x="146" y="45"/>
                  <a:pt x="145" y="51"/>
                </a:cubicBezTo>
                <a:cubicBezTo>
                  <a:pt x="144" y="59"/>
                  <a:pt x="136" y="91"/>
                  <a:pt x="136" y="91"/>
                </a:cubicBezTo>
                <a:cubicBezTo>
                  <a:pt x="136" y="93"/>
                  <a:pt x="136" y="94"/>
                  <a:pt x="137" y="96"/>
                </a:cubicBezTo>
                <a:cubicBezTo>
                  <a:pt x="138" y="97"/>
                  <a:pt x="139" y="98"/>
                  <a:pt x="141" y="98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19" y="99"/>
                  <a:pt x="222" y="101"/>
                  <a:pt x="222" y="102"/>
                </a:cubicBezTo>
                <a:cubicBezTo>
                  <a:pt x="222" y="105"/>
                  <a:pt x="218" y="115"/>
                  <a:pt x="215" y="11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216465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nlinemedien 5" title="Evaluation System - Hackathon HHZ">
            <a:hlinkClick r:id="" action="ppaction://media"/>
            <a:extLst>
              <a:ext uri="{FF2B5EF4-FFF2-40B4-BE49-F238E27FC236}">
                <a16:creationId xmlns:a16="http://schemas.microsoft.com/office/drawing/2014/main" id="{BBC6DE12-A72C-45B9-BF4D-663D833CE84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45724" y="219107"/>
            <a:ext cx="10910655" cy="6137243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0BE8756-185A-43DF-93A4-33BD42FE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29.01.2019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51D4D6-326E-4DD4-B733-93588D33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Internet of Things, Hackathon HHZ Böblingen, WS 2018/2019</a:t>
            </a:r>
          </a:p>
        </p:txBody>
      </p:sp>
    </p:spTree>
    <p:extLst>
      <p:ext uri="{BB962C8B-B14F-4D97-AF65-F5344CB8AC3E}">
        <p14:creationId xmlns:p14="http://schemas.microsoft.com/office/powerpoint/2010/main" val="49248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82DA6-5724-4292-A30B-049D096A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und 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AD4F05-38F1-4DEB-BDF7-4E27FB6CD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Typische halbjährliche Lehrevaluation an Hochschulen hat Mängel (Teilnahme, Form, Aufwand)</a:t>
            </a:r>
          </a:p>
          <a:p>
            <a:r>
              <a:rPr lang="de-DE" dirty="0"/>
              <a:t>Idee: Übertragung und Integration des </a:t>
            </a:r>
            <a:r>
              <a:rPr lang="de-DE" dirty="0" err="1"/>
              <a:t>Social</a:t>
            </a:r>
            <a:r>
              <a:rPr lang="de-DE" dirty="0"/>
              <a:t>-Media-Prinzips „Like“/ „Dislike“ in die reale Welt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D809B7-6CBA-4F20-A727-01E6ECA2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F3F008-A4F8-43ED-B8C9-A1ACDFAE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Internet of Things, Hackathon HHZ Böblingen, WS 2018/2019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325C85A-4077-46C2-85C0-E658A3620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74" b="59192"/>
          <a:stretch/>
        </p:blipFill>
        <p:spPr>
          <a:xfrm>
            <a:off x="2414880" y="3990109"/>
            <a:ext cx="2543417" cy="200212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6348925-5F63-4564-8101-A5279BE45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508" y="3990109"/>
            <a:ext cx="2543417" cy="200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2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82DA6-5724-4292-A30B-049D096A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AD4F05-38F1-4DEB-BDF7-4E27FB6CD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Amazon Dash Buttons  - abfangen der Anmeldeversuche am Router</a:t>
            </a:r>
          </a:p>
          <a:p>
            <a:r>
              <a:rPr lang="de-DE" dirty="0"/>
              <a:t>IFTTT als Dienstanbieter </a:t>
            </a:r>
          </a:p>
          <a:p>
            <a:r>
              <a:rPr lang="de-DE" dirty="0"/>
              <a:t>Raspberry PI als zentrale Rechen –und Verbindungseinheit</a:t>
            </a:r>
          </a:p>
          <a:p>
            <a:r>
              <a:rPr lang="de-DE" dirty="0"/>
              <a:t>Google Spreadsheet in Verbindung mit Google Apps </a:t>
            </a:r>
            <a:r>
              <a:rPr lang="de-DE" dirty="0" err="1"/>
              <a:t>Script</a:t>
            </a:r>
            <a:r>
              <a:rPr lang="de-DE" dirty="0"/>
              <a:t> als Frontend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D809B7-6CBA-4F20-A727-01E6ECA2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F3F008-A4F8-43ED-B8C9-A1ACDFAE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Internet of Things, Hackathon HHZ Böblingen, WS 2018/2019</a:t>
            </a:r>
          </a:p>
        </p:txBody>
      </p:sp>
    </p:spTree>
    <p:extLst>
      <p:ext uri="{BB962C8B-B14F-4D97-AF65-F5344CB8AC3E}">
        <p14:creationId xmlns:p14="http://schemas.microsoft.com/office/powerpoint/2010/main" val="326586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82DA6-5724-4292-A30B-049D096A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AD4F05-38F1-4DEB-BDF7-4E27FB6CD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CDB747-8AEA-4694-AB31-A7DB9E5BF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15FBF3-344D-45B9-A3F0-B599DEF4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Internet of Things, Hackathon HHZ Böblingen, WS 2018/2019</a:t>
            </a:r>
          </a:p>
        </p:txBody>
      </p:sp>
    </p:spTree>
    <p:extLst>
      <p:ext uri="{BB962C8B-B14F-4D97-AF65-F5344CB8AC3E}">
        <p14:creationId xmlns:p14="http://schemas.microsoft.com/office/powerpoint/2010/main" val="383803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AD4F05-38F1-4DEB-BDF7-4E27FB6CD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4800" dirty="0"/>
          </a:p>
          <a:p>
            <a:pPr marL="0" indent="0" algn="ctr">
              <a:buNone/>
            </a:pPr>
            <a:r>
              <a:rPr lang="de-DE" sz="4800" dirty="0"/>
              <a:t>Vielen Dank für Eure Aufmerksamkeit!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7F321E-16EF-46BF-9337-52A748C9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29.01.2019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C306B0-7CAB-48CD-BF6F-660ADE9E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Internet of Things, Hackathon HHZ Böblingen, WS 2018/2019</a:t>
            </a:r>
          </a:p>
        </p:txBody>
      </p:sp>
    </p:spTree>
    <p:extLst>
      <p:ext uri="{BB962C8B-B14F-4D97-AF65-F5344CB8AC3E}">
        <p14:creationId xmlns:p14="http://schemas.microsoft.com/office/powerpoint/2010/main" val="205079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Breitbild</PresentationFormat>
  <Paragraphs>24</Paragraphs>
  <Slides>6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Problem und Lösung</vt:lpstr>
      <vt:lpstr>Wie funktioniert es?</vt:lpstr>
      <vt:lpstr>Live Demo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Henn</dc:creator>
  <cp:lastModifiedBy>Benjamin Henn</cp:lastModifiedBy>
  <cp:revision>17</cp:revision>
  <dcterms:created xsi:type="dcterms:W3CDTF">2019-01-29T08:38:40Z</dcterms:created>
  <dcterms:modified xsi:type="dcterms:W3CDTF">2019-02-11T17:21:29Z</dcterms:modified>
</cp:coreProperties>
</file>