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  <p:sldId id="722" r:id="rId12"/>
    <p:sldId id="723" r:id="rId13"/>
    <p:sldId id="725" r:id="rId14"/>
    <p:sldId id="726" r:id="rId15"/>
    <p:sldId id="727" r:id="rId16"/>
    <p:sldId id="728" r:id="rId17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HFzeDGnLG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리소스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690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00"/>
                </a:highlight>
              </a:rPr>
              <a:t>컨셉 </a:t>
            </a:r>
            <a:r>
              <a:rPr lang="en-US" altLang="ko-KR" sz="1200" dirty="0">
                <a:highlight>
                  <a:srgbClr val="00FF00"/>
                </a:highlight>
              </a:rPr>
              <a:t>: </a:t>
            </a:r>
            <a:r>
              <a:rPr lang="ko-KR" altLang="en-US" sz="1200" dirty="0">
                <a:highlight>
                  <a:srgbClr val="00FF00"/>
                </a:highlight>
              </a:rPr>
              <a:t>끝나지 않는 육상 트랙</a:t>
            </a:r>
            <a:endParaRPr lang="en-US" altLang="ko-KR" sz="1200" dirty="0">
              <a:highlight>
                <a:srgbClr val="00FF00"/>
              </a:highlight>
            </a:endParaRPr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캐릭터는 육상 트랙을 달려야 하고 육상트랙 이외의 지역은 잔디 등으로 꾸민다</a:t>
            </a:r>
            <a:r>
              <a:rPr lang="en-US" altLang="ko-KR" sz="1200" dirty="0"/>
              <a:t>. </a:t>
            </a:r>
            <a:r>
              <a:rPr lang="ko-KR" altLang="en-US" sz="1200" dirty="0"/>
              <a:t>전방에 체육관 건물 등을 배치하는 것도 좋을 듯</a:t>
            </a: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r>
              <a:rPr lang="en-US" altLang="ko-KR" sz="1200" dirty="0"/>
              <a:t>&lt;</a:t>
            </a:r>
            <a:r>
              <a:rPr lang="ko-KR" altLang="en-US" sz="1200" dirty="0"/>
              <a:t>필요 리소스</a:t>
            </a:r>
            <a:r>
              <a:rPr lang="en-US" altLang="ko-KR" sz="1200" dirty="0"/>
              <a:t>&gt;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배경</a:t>
            </a:r>
            <a:r>
              <a:rPr lang="en-US" altLang="ko-KR" sz="1200" dirty="0"/>
              <a:t>: (</a:t>
            </a:r>
            <a:r>
              <a:rPr lang="en-US" altLang="ko-KR" sz="1200" dirty="0" err="1"/>
              <a:t>JoyRunBackGround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런 레일 </a:t>
            </a:r>
            <a:r>
              <a:rPr lang="en-US" altLang="ko-KR" sz="1200" dirty="0"/>
              <a:t>: </a:t>
            </a:r>
            <a:r>
              <a:rPr lang="ko-KR" altLang="en-US" sz="1200" dirty="0"/>
              <a:t>육상 레일 </a:t>
            </a:r>
            <a:r>
              <a:rPr lang="en-US" altLang="ko-KR" sz="1200" dirty="0"/>
              <a:t>3</a:t>
            </a:r>
            <a:r>
              <a:rPr lang="ko-KR" altLang="en-US" sz="1200" dirty="0"/>
              <a:t>종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JoyRunRunningTrack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구멍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기름 웅덩이 그라운드 오브젝트 또는 </a:t>
            </a:r>
            <a:r>
              <a:rPr lang="ko-KR" altLang="en-US" sz="1200" strike="sngStrike" dirty="0" err="1"/>
              <a:t>파티클</a:t>
            </a:r>
            <a:r>
              <a:rPr lang="ko-KR" altLang="en-US" sz="1200" strike="sngStrike" dirty="0"/>
              <a:t> 활용</a:t>
            </a:r>
            <a:r>
              <a:rPr lang="en-US" altLang="ko-KR" sz="1200" strike="sngStrike" dirty="0"/>
              <a:t>(</a:t>
            </a:r>
            <a:r>
              <a:rPr lang="en-US" altLang="ko-KR" sz="1200" strike="sngStrike" dirty="0" err="1"/>
              <a:t>JoyRunHole</a:t>
            </a:r>
            <a:r>
              <a:rPr lang="en-US" altLang="ko-KR" sz="1200" strike="sngStrike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highlight>
                  <a:srgbClr val="00FFFF"/>
                </a:highlight>
              </a:rPr>
              <a:t>곰덫</a:t>
            </a:r>
            <a:r>
              <a:rPr lang="ko-KR" altLang="en-US" sz="1200" dirty="0">
                <a:highlight>
                  <a:srgbClr val="00FFFF"/>
                </a:highlight>
              </a:rPr>
              <a:t> </a:t>
            </a:r>
            <a:r>
              <a:rPr lang="en-US" altLang="ko-KR" sz="1200" dirty="0">
                <a:highlight>
                  <a:srgbClr val="00FFFF"/>
                </a:highlight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캐릭터의 움직임을 방해하는 </a:t>
            </a:r>
            <a:r>
              <a:rPr lang="ko-KR" altLang="en-US" sz="1200" dirty="0" err="1">
                <a:highlight>
                  <a:srgbClr val="00FFFF"/>
                </a:highlight>
              </a:rPr>
              <a:t>곰덫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FF"/>
                </a:highlight>
              </a:rPr>
              <a:t>허들 </a:t>
            </a:r>
            <a:r>
              <a:rPr lang="en-US" altLang="ko-KR" sz="1200" dirty="0">
                <a:highlight>
                  <a:srgbClr val="00FFFF"/>
                </a:highlight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캐릭터의 움직임을 방해하는 허들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통나무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말그대로 굴러다니는 통나무</a:t>
            </a:r>
            <a:r>
              <a:rPr lang="en-US" altLang="ko-KR" sz="1200" strike="sngStrike" dirty="0"/>
              <a:t>(</a:t>
            </a:r>
            <a:r>
              <a:rPr lang="en-US" altLang="ko-KR" sz="1200" strike="sngStrike" dirty="0" err="1"/>
              <a:t>JoyRunHurdle</a:t>
            </a:r>
            <a:r>
              <a:rPr lang="en-US" altLang="ko-KR" sz="1200" strike="sngStrike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펀치로 터트리는 풍선</a:t>
            </a:r>
            <a:r>
              <a:rPr lang="en-US" altLang="ko-KR" sz="1200" dirty="0"/>
              <a:t> 2</a:t>
            </a:r>
            <a:r>
              <a:rPr lang="ko-KR" altLang="en-US" sz="1200" dirty="0"/>
              <a:t>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JoyRunBalloonRed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JoyRunBalloonBlue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HP </a:t>
            </a:r>
            <a:r>
              <a:rPr lang="ko-KR" altLang="en-US" sz="1200" dirty="0"/>
              <a:t>를 회복하는 수단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JoyRunHeart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부스터 존 </a:t>
            </a:r>
            <a:r>
              <a:rPr lang="en-US" altLang="ko-KR" sz="1200" dirty="0"/>
              <a:t>: </a:t>
            </a:r>
            <a:r>
              <a:rPr lang="ko-KR" altLang="en-US" sz="1200" dirty="0"/>
              <a:t>전방을 향하는 화살표가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표시된 형태의 그라운드 오브젝트이다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JoyRunBooster</a:t>
            </a:r>
            <a:r>
              <a:rPr lang="en-US" altLang="ko-KR" sz="1200" dirty="0"/>
              <a:t>)</a:t>
            </a:r>
          </a:p>
          <a:p>
            <a:pPr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BB6340-A8BE-423F-85D1-FD5AD5CA0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302931" y="1729086"/>
            <a:ext cx="803151" cy="766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01E624-A7CF-4E2F-AFD1-8A3FFE875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423" y="1573218"/>
            <a:ext cx="492578" cy="310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C3A851-294B-48D3-BBA4-B7A4B216C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879" y="1425780"/>
            <a:ext cx="432103" cy="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 목록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DCFE1A-5218-485C-843F-DD07E76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86182"/>
              </p:ext>
            </p:extLst>
          </p:nvPr>
        </p:nvGraphicFramePr>
        <p:xfrm>
          <a:off x="5150840" y="1100722"/>
          <a:ext cx="6692368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잔디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운동장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멀리 보이는 체육관 등으로 이루어진 배경이다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JoyRunBackGround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육상 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라인으로 구성된 육상 트랙이다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트랙 중간 중간에 잡초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돌멩이들을 배치하여 육상 트랙이 지속될 경우 사용자가 느낄 수 있는 지루함을 피할 수 있도록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JoyRunTrack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펀치로 타격 시 터트릴 수 있는 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JoyRunBalloonRed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 err="1"/>
                        <a:t>JoyRunBalloonBlue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사용자의 이동을 방해하는 </a:t>
                      </a:r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JoyRunHole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 경기에 사용되는 장애물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JoyRunHurdle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하트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JoyRunHeart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71400C3D-F887-41E1-BC3A-E0DAD664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7FBFD2-D8D8-4114-A332-1B50DC63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F253E5-FB20-4FC0-B802-3D88BEBD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D4CC-6DB9-4AE1-85FE-48F0021FB543}"/>
              </a:ext>
            </a:extLst>
          </p:cNvPr>
          <p:cNvSpPr/>
          <p:nvPr/>
        </p:nvSpPr>
        <p:spPr>
          <a:xfrm>
            <a:off x="666089" y="1118909"/>
            <a:ext cx="4151834" cy="2359569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6F09D9-CA55-4E1F-BDBC-BD8F35BAAE73}"/>
              </a:ext>
            </a:extLst>
          </p:cNvPr>
          <p:cNvSpPr/>
          <p:nvPr/>
        </p:nvSpPr>
        <p:spPr>
          <a:xfrm>
            <a:off x="590220" y="1062916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05D23BE-848F-4089-B08A-006FCBB4F053}"/>
              </a:ext>
            </a:extLst>
          </p:cNvPr>
          <p:cNvSpPr/>
          <p:nvPr/>
        </p:nvSpPr>
        <p:spPr>
          <a:xfrm>
            <a:off x="1772269" y="1145722"/>
            <a:ext cx="1876942" cy="208404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268DB0-5115-4C26-A5ED-DC0141BCC395}"/>
              </a:ext>
            </a:extLst>
          </p:cNvPr>
          <p:cNvSpPr/>
          <p:nvPr/>
        </p:nvSpPr>
        <p:spPr>
          <a:xfrm>
            <a:off x="1735697" y="114572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3C54EFC-8062-4C0F-AB75-CF34B3261274}"/>
              </a:ext>
            </a:extLst>
          </p:cNvPr>
          <p:cNvSpPr/>
          <p:nvPr/>
        </p:nvSpPr>
        <p:spPr>
          <a:xfrm>
            <a:off x="2004969" y="1469450"/>
            <a:ext cx="1437876" cy="4012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412DB4B-A7DA-4730-B47A-DF66B5B603E8}"/>
              </a:ext>
            </a:extLst>
          </p:cNvPr>
          <p:cNvSpPr/>
          <p:nvPr/>
        </p:nvSpPr>
        <p:spPr>
          <a:xfrm>
            <a:off x="1901842" y="1412388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42C0ED-191F-4DAC-AC92-9B5199BAAE7E}"/>
              </a:ext>
            </a:extLst>
          </p:cNvPr>
          <p:cNvSpPr/>
          <p:nvPr/>
        </p:nvSpPr>
        <p:spPr>
          <a:xfrm>
            <a:off x="2235940" y="1970110"/>
            <a:ext cx="758929" cy="34732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6E3036-ED5B-4A55-BA5C-FB0B6582EB60}"/>
              </a:ext>
            </a:extLst>
          </p:cNvPr>
          <p:cNvSpPr/>
          <p:nvPr/>
        </p:nvSpPr>
        <p:spPr>
          <a:xfrm>
            <a:off x="2055534" y="1914949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CA7D9174-D93A-4899-ADD1-70D5FDA38E92}"/>
              </a:ext>
            </a:extLst>
          </p:cNvPr>
          <p:cNvSpPr/>
          <p:nvPr/>
        </p:nvSpPr>
        <p:spPr>
          <a:xfrm>
            <a:off x="2764481" y="1174209"/>
            <a:ext cx="206366" cy="295241"/>
          </a:xfrm>
          <a:prstGeom prst="flowChartMagnetic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순차적 액세스 저장소 48">
            <a:extLst>
              <a:ext uri="{FF2B5EF4-FFF2-40B4-BE49-F238E27FC236}">
                <a16:creationId xmlns:a16="http://schemas.microsoft.com/office/drawing/2014/main" id="{A68CF00C-F1CB-4B21-947E-1BD68592F34A}"/>
              </a:ext>
            </a:extLst>
          </p:cNvPr>
          <p:cNvSpPr/>
          <p:nvPr/>
        </p:nvSpPr>
        <p:spPr>
          <a:xfrm>
            <a:off x="2543835" y="1162561"/>
            <a:ext cx="206366" cy="295241"/>
          </a:xfrm>
          <a:prstGeom prst="flowChartMagneticTape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3570F5-10EE-4FF7-80E9-01645216BC9F}"/>
              </a:ext>
            </a:extLst>
          </p:cNvPr>
          <p:cNvSpPr/>
          <p:nvPr/>
        </p:nvSpPr>
        <p:spPr>
          <a:xfrm>
            <a:off x="2438638" y="1174209"/>
            <a:ext cx="661752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4A2A6FD-3D1E-4F3A-BB66-5345ED13E0BE}"/>
              </a:ext>
            </a:extLst>
          </p:cNvPr>
          <p:cNvSpPr/>
          <p:nvPr/>
        </p:nvSpPr>
        <p:spPr>
          <a:xfrm>
            <a:off x="3035896" y="1159590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E521A5-43C1-41A8-BDE3-25A41CFB2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039" y="2010652"/>
            <a:ext cx="349572" cy="2211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0DF994-B20E-4741-A8E1-64D3B3A9E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262" y="2222973"/>
            <a:ext cx="349572" cy="22111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8DC6C8F-0711-4F6D-9C5D-6218C5E65448}"/>
              </a:ext>
            </a:extLst>
          </p:cNvPr>
          <p:cNvSpPr/>
          <p:nvPr/>
        </p:nvSpPr>
        <p:spPr>
          <a:xfrm>
            <a:off x="3081246" y="1970110"/>
            <a:ext cx="510588" cy="47398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588036C-7B4C-4EAA-9E30-3F78FD15CB3A}"/>
              </a:ext>
            </a:extLst>
          </p:cNvPr>
          <p:cNvSpPr/>
          <p:nvPr/>
        </p:nvSpPr>
        <p:spPr>
          <a:xfrm>
            <a:off x="3461435" y="185984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CB862E-33E2-4ED6-9C84-C749CA0D5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7018" y="1590293"/>
            <a:ext cx="803151" cy="766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B06F09-CA0C-47BB-BFF1-03AA5C3C01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423" y="1573218"/>
            <a:ext cx="492578" cy="3109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58CF5F-A495-488A-878E-9B1B7650C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879" y="1425780"/>
            <a:ext cx="432103" cy="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(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모델링 및 애니메이션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)</a:t>
                </a:r>
                <a:endParaRPr lang="ko-KR" altLang="en-US" sz="16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25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어셋</a:t>
            </a:r>
            <a:r>
              <a:rPr lang="ko-KR" altLang="en-US" sz="1200" dirty="0"/>
              <a:t> 스토어의 캐릭터를 사용하며 아래의 애니메이션이 필요합니다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키넥트를</a:t>
            </a:r>
            <a:r>
              <a:rPr lang="ko-KR" altLang="en-US" sz="1200" dirty="0"/>
              <a:t> 통하여 사용자의 동작 정보를 가져올 때 발을 들어올리는 높이와 속도를 체크하여 빠를 경우 달리기 애니메이션을</a:t>
            </a:r>
            <a:r>
              <a:rPr lang="en-US" altLang="ko-KR" sz="1200" dirty="0"/>
              <a:t>, </a:t>
            </a:r>
            <a:r>
              <a:rPr lang="ko-KR" altLang="en-US" sz="1200" dirty="0"/>
              <a:t>느릴 경우 걷기 애니메이션을 실행시킨다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상체의 동작은 기본 </a:t>
            </a:r>
            <a:r>
              <a:rPr lang="en-US" altLang="ko-KR" sz="1200" dirty="0"/>
              <a:t>idle </a:t>
            </a:r>
            <a:r>
              <a:rPr lang="ko-KR" altLang="en-US" sz="1200" dirty="0"/>
              <a:t>상태에서 펀치만 사용한다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EEB22-B453-45F0-B5B3-B173188C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3636" y1="35533" x2="81818" y2="61421"/>
                        <a14:backgroundMark x1="81818" y1="61421" x2="73737" y2="53807"/>
                        <a14:backgroundMark x1="49495" y1="55330" x2="51515" y2="68020"/>
                        <a14:backgroundMark x1="37374" y1="35533" x2="34343" y2="45685"/>
                        <a14:backgroundMark x1="38384" y1="32995" x2="38384" y2="36041"/>
                        <a14:backgroundMark x1="32323" y1="46193" x2="32323" y2="49239"/>
                        <a14:backgroundMark x1="43434" y1="67005" x2="43434" y2="72081"/>
                        <a14:backgroundMark x1="45455" y1="64467" x2="44444" y2="675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509" y="1360480"/>
            <a:ext cx="942975" cy="18764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B7FE568-B43F-4573-9FC1-06D04574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43912"/>
              </p:ext>
            </p:extLst>
          </p:nvPr>
        </p:nvGraphicFramePr>
        <p:xfrm>
          <a:off x="5150842" y="2438796"/>
          <a:ext cx="6692368" cy="426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251095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24511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걷기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</a:t>
                      </a:r>
                      <a:r>
                        <a:rPr lang="en-US" altLang="ko-KR" sz="1000" dirty="0"/>
                        <a:t> March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JoyRunWalk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달리기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KneeHigh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JoyRunBattleRun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점프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JumpSquat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 err="1"/>
                        <a:t>BurpeeJump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JoyRunJump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피격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풍선 오브젝트와 부딪혔을 때 나타나는 애니메이션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멈칫하며 양팔을 앞으로 들고 상체가 움츠러드는 애니메이션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JoyRunDamaged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넘어짐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허들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구멍 오브젝트와 부딪혔을 때 나타나는 애니메이션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걸려서 넘어지거나 미끄러져서 넘어지는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JoyRunStun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사망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캐릭터의 </a:t>
                      </a:r>
                      <a:r>
                        <a:rPr lang="en-US" altLang="ko-KR" sz="1000" dirty="0"/>
                        <a:t>HP 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0 </a:t>
                      </a:r>
                      <a:r>
                        <a:rPr lang="ko-KR" altLang="en-US" sz="1000" dirty="0"/>
                        <a:t>이 되거나 종료 시간이 되면 발생하는 애니메이션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두손을</a:t>
                      </a:r>
                      <a:r>
                        <a:rPr lang="ko-KR" altLang="en-US" sz="1000" dirty="0"/>
                        <a:t> 무릎에 대고 </a:t>
                      </a:r>
                      <a:r>
                        <a:rPr lang="ko-KR" altLang="en-US" sz="1000" dirty="0" err="1"/>
                        <a:t>헥헥</a:t>
                      </a:r>
                      <a:r>
                        <a:rPr lang="ko-KR" altLang="en-US" sz="1000" dirty="0"/>
                        <a:t> 거리는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JoyRunDie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327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출현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스테이지가 시작될 때 캐릭터가 등장하는 애니메이션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약간 앞으로 나오면서 발목과 손목을 풀어준다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JoyRunAppear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6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3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개선 사항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15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1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풍선 보너스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7" y="869281"/>
            <a:ext cx="1038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풍선을 터트렸을 때 타임 보너스가 주어진다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타임 보너스는 </a:t>
            </a:r>
            <a:r>
              <a:rPr lang="en-US" altLang="ko-KR" sz="1200" dirty="0"/>
              <a:t>3</a:t>
            </a:r>
            <a:r>
              <a:rPr lang="ko-KR" altLang="en-US" sz="1200" dirty="0"/>
              <a:t>초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FFFF00"/>
                </a:highlight>
              </a:rPr>
              <a:t>이벤트 장애물을 몬스터로 대체하고 몬스터와 맞닥뜨리면 화면 전환 후 </a:t>
            </a:r>
            <a:r>
              <a:rPr lang="ko-KR" altLang="en-US" sz="1200" dirty="0" err="1">
                <a:highlight>
                  <a:srgbClr val="FFFF00"/>
                </a:highlight>
              </a:rPr>
              <a:t>청기</a:t>
            </a:r>
            <a:r>
              <a:rPr lang="ko-KR" altLang="en-US" sz="1200" dirty="0">
                <a:highlight>
                  <a:srgbClr val="FFFF00"/>
                </a:highlight>
              </a:rPr>
              <a:t> 백기 형식의 전투 진행</a:t>
            </a:r>
            <a:r>
              <a:rPr lang="en-US" altLang="ko-KR" sz="1200" dirty="0">
                <a:highlight>
                  <a:srgbClr val="FFFF00"/>
                </a:highlight>
              </a:rPr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2"/>
              </a:rPr>
              <a:t>(34) </a:t>
            </a:r>
            <a:r>
              <a:rPr lang="ko-KR" altLang="en-US" sz="1200" dirty="0" err="1">
                <a:hlinkClick r:id="rId2"/>
              </a:rPr>
              <a:t>아이비</a:t>
            </a:r>
            <a:r>
              <a:rPr lang="en-US" altLang="ko-KR" sz="1200" dirty="0">
                <a:hlinkClick r:id="rId2"/>
              </a:rPr>
              <a:t>VR</a:t>
            </a:r>
            <a:r>
              <a:rPr lang="ko-KR" altLang="en-US" sz="1200" dirty="0">
                <a:hlinkClick r:id="rId2"/>
              </a:rPr>
              <a:t>스포츠와 함께하는 </a:t>
            </a:r>
            <a:r>
              <a:rPr lang="ko-KR" altLang="en-US" sz="1200" dirty="0" err="1">
                <a:hlinkClick r:id="rId2"/>
              </a:rPr>
              <a:t>눈손협응력검사</a:t>
            </a:r>
            <a:r>
              <a:rPr lang="en-US" altLang="ko-KR" sz="1200" dirty="0">
                <a:hlinkClick r:id="rId2"/>
              </a:rPr>
              <a:t>~~ - YouTube</a:t>
            </a:r>
            <a:r>
              <a:rPr lang="en-US" altLang="ko-KR" sz="1200" dirty="0"/>
              <a:t> </a:t>
            </a:r>
            <a:r>
              <a:rPr lang="ko-KR" altLang="en-US" sz="1200" dirty="0"/>
              <a:t>참고</a:t>
            </a:r>
            <a:endParaRPr lang="en-US" altLang="ko-KR" sz="1200" dirty="0"/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9412"/>
              </p:ext>
            </p:extLst>
          </p:nvPr>
        </p:nvGraphicFramePr>
        <p:xfrm>
          <a:off x="301874" y="886687"/>
          <a:ext cx="115413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00FF00"/>
                          </a:highlight>
                        </a:rPr>
                        <a:t>조이런</a:t>
                      </a:r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 리소스 컨셉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통나무 허들로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8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기름 웅덩이 </a:t>
                      </a:r>
                      <a:r>
                        <a:rPr lang="en-US" altLang="ko-KR" sz="1000" dirty="0">
                          <a:highlight>
                            <a:srgbClr val="00FFFF"/>
                          </a:highlight>
                        </a:rPr>
                        <a:t>&gt; </a:t>
                      </a:r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곰덫으로</a:t>
                      </a:r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 수정</a:t>
                      </a:r>
                      <a:endParaRPr lang="en-US" altLang="ko-KR" sz="1000" dirty="0">
                        <a:highlight>
                          <a:srgbClr val="00FFFF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713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최종 점수 계산식 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: </a:t>
                      </a:r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하트 획득 점수 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+ (</a:t>
                      </a:r>
                      <a:r>
                        <a:rPr lang="ko-KR" altLang="en-US" sz="1000" dirty="0" err="1">
                          <a:highlight>
                            <a:srgbClr val="FF00FF"/>
                          </a:highlight>
                        </a:rPr>
                        <a:t>콤보수</a:t>
                      </a:r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x </a:t>
                      </a:r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콤보 계수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817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2021.01.04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highlight>
                            <a:srgbClr val="FFFF00"/>
                          </a:highlight>
                        </a:rPr>
                        <a:t>통나무 허들로 수정</a:t>
                      </a:r>
                      <a:endParaRPr lang="en-US" altLang="ko-KR" sz="10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19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3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캐릭터는 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사라 레퍼런스 캐릭터를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1681563" y="4215475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2177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FFFF00"/>
                </a:highlight>
              </a:rPr>
              <a:t>통나무 장애물은 허들 장애물로 변경합니다</a:t>
            </a:r>
            <a:r>
              <a:rPr lang="en-US" altLang="ko-KR" sz="1200" dirty="0">
                <a:highlight>
                  <a:srgbClr val="FFFF00"/>
                </a:highlight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11140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FF00FF"/>
                </a:highlight>
              </a:rPr>
              <a:t>최종 점수 계산식 </a:t>
            </a:r>
            <a:r>
              <a:rPr lang="en-US" altLang="ko-KR" sz="1200" dirty="0">
                <a:highlight>
                  <a:srgbClr val="FF00FF"/>
                </a:highlight>
              </a:rPr>
              <a:t>= </a:t>
            </a:r>
            <a:r>
              <a:rPr lang="ko-KR" altLang="en-US" sz="1200" dirty="0">
                <a:highlight>
                  <a:srgbClr val="FF00FF"/>
                </a:highlight>
              </a:rPr>
              <a:t>하트 획득 점수 </a:t>
            </a:r>
            <a:r>
              <a:rPr lang="en-US" altLang="ko-KR" sz="1200" dirty="0">
                <a:highlight>
                  <a:srgbClr val="FF00FF"/>
                </a:highlight>
              </a:rPr>
              <a:t>+ (</a:t>
            </a:r>
            <a:r>
              <a:rPr lang="ko-KR" altLang="en-US" sz="1200" dirty="0" err="1">
                <a:highlight>
                  <a:srgbClr val="FF00FF"/>
                </a:highlight>
              </a:rPr>
              <a:t>콤보수</a:t>
            </a:r>
            <a:r>
              <a:rPr lang="ko-KR" altLang="en-US" sz="1200" dirty="0">
                <a:highlight>
                  <a:srgbClr val="FF00FF"/>
                </a:highlight>
              </a:rPr>
              <a:t> </a:t>
            </a:r>
            <a:r>
              <a:rPr lang="en-US" altLang="ko-KR" sz="1200" dirty="0">
                <a:highlight>
                  <a:srgbClr val="FF00FF"/>
                </a:highlight>
              </a:rPr>
              <a:t>x </a:t>
            </a:r>
            <a:r>
              <a:rPr lang="ko-KR" altLang="en-US" sz="1200" dirty="0">
                <a:highlight>
                  <a:srgbClr val="FF00FF"/>
                </a:highlight>
              </a:rPr>
              <a:t>콤보 계수</a:t>
            </a:r>
            <a:r>
              <a:rPr lang="en-US" altLang="ko-KR" sz="1200" dirty="0">
                <a:highlight>
                  <a:srgbClr val="FF00FF"/>
                </a:highlight>
              </a:rPr>
              <a:t>) + (</a:t>
            </a:r>
            <a:r>
              <a:rPr lang="ko-KR" altLang="en-US" sz="1200" dirty="0" err="1">
                <a:highlight>
                  <a:srgbClr val="FF00FF"/>
                </a:highlight>
              </a:rPr>
              <a:t>콤보수</a:t>
            </a:r>
            <a:r>
              <a:rPr lang="ko-KR" altLang="en-US" sz="1200" dirty="0">
                <a:highlight>
                  <a:srgbClr val="FF00FF"/>
                </a:highlight>
              </a:rPr>
              <a:t> </a:t>
            </a:r>
            <a:r>
              <a:rPr lang="en-US" altLang="ko-KR" sz="1200" dirty="0">
                <a:highlight>
                  <a:srgbClr val="FF00FF"/>
                </a:highlight>
              </a:rPr>
              <a:t>x </a:t>
            </a:r>
            <a:r>
              <a:rPr lang="ko-KR" altLang="en-US" sz="1200" dirty="0">
                <a:highlight>
                  <a:srgbClr val="FF00FF"/>
                </a:highlight>
              </a:rPr>
              <a:t>콤보 계수</a:t>
            </a:r>
            <a:r>
              <a:rPr lang="en-US" altLang="ko-KR" sz="1200" dirty="0">
                <a:highlight>
                  <a:srgbClr val="FF00FF"/>
                </a:highlight>
              </a:rPr>
              <a:t>)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콤보는 아래의 경우에 증가한다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 획득 했을 때 </a:t>
            </a:r>
            <a:r>
              <a:rPr lang="en-US" altLang="ko-KR" sz="1200" dirty="0"/>
              <a:t>1</a:t>
            </a:r>
            <a:r>
              <a:rPr lang="ko-KR" altLang="en-US" sz="1200" dirty="0"/>
              <a:t>콤보로 기록된다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장애물을 회피했을 때 </a:t>
            </a:r>
            <a:r>
              <a:rPr lang="en-US" altLang="ko-KR" sz="1200" dirty="0"/>
              <a:t>1</a:t>
            </a:r>
            <a:r>
              <a:rPr lang="ko-KR" altLang="en-US" sz="1200" dirty="0"/>
              <a:t>콤보로 기록된다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풍선을 터트린 것은 콤보로 기록하지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이동 시간과 이동 거리는 점수에 포함하지 않는다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콜리젼</a:t>
            </a:r>
            <a:r>
              <a:rPr lang="en-US" altLang="ko-KR" sz="1200" dirty="0"/>
              <a:t>(</a:t>
            </a:r>
            <a:r>
              <a:rPr lang="ko-KR" altLang="en-US" sz="1200" dirty="0"/>
              <a:t>장애물</a:t>
            </a:r>
            <a:r>
              <a:rPr lang="en-US" altLang="ko-KR" sz="1200" dirty="0"/>
              <a:t>)</a:t>
            </a:r>
            <a:r>
              <a:rPr lang="ko-KR" altLang="en-US" sz="1200" dirty="0"/>
              <a:t>과 부딪혔을 때 누적 </a:t>
            </a:r>
            <a:r>
              <a:rPr lang="ko-KR" altLang="en-US" sz="1200" dirty="0" err="1"/>
              <a:t>콤보수는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 err="1"/>
              <a:t>이되며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콤보수가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되기전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콤보수를</a:t>
            </a:r>
            <a:r>
              <a:rPr lang="ko-KR" altLang="en-US" sz="1200" dirty="0"/>
              <a:t> 가지고 점수를 기록한다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점수는 소수점 첫째 자리까지 기록한다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798272"/>
            <a:ext cx="5037063" cy="283334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DCDAB6-7C78-4390-81D5-9D53C23C4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17037"/>
              </p:ext>
            </p:extLst>
          </p:nvPr>
        </p:nvGraphicFramePr>
        <p:xfrm>
          <a:off x="7646244" y="3798272"/>
          <a:ext cx="2873551" cy="28333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9081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  <a:gridCol w="1148374">
                  <a:extLst>
                    <a:ext uri="{9D8B030D-6E8A-4147-A177-3AD203B41FA5}">
                      <a16:colId xmlns:a16="http://schemas.microsoft.com/office/drawing/2014/main" val="1093096958"/>
                    </a:ext>
                  </a:extLst>
                </a:gridCol>
              </a:tblGrid>
              <a:tr h="331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콤보수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콤보 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1~10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5x1 =5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11~20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12x1.1 =13.2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21~30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30x1.2 = 36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ighlight>
                            <a:srgbClr val="00FFFF"/>
                          </a:highlight>
                        </a:rPr>
                        <a:t>31~40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40x1.3= 52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41~50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50x1.4= 70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51~60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60x1.5= 90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61~70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70x1.6= 112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6159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FEA0458-EB8B-407F-944C-6DC944A2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4" y="6208286"/>
            <a:ext cx="454229" cy="3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29052</TotalTime>
  <Words>1679</Words>
  <Application>Microsoft Office PowerPoint</Application>
  <PresentationFormat>와이드스크린</PresentationFormat>
  <Paragraphs>331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931</cp:revision>
  <cp:lastPrinted>2018-12-27T04:49:56Z</cp:lastPrinted>
  <dcterms:created xsi:type="dcterms:W3CDTF">2018-06-14T06:54:43Z</dcterms:created>
  <dcterms:modified xsi:type="dcterms:W3CDTF">2021-01-04T05:53:12Z</dcterms:modified>
</cp:coreProperties>
</file>