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720" r:id="rId3"/>
    <p:sldId id="634" r:id="rId4"/>
    <p:sldId id="714" r:id="rId5"/>
    <p:sldId id="715" r:id="rId6"/>
    <p:sldId id="716" r:id="rId7"/>
    <p:sldId id="717" r:id="rId8"/>
    <p:sldId id="718" r:id="rId9"/>
    <p:sldId id="719" r:id="rId10"/>
    <p:sldId id="721" r:id="rId11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결과 화면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63527C-8960-4171-8FAA-0F4B9CA6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1" y="2875543"/>
            <a:ext cx="23526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A9F1A-3B38-4FA2-BC4F-0FB28830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1" y="1278601"/>
            <a:ext cx="2352675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C389A-7883-4351-8E9F-6741BA0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1" y="1258077"/>
            <a:ext cx="1678679" cy="217092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1C2515C-A93C-4AFE-9CAE-46DDA5D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78897"/>
              </p:ext>
            </p:extLst>
          </p:nvPr>
        </p:nvGraphicFramePr>
        <p:xfrm>
          <a:off x="5150840" y="1100722"/>
          <a:ext cx="6692368" cy="417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표시되는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구분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의 상단 영역에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순위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포인트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점수</a:t>
                      </a:r>
                      <a:r>
                        <a:rPr lang="en-US" altLang="ko-KR" sz="1000" dirty="0"/>
                        <a:t>)’</a:t>
                      </a:r>
                      <a:r>
                        <a:rPr lang="ko-KR" altLang="en-US" sz="1000" dirty="0"/>
                        <a:t>가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미니게임에 참여한 사용자들의 순위를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위에서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위까지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상하 스크롤이 되는 것을 보여주기 위하여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영역에 테이블 뷰</a:t>
                      </a:r>
                      <a:r>
                        <a:rPr lang="en-US" altLang="ko-KR" sz="1000" dirty="0"/>
                        <a:t>(Table View)</a:t>
                      </a:r>
                      <a:r>
                        <a:rPr lang="ko-KR" altLang="en-US" sz="1000" dirty="0"/>
                        <a:t> 형식으로 노출되는 템플릿을 말한다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테이블 </a:t>
                      </a:r>
                      <a:r>
                        <a:rPr lang="ko-KR" altLang="en-US" sz="1000" dirty="0" err="1"/>
                        <a:t>뷰란</a:t>
                      </a:r>
                      <a:r>
                        <a:rPr lang="ko-KR" altLang="en-US" sz="1000" dirty="0"/>
                        <a:t> 좌측의 예시처럼 순위가 표시되는 영역에 리스트업 형식으로 </a:t>
                      </a:r>
                      <a:r>
                        <a:rPr lang="ko-KR" altLang="en-US" sz="1000" dirty="0" err="1"/>
                        <a:t>목록화하여</a:t>
                      </a:r>
                      <a:r>
                        <a:rPr lang="ko-KR" altLang="en-US" sz="1000" dirty="0"/>
                        <a:t> 보여주는 것을 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템플릿에는 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1EB2A-35F8-4981-87EE-300649418F70}"/>
              </a:ext>
            </a:extLst>
          </p:cNvPr>
          <p:cNvSpPr/>
          <p:nvPr/>
        </p:nvSpPr>
        <p:spPr>
          <a:xfrm>
            <a:off x="666089" y="1277388"/>
            <a:ext cx="2450632" cy="21290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59D286-5964-47F8-81A9-ABCCE85F57AE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4CF88F-25FE-4B5E-930E-BF78316A6E35}"/>
              </a:ext>
            </a:extLst>
          </p:cNvPr>
          <p:cNvSpPr/>
          <p:nvPr/>
        </p:nvSpPr>
        <p:spPr>
          <a:xfrm>
            <a:off x="872455" y="1254794"/>
            <a:ext cx="2186171" cy="1948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4D6839-7F3D-4D9B-9581-FB4FA351757E}"/>
              </a:ext>
            </a:extLst>
          </p:cNvPr>
          <p:cNvSpPr/>
          <p:nvPr/>
        </p:nvSpPr>
        <p:spPr>
          <a:xfrm>
            <a:off x="2975123" y="110320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F9D34-3DDE-40A6-9B8A-F2A7E72E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9" y="1478675"/>
            <a:ext cx="2265821" cy="10779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617728-6C7F-4592-96FC-C7458ACA5EB1}"/>
              </a:ext>
            </a:extLst>
          </p:cNvPr>
          <p:cNvSpPr/>
          <p:nvPr/>
        </p:nvSpPr>
        <p:spPr>
          <a:xfrm>
            <a:off x="705951" y="1479888"/>
            <a:ext cx="2352675" cy="14370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81B979-F825-4CC2-8FDE-F8FDEFA1D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774971"/>
            <a:ext cx="2265821" cy="1547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1AC4F0-858E-4514-9530-99E69AAAB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485032"/>
            <a:ext cx="317025" cy="2769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B0CBEE-F1FC-4036-9BFB-62E14850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1796471"/>
            <a:ext cx="317025" cy="276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18B4C9-3CFD-40E0-9E0B-D344A018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2388892"/>
            <a:ext cx="2265821" cy="1547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640046-7D85-46B5-B909-A949C7D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2410392"/>
            <a:ext cx="317025" cy="2769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CCAD310-9DBF-4523-A676-C190EE3F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081762"/>
            <a:ext cx="2265821" cy="1547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41F67B-AC7A-4EA5-A821-D406341D3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103262"/>
            <a:ext cx="317025" cy="276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8372C8-F9BA-4FF2-9958-329B4419E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694789"/>
            <a:ext cx="2265821" cy="15472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71B314-8AED-4877-BC91-12D8C6EF3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716290"/>
            <a:ext cx="317025" cy="1862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C351BF9-99EA-452F-B816-82DB481420CE}"/>
              </a:ext>
            </a:extLst>
          </p:cNvPr>
          <p:cNvSpPr/>
          <p:nvPr/>
        </p:nvSpPr>
        <p:spPr>
          <a:xfrm>
            <a:off x="681758" y="136485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1CE39F-FA0D-4B73-AAB0-C42066274198}"/>
              </a:ext>
            </a:extLst>
          </p:cNvPr>
          <p:cNvSpPr/>
          <p:nvPr/>
        </p:nvSpPr>
        <p:spPr>
          <a:xfrm>
            <a:off x="725158" y="2081994"/>
            <a:ext cx="2352675" cy="3423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9499F1-F5D2-4B1F-B928-FD9564DF1B1D}"/>
              </a:ext>
            </a:extLst>
          </p:cNvPr>
          <p:cNvSpPr/>
          <p:nvPr/>
        </p:nvSpPr>
        <p:spPr>
          <a:xfrm>
            <a:off x="1802442" y="192768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5E6CA-216A-4484-9F7A-B565BB1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D4376918-E0CA-4B7B-AECB-74E789DA9336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9254981-3ABA-4A57-86A1-096C5A9C5991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E547F232-2ACD-4709-8B45-88843E30DB6D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23" name="Rectangle 43">
                <a:extLst>
                  <a:ext uri="{FF2B5EF4-FFF2-40B4-BE49-F238E27FC236}">
                    <a16:creationId xmlns:a16="http://schemas.microsoft.com/office/drawing/2014/main" id="{322B092B-A5FA-4E29-B4CA-63C76B6D439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히스토리</a:t>
                </a:r>
              </a:p>
            </p:txBody>
          </p:sp>
          <p:sp>
            <p:nvSpPr>
              <p:cNvPr id="24" name="Flowchart: Off-page Connector 44">
                <a:extLst>
                  <a:ext uri="{FF2B5EF4-FFF2-40B4-BE49-F238E27FC236}">
                    <a16:creationId xmlns:a16="http://schemas.microsoft.com/office/drawing/2014/main" id="{76F17480-110A-427B-92B9-31935A41AFD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C0D12A7-3C12-4D3B-9C52-E5E8489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50441"/>
              </p:ext>
            </p:extLst>
          </p:nvPr>
        </p:nvGraphicFramePr>
        <p:xfrm>
          <a:off x="301874" y="886687"/>
          <a:ext cx="1154133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7">
                  <a:extLst>
                    <a:ext uri="{9D8B030D-6E8A-4147-A177-3AD203B41FA5}">
                      <a16:colId xmlns:a16="http://schemas.microsoft.com/office/drawing/2014/main" val="3134397536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10092017"/>
                    </a:ext>
                  </a:extLst>
                </a:gridCol>
                <a:gridCol w="9535439">
                  <a:extLst>
                    <a:ext uri="{9D8B030D-6E8A-4147-A177-3AD203B41FA5}">
                      <a16:colId xmlns:a16="http://schemas.microsoft.com/office/drawing/2014/main" val="425739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 작성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8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펀치 속도 변경 내용 추가 및 수정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89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3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장애물 간의 거리</a:t>
            </a:r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세로</a:t>
            </a:r>
            <a:r>
              <a:rPr lang="en-US" altLang="ko-KR" sz="1200" strike="sngStrike" dirty="0"/>
              <a:t>)</a:t>
            </a:r>
            <a:r>
              <a:rPr lang="ko-KR" altLang="en-US" sz="1200" strike="sngStrike" dirty="0"/>
              <a:t>는 동일하지만 시간이 지날수록 이동속도가 빨라진다</a:t>
            </a:r>
            <a:r>
              <a:rPr lang="en-US" altLang="ko-KR" sz="1200" strike="sngStrike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사용자의 </a:t>
            </a:r>
            <a:r>
              <a:rPr lang="ko-KR" altLang="en-US" sz="1200" dirty="0" err="1">
                <a:solidFill>
                  <a:srgbClr val="0070C0"/>
                </a:solidFill>
              </a:rPr>
              <a:t>양발</a:t>
            </a:r>
            <a:r>
              <a:rPr lang="ko-KR" altLang="en-US" sz="1200" dirty="0">
                <a:solidFill>
                  <a:srgbClr val="0070C0"/>
                </a:solidFill>
              </a:rPr>
              <a:t> 높이와 발을 올렸다 내리는 속도를 체크하여 이동 속도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혹은 화면 스크롤 속도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가 빨라진다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사용자의 동작이 없다면 </a:t>
            </a:r>
            <a:r>
              <a:rPr lang="en-US" altLang="ko-KR" sz="1200" dirty="0">
                <a:solidFill>
                  <a:srgbClr val="0070C0"/>
                </a:solidFill>
              </a:rPr>
              <a:t>default </a:t>
            </a:r>
            <a:r>
              <a:rPr lang="ko-KR" altLang="en-US" sz="1200" dirty="0">
                <a:solidFill>
                  <a:srgbClr val="0070C0"/>
                </a:solidFill>
              </a:rPr>
              <a:t>속도 최하 속도로 화면이 스크롤된다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장애물은 좌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우 이동을 통해서 피할 수도 있고 두 발 점프를 통해서도 회피할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나무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구덩이 등 하단에 깔리는 장애물은 좌우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이동 및 점프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 회피한다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단 상단에 풍선 오브젝트는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펀치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통해서 터트릴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301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.(</a:t>
            </a:r>
            <a:r>
              <a:rPr lang="ko-KR" altLang="en-US" sz="1200" dirty="0"/>
              <a:t>사용자 좌우</a:t>
            </a:r>
            <a:r>
              <a:rPr lang="en-US" altLang="ko-KR" sz="1200" dirty="0"/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전면 스크린에 </a:t>
            </a: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스냅샷 캐릭터라고 명명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를 표시해주고 사용자의 발 속도에 따라 스냅샷 캐릭터의 애니메이션 속도가 변경된다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사용자가 점프를 하면 점프를 한다</a:t>
            </a:r>
            <a:r>
              <a:rPr lang="en-US" altLang="ko-KR" sz="1200" dirty="0">
                <a:solidFill>
                  <a:srgbClr val="0070C0"/>
                </a:solidFill>
              </a:rPr>
              <a:t>.(R&amp;D </a:t>
            </a:r>
            <a:r>
              <a:rPr lang="ko-KR" altLang="en-US" sz="1200" dirty="0">
                <a:solidFill>
                  <a:srgbClr val="0070C0"/>
                </a:solidFill>
              </a:rPr>
              <a:t>필요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291935" y="4710505"/>
            <a:ext cx="1268981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301874" y="4198620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3B4-B6F2-41BA-A4B5-55AD574E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6" b="89933" l="9843" r="89933">
                        <a14:foregroundMark x1="45414" y1="9843" x2="48770" y2="9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997" y="2244121"/>
            <a:ext cx="1156301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535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 / 2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1, 2, 3)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남은 점에 맞는 장애물을 선택</a:t>
            </a:r>
            <a:r>
              <a:rPr lang="en-US" altLang="ko-KR" sz="1200" dirty="0">
                <a:solidFill>
                  <a:schemeClr val="tx1"/>
                </a:solidFill>
              </a:rPr>
              <a:t>(random)</a:t>
            </a:r>
            <a:r>
              <a:rPr lang="ko-KR" altLang="en-US" sz="1200" dirty="0">
                <a:solidFill>
                  <a:schemeClr val="tx1"/>
                </a:solidFill>
              </a:rPr>
              <a:t>한다</a:t>
            </a:r>
            <a:r>
              <a:rPr lang="en-US" altLang="ko-KR" sz="1200" dirty="0">
                <a:solidFill>
                  <a:schemeClr val="tx1"/>
                </a:solidFill>
              </a:rPr>
              <a:t>.(ex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라인 </a:t>
            </a:r>
            <a:r>
              <a:rPr lang="en-US" altLang="ko-KR" sz="1200" dirty="0">
                <a:solidFill>
                  <a:schemeClr val="tx1"/>
                </a:solidFill>
              </a:rPr>
              <a:t>- 23 - 1,3 -</a:t>
            </a:r>
            <a:r>
              <a:rPr lang="ko-KR" altLang="en-US" sz="1200" dirty="0">
                <a:solidFill>
                  <a:schemeClr val="tx1"/>
                </a:solidFill>
              </a:rPr>
              <a:t> 구덩이 가능</a:t>
            </a:r>
            <a:r>
              <a:rPr lang="en-US" altLang="ko-KR" sz="1200" dirty="0">
                <a:solidFill>
                  <a:schemeClr val="tx1"/>
                </a:solidFill>
              </a:rPr>
              <a:t>, 4, 5 </a:t>
            </a:r>
            <a:r>
              <a:rPr lang="ko-KR" altLang="en-US" sz="1200" dirty="0">
                <a:solidFill>
                  <a:schemeClr val="tx1"/>
                </a:solidFill>
              </a:rPr>
              <a:t>붙여서 쓰러진 나무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또는 빈칸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03895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530998"/>
            <a:ext cx="5037063" cy="28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23735</TotalTime>
  <Words>970</Words>
  <Application>Microsoft Office PowerPoint</Application>
  <PresentationFormat>와이드스크린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문 상윤</cp:lastModifiedBy>
  <cp:revision>876</cp:revision>
  <cp:lastPrinted>2018-12-27T04:49:56Z</cp:lastPrinted>
  <dcterms:created xsi:type="dcterms:W3CDTF">2018-06-14T06:54:43Z</dcterms:created>
  <dcterms:modified xsi:type="dcterms:W3CDTF">2020-07-20T05:11:09Z</dcterms:modified>
</cp:coreProperties>
</file>