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8" r:id="rId2"/>
    <p:sldId id="634" r:id="rId3"/>
    <p:sldId id="714" r:id="rId4"/>
    <p:sldId id="715" r:id="rId5"/>
    <p:sldId id="716" r:id="rId6"/>
    <p:sldId id="717" r:id="rId7"/>
    <p:sldId id="718" r:id="rId8"/>
    <p:sldId id="719" r:id="rId9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2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간의 거리</a:t>
            </a:r>
            <a:r>
              <a:rPr lang="en-US" altLang="ko-KR" sz="1200" dirty="0"/>
              <a:t>(</a:t>
            </a:r>
            <a:r>
              <a:rPr lang="ko-KR" altLang="en-US" sz="1200" dirty="0"/>
              <a:t>세로</a:t>
            </a:r>
            <a:r>
              <a:rPr lang="en-US" altLang="ko-KR" sz="1200" dirty="0"/>
              <a:t>)</a:t>
            </a:r>
            <a:r>
              <a:rPr lang="ko-KR" altLang="en-US" sz="1200" dirty="0"/>
              <a:t>는 동일하지만 시간이 지날수록 이동속도가 빨라진다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305274" y="4710505"/>
            <a:ext cx="1255642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301874" y="4198620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1:1:2:1:1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5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r>
              <a:rPr lang="ko-KR" altLang="en-US" sz="1100" dirty="0"/>
              <a:t> </a:t>
            </a:r>
            <a:r>
              <a:rPr lang="en-US" altLang="ko-KR" sz="1100" dirty="0"/>
              <a:t>: 1</a:t>
            </a:r>
            <a:r>
              <a:rPr lang="ko-KR" altLang="en-US" sz="1100" dirty="0"/>
              <a:t>번 왼발</a:t>
            </a:r>
            <a:r>
              <a:rPr lang="en-US" altLang="ko-KR" sz="1100" dirty="0"/>
              <a:t>, 2</a:t>
            </a:r>
            <a:r>
              <a:rPr lang="ko-KR" altLang="en-US" sz="1100" dirty="0"/>
              <a:t>번 오른발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r>
              <a:rPr lang="ko-KR" altLang="en-US" sz="1100" dirty="0"/>
              <a:t> </a:t>
            </a:r>
            <a:r>
              <a:rPr lang="en-US" altLang="ko-KR" sz="1100" dirty="0"/>
              <a:t>: 3</a:t>
            </a:r>
            <a:r>
              <a:rPr lang="ko-KR" altLang="en-US" sz="1100" dirty="0"/>
              <a:t>번에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r>
              <a:rPr lang="ko-KR" altLang="en-US" sz="1100" dirty="0"/>
              <a:t> </a:t>
            </a:r>
            <a:r>
              <a:rPr lang="en-US" altLang="ko-KR" sz="1100" dirty="0"/>
              <a:t>: 4</a:t>
            </a:r>
            <a:r>
              <a:rPr lang="ko-KR" altLang="en-US" sz="1100" dirty="0"/>
              <a:t>번 왼발</a:t>
            </a:r>
            <a:r>
              <a:rPr lang="en-US" altLang="ko-KR" sz="1100" dirty="0"/>
              <a:t>, 5</a:t>
            </a:r>
            <a:r>
              <a:rPr lang="ko-KR" altLang="en-US" sz="1100" dirty="0"/>
              <a:t>번 오른발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1610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, 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, 4,5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1, 2</a:t>
            </a:r>
            <a:r>
              <a:rPr lang="ko-KR" altLang="en-US" sz="1200" dirty="0"/>
              <a:t>번</a:t>
            </a:r>
            <a:r>
              <a:rPr lang="en-US" altLang="ko-KR" sz="1200" dirty="0"/>
              <a:t> / 2, 3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r>
              <a:rPr lang="en-US" altLang="ko-KR" sz="1200" dirty="0"/>
              <a:t> / 3, 4</a:t>
            </a:r>
            <a:r>
              <a:rPr lang="ko-KR" altLang="en-US" sz="1200" dirty="0"/>
              <a:t>번</a:t>
            </a:r>
            <a:r>
              <a:rPr lang="en-US" altLang="ko-KR" sz="1200" dirty="0"/>
              <a:t> / 4, 5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12, 23, 45, 3, 34)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남은 점에 맞는 장애물을 선택</a:t>
            </a:r>
            <a:r>
              <a:rPr lang="en-US" altLang="ko-KR" sz="1200" dirty="0">
                <a:solidFill>
                  <a:schemeClr val="tx1"/>
                </a:solidFill>
              </a:rPr>
              <a:t>(random)</a:t>
            </a:r>
            <a:r>
              <a:rPr lang="ko-KR" altLang="en-US" sz="1200" dirty="0">
                <a:solidFill>
                  <a:schemeClr val="tx1"/>
                </a:solidFill>
              </a:rPr>
              <a:t>한다</a:t>
            </a:r>
            <a:r>
              <a:rPr lang="en-US" altLang="ko-KR" sz="1200" dirty="0">
                <a:solidFill>
                  <a:schemeClr val="tx1"/>
                </a:solidFill>
              </a:rPr>
              <a:t>.(ex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라인 </a:t>
            </a:r>
            <a:r>
              <a:rPr lang="en-US" altLang="ko-KR" sz="1200" dirty="0">
                <a:solidFill>
                  <a:schemeClr val="tx1"/>
                </a:solidFill>
              </a:rPr>
              <a:t>- 345 -&gt; 3, 4, 5 -</a:t>
            </a:r>
            <a:r>
              <a:rPr lang="ko-KR" altLang="en-US" sz="1200" dirty="0">
                <a:solidFill>
                  <a:schemeClr val="tx1"/>
                </a:solidFill>
              </a:rPr>
              <a:t> 구덩이 가능</a:t>
            </a:r>
            <a:r>
              <a:rPr lang="en-US" altLang="ko-KR" sz="1200" dirty="0">
                <a:solidFill>
                  <a:schemeClr val="tx1"/>
                </a:solidFill>
              </a:rPr>
              <a:t>, 4, 5 </a:t>
            </a:r>
            <a:r>
              <a:rPr lang="ko-KR" altLang="en-US" sz="1200" dirty="0">
                <a:solidFill>
                  <a:schemeClr val="tx1"/>
                </a:solidFill>
              </a:rPr>
              <a:t>붙여서 쓰러진 나무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또는 빈칸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23500</TotalTime>
  <Words>783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868</cp:revision>
  <cp:lastPrinted>2018-12-27T04:49:56Z</cp:lastPrinted>
  <dcterms:created xsi:type="dcterms:W3CDTF">2018-06-14T06:54:43Z</dcterms:created>
  <dcterms:modified xsi:type="dcterms:W3CDTF">2020-07-20T01:11:32Z</dcterms:modified>
</cp:coreProperties>
</file>