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296" r:id="rId6"/>
    <p:sldId id="306" r:id="rId7"/>
    <p:sldId id="259" r:id="rId8"/>
    <p:sldId id="312" r:id="rId9"/>
    <p:sldId id="317" r:id="rId10"/>
    <p:sldId id="318" r:id="rId11"/>
    <p:sldId id="309" r:id="rId12"/>
    <p:sldId id="319" r:id="rId13"/>
    <p:sldId id="321" r:id="rId14"/>
    <p:sldId id="320" r:id="rId15"/>
    <p:sldId id="322" r:id="rId16"/>
    <p:sldId id="324" r:id="rId17"/>
    <p:sldId id="325" r:id="rId18"/>
    <p:sldId id="323" r:id="rId19"/>
    <p:sldId id="316" r:id="rId2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Yaza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ECFF8D-9C94-4CB6-ABB7-13ABA2ED68C5}" type="datetime1">
              <a:rPr lang="tr-TR" smtClean="0"/>
              <a:t>9.08.2023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69B77-94AB-0344-9EBF-9DB9EE8D3A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9E4F20-2C85-4D6A-89FE-8089ED14F6F9}" type="datetime1">
              <a:rPr lang="tr-TR" noProof="0" smtClean="0"/>
              <a:t>9.08.2023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75476F-A808-1F46-A368-07984F6DA22E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923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218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083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698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55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940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954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75476F-A808-1F46-A368-07984F6DA22E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75476F-A808-1F46-A368-07984F6DA22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8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75476F-A808-1F46-A368-07984F6DA22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9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75476F-A808-1F46-A368-07984F6DA22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505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817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997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43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bitki içeren bir resim&#10;&#10;Açıklama otomatik olarak oluşturuldu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3" name="Resim 12" descr="Seramik eşya, porselen içeren bir resim&#10;&#10;Açıklama otomatik olarak oluşturuldu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sz="46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aşlık ve İçeri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9" name="Resim 8" descr="Kumaş içeren bir resim&#10;&#10;Açıklama otomatik olarak oluşturuldu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3" name="Resim 12" descr="Çiçek ve bitki içeren bir resim&#10;&#10;Açıklama otomatik olarak oluşturuldu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4" name="Alt Bilgi Yer Tutucusu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15" name="Slayt Numarası Yer Tutucusu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0" name="Resim 9" descr="Yumuşakça, böcek içeren bir resim&#10;&#10;Açıklama otomatik olarak oluşturuldu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12" name="İçerik Yer Tutucusu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36" name="Resim 35" descr="Bir ağacın yakından görüntüsü&#10;&#10;Açıklama otomatik olarak orta düzeyde güvenilirlikle oluşturuldu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0" name="İçerik Yer Tutucusu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31" name="Metin Yer Tutucusu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2" name="İçerik Yer Tutucusu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pic>
        <p:nvPicPr>
          <p:cNvPr id="38" name="Resim 37" descr="Bir grup çiçek&#10;&#10;Açıklama otomatik olarak düşük düzey güvenilirlikle oluşturuldu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Metin Yer Tutucusu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tr-TR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Resim 13" descr="Yumuşakça, böcek içeren bir resim&#10;&#10;Açıklama otomatik olarak oluşturuldu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6" name="İçerik Yer Tutucusu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Kumaş içeren bir resim&#10;&#10;Açıklama otomatik olarak oluşturuldu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Dikdörtgen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8" name="Resim 7" descr="Çiçek ve bitki içeren bir resim&#10;&#10;Açıklama otomatik olarak oluşturuldu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Resim 9" descr="Bir çiçeğin yakından görüntüsü&#10;&#10;Açıklama otomatik olarak düşük düzey güvenilirlikle oluşturuldu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Resim 11" descr="Bir çiçeğin yakından görüntüsü&#10;&#10;Açıklama otomatik olarak düşük düzey güvenilirlikle oluşturuldu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1" name="Resim 10" descr="Yumuşakça, böcek içeren bir resim&#10;&#10;Açıklama otomatik olarak oluşturuldu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7" name="Resim 6" descr="Yumuşakça, böcek içeren bir resim&#10;&#10;Açıklama otomatik olarak oluşturuldu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Kumaş içeren bir resim&#10;&#10;Açıklama otomatik olarak oluşturuldu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3" name="Resim 12" descr="Bir grup çiçek&#10;&#10;Açıklama otomatik olarak düşük düzey güvenilirlikle oluşturuldu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32" name="İçerik Yer Tutucusu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pic>
        <p:nvPicPr>
          <p:cNvPr id="6" name="Resim 5" descr="Çiçek ve bitki içeren bir resim&#10;&#10;Açıklama otomatik olarak oluşturuldu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Metin Yer Tutucusu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tr-TR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aşlık ve İçeri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solidFill>
                <a:schemeClr val="bg1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1" name="Resim 10" descr="Yumuşakça, böcek içeren bir resim&#10;&#10;Açıklama otomatik olarak oluşturuldu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</p:txBody>
      </p:sp>
      <p:sp>
        <p:nvSpPr>
          <p:cNvPr id="14" name="Alt Bilgi Yer Tutucusu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15" name="Slayt Numarası Yer Tutucusu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1" name="Resim 10" descr="Bir bitkinin yakın çekimi&#10;&#10;Açıklama otomatik olarak düşük düzey güvenilirlikle oluşturuldu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Resim 8" descr="Yatak örtüsü, kumaş içeren bir resim&#10;&#10;Açıklama otomatik olarak oluşturuldu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Resim 14" descr="Seramik eşya, porselen içeren bir resim&#10;&#10;Açıklama otomatik olarak oluşturuldu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 yeşi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ölüm Üst Bilgisi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8" name="Resim 7" descr="Kumaş içeren bir resim&#10;&#10;Açıklama otomatik olarak oluşturuldu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6" name="Resim 15" descr="Çiçek ve bitki içeren bir resim&#10;&#10;Açıklama otomatik olarak oluşturuldu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Resim 18" descr="Yumuşakça, böcek içeren bir resim&#10;&#10;Açıklama otomatik olarak oluşturuldu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7" name="Metin Yer Tutucusu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tr-TR" noProof="0"/>
              <a:t>”</a:t>
            </a:r>
          </a:p>
        </p:txBody>
      </p:sp>
      <p:sp>
        <p:nvSpPr>
          <p:cNvPr id="28" name="Metin Yer Tutucusu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tr-TR" noProof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0" name="Resim 9" descr="Yumuşakça, böcek içeren bir resim&#10;&#10;Açıklama otomatik olarak oluşturuldu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22" name="Resim Yer Tutucusu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0" name="Metin Yer Tutucusu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Metin Yer Tutucusu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1" name="Resim Yer Tutucusu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3" name="Metin Yer Tutucusu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2" name="Metin Yer Tutucusu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0" name="Resim Yer Tutucusu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5" name="Metin Yer Tutucusu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4" name="Metin Yer Tutucusu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9" name="Resim Yer Tutucusu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7" name="Metin Yer Tutucusu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6" name="Metin Yer Tutucusu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0" name="Resim 9" descr="Yumuşakça, böcek içeren bir resim&#10;&#10;Açıklama otomatik olarak oluşturuldu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22" name="Resim Yer Tutucusu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0" name="Metin Yer Tutucusu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Metin Yer Tutucusu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6" name="Resim Yer Tutucusu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5" name="Metin Yer Tutucusu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4" name="Metin Yer Tutucusu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1" name="Resim Yer Tutucusu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3" name="Metin Yer Tutucusu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2" name="Metin Yer Tutucusu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6" name="Resim Yer Tutucusu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3" name="Metin Yer Tutucusu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Metin Yer Tutucusu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0" name="Resim Yer Tutucusu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5" name="Metin Yer Tutucusu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4" name="Metin Yer Tutucusu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Resim Yer Tutucusu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7" name="Metin Yer Tutucusu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5" name="Metin Yer Tutucusu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9" name="Resim Yer Tutucusu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7" name="Metin Yer Tutucusu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6" name="Metin Yer Tutucusu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7" name="Resim Yer Tutucusu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2" name="Metin Yer Tutucusu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1" name="Metin Yer Tutucusu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4000" dirty="0"/>
              <a:t>CAPSTONE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ŞEYMA NUR AKSOY</a:t>
            </a:r>
          </a:p>
        </p:txBody>
      </p:sp>
      <p:pic>
        <p:nvPicPr>
          <p:cNvPr id="4" name="Google Shape;154;p1" descr="A picture containing icon&#10;&#10;Description automatically generated">
            <a:extLst>
              <a:ext uri="{FF2B5EF4-FFF2-40B4-BE49-F238E27FC236}">
                <a16:creationId xmlns:a16="http://schemas.microsoft.com/office/drawing/2014/main" id="{75384B12-20E1-3BC9-AC00-194F5CC748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0785" y="4732099"/>
            <a:ext cx="2170430" cy="580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chemeClr val="accent3"/>
                </a:solidFill>
                <a:latin typeface="Times New Roman" panose="02020603050405020304" pitchFamily="18" charset="0"/>
              </a:rPr>
              <a:t>PROJECT STRUCTURE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tr-TR" smtClean="0"/>
              <a:t>10</a:t>
            </a:fld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A4722AE3-9BDE-C7D2-E9F0-00F0C62DE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9" y="3121646"/>
            <a:ext cx="3562523" cy="3030046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83AEA610-5DA9-6480-C546-EEB12E36D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541" y="3121646"/>
            <a:ext cx="2446232" cy="310231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91DA822F-8EC3-8A78-2D58-E8607FB8D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960" y="2187182"/>
            <a:ext cx="2446232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 rtl="0"/>
              <a:t>11</a:t>
            </a:fld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F347436-EDC8-3863-120B-1F4C95DA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30" y="878872"/>
            <a:ext cx="5238232" cy="240129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1551E92-E0D4-4DEF-ABC5-29FB2669E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307" y="3280170"/>
            <a:ext cx="5238232" cy="23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8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 rtl="0"/>
              <a:t>12</a:t>
            </a:fld>
            <a:endParaRPr lang="tr-TR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19224F3-F425-B35C-61C6-A4511900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33" y="3379745"/>
            <a:ext cx="5499487" cy="279287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08AC5EA-4F56-8401-FF72-6BA0174D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76" y="70009"/>
            <a:ext cx="4664539" cy="334398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17EEA53-8CE3-BFFD-1525-2B39994E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34" y="372906"/>
            <a:ext cx="5499488" cy="273819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4E4283D-D275-6FCB-9B0C-5C406406E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56" y="4180641"/>
            <a:ext cx="5060118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7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 rtl="0"/>
              <a:t>13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FA28B17-23D5-2E66-E9FA-7B11F31F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1" y="901388"/>
            <a:ext cx="10984154" cy="14402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B23B17C-0EFD-8FD9-A23F-8F34BE4F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1" y="2781980"/>
            <a:ext cx="8680327" cy="36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2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 rtl="0"/>
              <a:t>14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BC7B12E-EE15-B801-ED0B-3E4F3A941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14" y="486212"/>
            <a:ext cx="7986452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 rtl="0"/>
              <a:t>15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7E9F3C-729E-5AC0-6D96-54C8DDCF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61" y="351124"/>
            <a:ext cx="9443477" cy="60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6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1" y="2011680"/>
            <a:ext cx="3713595" cy="2136114"/>
          </a:xfrm>
        </p:spPr>
        <p:txBody>
          <a:bodyPr rtlCol="0"/>
          <a:lstStyle/>
          <a:p>
            <a:pPr rtl="0"/>
            <a:r>
              <a:rPr lang="tr-TR" dirty="0"/>
              <a:t>Şeyma Nur Aksoy</a:t>
            </a:r>
          </a:p>
          <a:p>
            <a:pPr rtl="0"/>
            <a:r>
              <a:rPr lang="tr-TR" dirty="0"/>
              <a:t>aksoyseyma192@gmail.com</a:t>
            </a:r>
          </a:p>
        </p:txBody>
      </p:sp>
      <p:pic>
        <p:nvPicPr>
          <p:cNvPr id="4" name="Google Shape;154;p1" descr="A picture containing icon&#10;&#10;Description automatically generated">
            <a:extLst>
              <a:ext uri="{FF2B5EF4-FFF2-40B4-BE49-F238E27FC236}">
                <a16:creationId xmlns:a16="http://schemas.microsoft.com/office/drawing/2014/main" id="{AF63481A-278B-7EFC-E5C5-1C5125387C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9532" y="3977640"/>
            <a:ext cx="2170430" cy="580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>
                <a:cs typeface="Calibri Light"/>
              </a:rPr>
              <a:t>C</a:t>
            </a:r>
            <a:r>
              <a:rPr lang="tr-TR" dirty="0" err="1">
                <a:solidFill>
                  <a:schemeClr val="accent3"/>
                </a:solidFill>
                <a:cs typeface="Calibri Light"/>
              </a:rPr>
              <a:t>ontents</a:t>
            </a:r>
            <a:endParaRPr lang="tr-TR" dirty="0">
              <a:solidFill>
                <a:schemeClr val="accent3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0000" dirty="0"/>
              <a:t>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tr-TR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My  </a:t>
            </a:r>
            <a:r>
              <a:rPr lang="tr-TR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Story</a:t>
            </a:r>
            <a:endParaRPr lang="tr-TR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tr-TR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Core</a:t>
            </a:r>
            <a:r>
              <a:rPr lang="tr-TR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</a:t>
            </a:r>
            <a:r>
              <a:rPr lang="tr-TR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Skills</a:t>
            </a:r>
            <a:endParaRPr lang="tr-TR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tr-TR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Hard </a:t>
            </a:r>
            <a:r>
              <a:rPr lang="tr-TR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Skills</a:t>
            </a:r>
            <a:r>
              <a:rPr lang="tr-TR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 &amp; </a:t>
            </a:r>
            <a:r>
              <a:rPr lang="tr-TR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My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t>2</a:t>
            </a:fld>
            <a:endParaRPr lang="tr-TR"/>
          </a:p>
        </p:txBody>
      </p:sp>
      <p:pic>
        <p:nvPicPr>
          <p:cNvPr id="7" name="Google Shape;161;p2" descr="Icon&#10;&#10;Description automatically generated">
            <a:extLst>
              <a:ext uri="{FF2B5EF4-FFF2-40B4-BE49-F238E27FC236}">
                <a16:creationId xmlns:a16="http://schemas.microsoft.com/office/drawing/2014/main" id="{5068684D-9F24-71EE-A95F-48FF3523CD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70" y="5903250"/>
            <a:ext cx="938785" cy="81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My </a:t>
            </a:r>
            <a:r>
              <a:rPr lang="tr-TR" dirty="0" err="1"/>
              <a:t>Story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21" name="İçerik Yer Tutucusu 20">
            <a:extLst>
              <a:ext uri="{FF2B5EF4-FFF2-40B4-BE49-F238E27FC236}">
                <a16:creationId xmlns:a16="http://schemas.microsoft.com/office/drawing/2014/main" id="{0AD97AB7-06CB-B474-B22A-E3A7CCAD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2A67E715-CE10-DB65-3C4E-8473FA6A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82" y="2968077"/>
            <a:ext cx="6393542" cy="18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Skills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 rtl="0"/>
              <a:t>5</a:t>
            </a:fld>
            <a:endParaRPr lang="tr-TR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AD13DE6B-512F-F481-367B-0612B05FE853}"/>
              </a:ext>
            </a:extLst>
          </p:cNvPr>
          <p:cNvGrpSpPr/>
          <p:nvPr/>
        </p:nvGrpSpPr>
        <p:grpSpPr>
          <a:xfrm>
            <a:off x="356808" y="558272"/>
            <a:ext cx="2912724" cy="1157406"/>
            <a:chOff x="2662130" y="21108"/>
            <a:chExt cx="2541775" cy="762532"/>
          </a:xfrm>
        </p:grpSpPr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23BD671D-B6BA-2A98-D1E3-C9CD29F31527}"/>
                </a:ext>
              </a:extLst>
            </p:cNvPr>
            <p:cNvSpPr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5A27AFA7-378E-F698-F0F4-681809D7CC30}"/>
                </a:ext>
              </a:extLst>
            </p:cNvPr>
            <p:cNvSpPr txBox="1"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857" tIns="200857" rIns="200857" bIns="200857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>
                  <a:latin typeface="Times New Roman" panose="02020603050405020304" pitchFamily="18" charset="0"/>
                  <a:ea typeface="Baskerville" panose="02020502070401020303" pitchFamily="18" charset="0"/>
                </a:rPr>
                <a:t>FeedForward</a:t>
              </a:r>
              <a:endParaRPr lang="tr-TR" sz="2000" kern="1200" noProof="0" dirty="0">
                <a:latin typeface="Times New Roman" panose="02020603050405020304" pitchFamily="18" charset="0"/>
                <a:ea typeface="Baskerville" panose="02020502070401020303" pitchFamily="18" charset="0"/>
              </a:endParaRPr>
            </a:p>
          </p:txBody>
        </p: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666D6174-3688-0DEA-B051-BB49925F022A}"/>
              </a:ext>
            </a:extLst>
          </p:cNvPr>
          <p:cNvGrpSpPr/>
          <p:nvPr/>
        </p:nvGrpSpPr>
        <p:grpSpPr>
          <a:xfrm>
            <a:off x="356808" y="3269267"/>
            <a:ext cx="2912724" cy="1192764"/>
            <a:chOff x="2662130" y="-96798"/>
            <a:chExt cx="2541775" cy="880438"/>
          </a:xfrm>
        </p:grpSpPr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C6CFFC4B-68B4-C339-E6A3-17B2546F04C9}"/>
                </a:ext>
              </a:extLst>
            </p:cNvPr>
            <p:cNvSpPr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E4EF2BB1-6F6E-863C-8966-D3468BF9DFBE}"/>
                </a:ext>
              </a:extLst>
            </p:cNvPr>
            <p:cNvSpPr txBox="1"/>
            <p:nvPr/>
          </p:nvSpPr>
          <p:spPr>
            <a:xfrm>
              <a:off x="2662130" y="-96798"/>
              <a:ext cx="2541775" cy="7625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857" tIns="200857" rIns="200857" bIns="200857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tr-TR" sz="2000" kern="1200" noProof="0" dirty="0">
                <a:latin typeface="Times New Roman" panose="02020603050405020304" pitchFamily="18" charset="0"/>
                <a:ea typeface="Baskerville" panose="02020502070401020303" pitchFamily="18" charset="0"/>
              </a:endParaRPr>
            </a:p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>
                  <a:latin typeface="Times New Roman" panose="02020603050405020304" pitchFamily="18" charset="0"/>
                  <a:ea typeface="Baskerville" panose="02020502070401020303" pitchFamily="18" charset="0"/>
                </a:rPr>
                <a:t>Self </a:t>
              </a:r>
              <a:r>
                <a:rPr lang="tr-TR" sz="2000" kern="1200" noProof="0" dirty="0" err="1">
                  <a:latin typeface="Times New Roman" panose="02020603050405020304" pitchFamily="18" charset="0"/>
                  <a:ea typeface="Baskerville" panose="02020502070401020303" pitchFamily="18" charset="0"/>
                </a:rPr>
                <a:t>Confident</a:t>
              </a:r>
              <a:endParaRPr lang="tr-TR" sz="2000" kern="1200" noProof="0" dirty="0">
                <a:latin typeface="Times New Roman" panose="02020603050405020304" pitchFamily="18" charset="0"/>
                <a:ea typeface="Baskerville" panose="02020502070401020303" pitchFamily="18" charset="0"/>
              </a:endParaRPr>
            </a:p>
          </p:txBody>
        </p:sp>
      </p:grpSp>
      <p:grpSp>
        <p:nvGrpSpPr>
          <p:cNvPr id="14" name="Grup 13">
            <a:extLst>
              <a:ext uri="{FF2B5EF4-FFF2-40B4-BE49-F238E27FC236}">
                <a16:creationId xmlns:a16="http://schemas.microsoft.com/office/drawing/2014/main" id="{8EAB913E-A2E2-4600-C031-AEF93E0CD535}"/>
              </a:ext>
            </a:extLst>
          </p:cNvPr>
          <p:cNvGrpSpPr/>
          <p:nvPr/>
        </p:nvGrpSpPr>
        <p:grpSpPr>
          <a:xfrm>
            <a:off x="356808" y="2039185"/>
            <a:ext cx="2912724" cy="1033033"/>
            <a:chOff x="2662130" y="21108"/>
            <a:chExt cx="2541775" cy="762532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268FFD1E-3930-3ABE-AB01-996BB48D03B1}"/>
                </a:ext>
              </a:extLst>
            </p:cNvPr>
            <p:cNvSpPr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C083850F-7BBD-42AF-DBDA-44960B08EBE5}"/>
                </a:ext>
              </a:extLst>
            </p:cNvPr>
            <p:cNvSpPr txBox="1"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857" tIns="200857" rIns="200857" bIns="200857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dirty="0">
                  <a:latin typeface="Times New Roman" panose="02020603050405020304" pitchFamily="18" charset="0"/>
                  <a:ea typeface="Baskerville" panose="02020502070401020303" pitchFamily="18" charset="0"/>
                </a:rPr>
                <a:t>S</a:t>
              </a:r>
              <a:r>
                <a:rPr lang="tr-TR" sz="2000" kern="1200" noProof="0" dirty="0" err="1">
                  <a:latin typeface="Times New Roman" panose="02020603050405020304" pitchFamily="18" charset="0"/>
                  <a:ea typeface="Baskerville" panose="02020502070401020303" pitchFamily="18" charset="0"/>
                </a:rPr>
                <a:t>elf</a:t>
              </a:r>
              <a:r>
                <a:rPr lang="tr-TR" sz="2000" kern="1200" noProof="0" dirty="0">
                  <a:latin typeface="Times New Roman" panose="02020603050405020304" pitchFamily="18" charset="0"/>
                  <a:ea typeface="Baskerville" panose="02020502070401020303" pitchFamily="18" charset="0"/>
                </a:rPr>
                <a:t> </a:t>
              </a:r>
              <a:r>
                <a:rPr lang="tr-TR" sz="2000" dirty="0">
                  <a:latin typeface="Times New Roman" panose="02020603050405020304" pitchFamily="18" charset="0"/>
                  <a:ea typeface="Baskerville" panose="02020502070401020303" pitchFamily="18" charset="0"/>
                </a:rPr>
                <a:t>R</a:t>
              </a:r>
              <a:r>
                <a:rPr lang="tr-TR" sz="2000" kern="1200" noProof="0" dirty="0" err="1">
                  <a:latin typeface="Times New Roman" panose="02020603050405020304" pitchFamily="18" charset="0"/>
                  <a:ea typeface="Baskerville" panose="02020502070401020303" pitchFamily="18" charset="0"/>
                </a:rPr>
                <a:t>espect</a:t>
              </a:r>
              <a:endParaRPr lang="tr-TR" sz="2000" kern="1200" noProof="0" dirty="0">
                <a:latin typeface="Times New Roman" panose="02020603050405020304" pitchFamily="18" charset="0"/>
                <a:ea typeface="Baskerville" panose="02020502070401020303" pitchFamily="18" charset="0"/>
              </a:endParaRPr>
            </a:p>
          </p:txBody>
        </p: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04B8D566-5FED-C740-A078-EF5DE347F92A}"/>
              </a:ext>
            </a:extLst>
          </p:cNvPr>
          <p:cNvGrpSpPr/>
          <p:nvPr/>
        </p:nvGrpSpPr>
        <p:grpSpPr>
          <a:xfrm>
            <a:off x="4996367" y="558272"/>
            <a:ext cx="2912724" cy="1157406"/>
            <a:chOff x="2662130" y="21108"/>
            <a:chExt cx="2541775" cy="762532"/>
          </a:xfrm>
          <a:solidFill>
            <a:schemeClr val="tx2">
              <a:lumMod val="75000"/>
            </a:schemeClr>
          </a:solidFill>
        </p:grpSpPr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7BF1BF69-3D7C-976C-D606-FF0F3062EDEC}"/>
                </a:ext>
              </a:extLst>
            </p:cNvPr>
            <p:cNvSpPr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96C3F820-3B07-C94F-93B1-100F7275A4A7}"/>
                </a:ext>
              </a:extLst>
            </p:cNvPr>
            <p:cNvSpPr txBox="1"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857" tIns="200857" rIns="200857" bIns="200857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dirty="0">
                  <a:latin typeface="Times New Roman" panose="02020603050405020304" pitchFamily="18" charset="0"/>
                  <a:ea typeface="Baskerville" panose="02020502070401020303" pitchFamily="18" charset="0"/>
                </a:rPr>
                <a:t>C</a:t>
              </a:r>
              <a:r>
                <a:rPr lang="tr-TR" sz="2000" kern="1200" noProof="0" dirty="0" err="1">
                  <a:latin typeface="Times New Roman" panose="02020603050405020304" pitchFamily="18" charset="0"/>
                  <a:ea typeface="Baskerville" panose="02020502070401020303" pitchFamily="18" charset="0"/>
                </a:rPr>
                <a:t>ommunication</a:t>
              </a:r>
              <a:endParaRPr lang="tr-TR" sz="2000" kern="1200" noProof="0" dirty="0">
                <a:latin typeface="Times New Roman" panose="02020603050405020304" pitchFamily="18" charset="0"/>
                <a:ea typeface="Baskerville" panose="02020502070401020303" pitchFamily="18" charset="0"/>
              </a:endParaRPr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:a16="http://schemas.microsoft.com/office/drawing/2014/main" id="{67ED2CBF-E15E-1EFC-13F3-94FA2EBAD24C}"/>
              </a:ext>
            </a:extLst>
          </p:cNvPr>
          <p:cNvGrpSpPr/>
          <p:nvPr/>
        </p:nvGrpSpPr>
        <p:grpSpPr>
          <a:xfrm>
            <a:off x="4996367" y="2039184"/>
            <a:ext cx="2912724" cy="1033033"/>
            <a:chOff x="2662130" y="21108"/>
            <a:chExt cx="2541775" cy="762532"/>
          </a:xfrm>
        </p:grpSpPr>
        <p:sp>
          <p:nvSpPr>
            <p:cNvPr id="22" name="Dikdörtgen 21">
              <a:extLst>
                <a:ext uri="{FF2B5EF4-FFF2-40B4-BE49-F238E27FC236}">
                  <a16:creationId xmlns:a16="http://schemas.microsoft.com/office/drawing/2014/main" id="{6CD29610-9EB4-1735-4629-481AA6A40224}"/>
                </a:ext>
              </a:extLst>
            </p:cNvPr>
            <p:cNvSpPr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77C0B883-B36F-4A16-70A8-57E26887E155}"/>
                </a:ext>
              </a:extLst>
            </p:cNvPr>
            <p:cNvSpPr txBox="1"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857" tIns="200857" rIns="200857" bIns="200857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>
                  <a:latin typeface="Times New Roman" panose="02020603050405020304" pitchFamily="18" charset="0"/>
                  <a:ea typeface="Baskerville" panose="02020502070401020303" pitchFamily="18" charset="0"/>
                </a:rPr>
                <a:t>Sharing</a:t>
              </a:r>
              <a:endParaRPr lang="tr-TR" sz="2000" kern="1200" noProof="0" dirty="0">
                <a:latin typeface="Times New Roman" panose="02020603050405020304" pitchFamily="18" charset="0"/>
                <a:ea typeface="Baskerville" panose="02020502070401020303" pitchFamily="18" charset="0"/>
              </a:endParaRPr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6F2D1929-4760-A0F4-2F22-46CFA7EBD225}"/>
              </a:ext>
            </a:extLst>
          </p:cNvPr>
          <p:cNvGrpSpPr/>
          <p:nvPr/>
        </p:nvGrpSpPr>
        <p:grpSpPr>
          <a:xfrm>
            <a:off x="4996367" y="3428999"/>
            <a:ext cx="2912724" cy="1033033"/>
            <a:chOff x="2662130" y="21108"/>
            <a:chExt cx="2541775" cy="762532"/>
          </a:xfrm>
        </p:grpSpPr>
        <p:sp>
          <p:nvSpPr>
            <p:cNvPr id="33" name="Dikdörtgen 32">
              <a:extLst>
                <a:ext uri="{FF2B5EF4-FFF2-40B4-BE49-F238E27FC236}">
                  <a16:creationId xmlns:a16="http://schemas.microsoft.com/office/drawing/2014/main" id="{499657DB-F372-B8EF-BA62-D2E2A35070D1}"/>
                </a:ext>
              </a:extLst>
            </p:cNvPr>
            <p:cNvSpPr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432720C7-8B6F-26E7-B137-6659039FD6F3}"/>
                </a:ext>
              </a:extLst>
            </p:cNvPr>
            <p:cNvSpPr txBox="1"/>
            <p:nvPr/>
          </p:nvSpPr>
          <p:spPr>
            <a:xfrm>
              <a:off x="2662130" y="21108"/>
              <a:ext cx="2541775" cy="7625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857" tIns="200857" rIns="200857" bIns="200857" numCol="1" spcCol="1270" rtlCol="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000" kern="1200" noProof="0" dirty="0" err="1">
                  <a:latin typeface="Times New Roman" panose="02020603050405020304" pitchFamily="18" charset="0"/>
                  <a:ea typeface="Baskerville" panose="02020502070401020303" pitchFamily="18" charset="0"/>
                </a:rPr>
                <a:t>Motivation</a:t>
              </a:r>
              <a:endParaRPr lang="tr-TR" sz="2000" kern="1200" noProof="0" dirty="0">
                <a:latin typeface="Times New Roman" panose="02020603050405020304" pitchFamily="18" charset="0"/>
                <a:ea typeface="Baskerville" panose="02020502070401020303" pitchFamily="18" charset="0"/>
              </a:endParaRPr>
            </a:p>
          </p:txBody>
        </p:sp>
      </p:grpSp>
      <p:pic>
        <p:nvPicPr>
          <p:cNvPr id="36" name="Resim 35">
            <a:extLst>
              <a:ext uri="{FF2B5EF4-FFF2-40B4-BE49-F238E27FC236}">
                <a16:creationId xmlns:a16="http://schemas.microsoft.com/office/drawing/2014/main" id="{CADD243D-6627-411C-6643-A4444759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926" y="1659515"/>
            <a:ext cx="2286000" cy="2286000"/>
          </a:xfrm>
          <a:prstGeom prst="rect">
            <a:avLst/>
          </a:prstGeom>
        </p:spPr>
      </p:pic>
      <p:sp>
        <p:nvSpPr>
          <p:cNvPr id="40" name="Metin Yer Tutucusu 20">
            <a:extLst>
              <a:ext uri="{FF2B5EF4-FFF2-40B4-BE49-F238E27FC236}">
                <a16:creationId xmlns:a16="http://schemas.microsoft.com/office/drawing/2014/main" id="{2A6104E4-EF54-DE36-0760-E24B15540CF7}"/>
              </a:ext>
            </a:extLst>
          </p:cNvPr>
          <p:cNvSpPr txBox="1">
            <a:spLocks/>
          </p:cNvSpPr>
          <p:nvPr/>
        </p:nvSpPr>
        <p:spPr>
          <a:xfrm>
            <a:off x="622167" y="4745695"/>
            <a:ext cx="2714921" cy="3651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My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Skills</a:t>
            </a:r>
            <a:endParaRPr lang="tr-TR" dirty="0"/>
          </a:p>
        </p:txBody>
      </p:sp>
      <p:sp>
        <p:nvSpPr>
          <p:cNvPr id="41" name="Metin Yer Tutucusu 20">
            <a:extLst>
              <a:ext uri="{FF2B5EF4-FFF2-40B4-BE49-F238E27FC236}">
                <a16:creationId xmlns:a16="http://schemas.microsoft.com/office/drawing/2014/main" id="{6178A62F-6345-8F3B-DE8B-A5BD8A310AAA}"/>
              </a:ext>
            </a:extLst>
          </p:cNvPr>
          <p:cNvSpPr txBox="1">
            <a:spLocks/>
          </p:cNvSpPr>
          <p:nvPr/>
        </p:nvSpPr>
        <p:spPr>
          <a:xfrm>
            <a:off x="4882673" y="4653442"/>
            <a:ext cx="3705145" cy="3651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My Groups Core Skills</a:t>
            </a:r>
            <a:endParaRPr lang="tr-TR" dirty="0"/>
          </a:p>
        </p:txBody>
      </p:sp>
      <p:sp>
        <p:nvSpPr>
          <p:cNvPr id="44" name="Metin Yer Tutucusu 20">
            <a:extLst>
              <a:ext uri="{FF2B5EF4-FFF2-40B4-BE49-F238E27FC236}">
                <a16:creationId xmlns:a16="http://schemas.microsoft.com/office/drawing/2014/main" id="{BB496AAE-0F97-EA65-29B4-148B44B48023}"/>
              </a:ext>
            </a:extLst>
          </p:cNvPr>
          <p:cNvSpPr txBox="1">
            <a:spLocks/>
          </p:cNvSpPr>
          <p:nvPr/>
        </p:nvSpPr>
        <p:spPr>
          <a:xfrm rot="10800000" flipV="1">
            <a:off x="9156572" y="3785783"/>
            <a:ext cx="3035428" cy="637649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Skill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b="1" dirty="0"/>
              <a:t>Hard </a:t>
            </a:r>
            <a:r>
              <a:rPr lang="tr-TR" b="1" dirty="0" err="1"/>
              <a:t>Skills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My Project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100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 rtl="0"/>
              <a:t>7</a:t>
            </a:fld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6EFFE69-42CF-8233-F2AF-36813757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142" y="370329"/>
            <a:ext cx="4411715" cy="59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7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chemeClr val="accent3"/>
                </a:solidFill>
                <a:latin typeface="Times New Roman" panose="02020603050405020304" pitchFamily="18" charset="0"/>
              </a:rPr>
              <a:t>MYSQL DATABASE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tr-TR" smtClean="0"/>
              <a:t>8</a:t>
            </a:fld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AB68DC2-5A86-3D7F-1B14-31D7E354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38" y="2791953"/>
            <a:ext cx="3584531" cy="345801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BE280B0-26C0-1D6A-8776-B68BDF7B5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004" y="3188600"/>
            <a:ext cx="4274058" cy="21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tr-TR" smtClean="0"/>
              <a:pPr rtl="0"/>
              <a:t>9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CE7018B-66C8-382F-3793-49F69C18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1" y="372782"/>
            <a:ext cx="3974703" cy="217626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3D9252E-B128-593C-80FD-0CEA3D8AB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903" y="3429000"/>
            <a:ext cx="4408337" cy="279791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23604FC-D84A-E030-CF32-D9E1B9DE4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888" y="559732"/>
            <a:ext cx="4215401" cy="27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3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93_TF56410444_Win32" id="{D77CA451-B1EE-4EF3-A16C-418AB537606B}" vid="{EAF6AE2C-614D-48E5-B9C0-E4EC18E6DCDD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{DF84D3A0-FFF3-4C95-9707-0922B3BCFD94}tf56410444_win32</Template>
  <TotalTime>577</TotalTime>
  <Words>88</Words>
  <Application>Microsoft Office PowerPoint</Application>
  <PresentationFormat>Geniş ekran</PresentationFormat>
  <Paragraphs>54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Baskerville</vt:lpstr>
      <vt:lpstr>Calibri</vt:lpstr>
      <vt:lpstr>Gill Sans Light</vt:lpstr>
      <vt:lpstr>Gill Sans Nova</vt:lpstr>
      <vt:lpstr>Gill Sans Nova Light</vt:lpstr>
      <vt:lpstr>Times New Roman</vt:lpstr>
      <vt:lpstr>Ofis Teması</vt:lpstr>
      <vt:lpstr>CAPSTONE PROJECT</vt:lpstr>
      <vt:lpstr>Contents</vt:lpstr>
      <vt:lpstr>My Story</vt:lpstr>
      <vt:lpstr>Core Skills</vt:lpstr>
      <vt:lpstr>PowerPoint Sunusu</vt:lpstr>
      <vt:lpstr>Hard Skills and My Project</vt:lpstr>
      <vt:lpstr>PowerPoint Sunusu</vt:lpstr>
      <vt:lpstr>MYSQL DATABASE</vt:lpstr>
      <vt:lpstr>PowerPoint Sunusu</vt:lpstr>
      <vt:lpstr>PROJECT STRUCTURE</vt:lpstr>
      <vt:lpstr>PowerPoint Sunusu</vt:lpstr>
      <vt:lpstr>PowerPoint Sunusu</vt:lpstr>
      <vt:lpstr>PowerPoint Sunusu</vt:lpstr>
      <vt:lpstr>PowerPoint Sunusu</vt:lpstr>
      <vt:lpstr>PowerPoint Sunusu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seyma aksoy</dc:creator>
  <cp:lastModifiedBy>seyma aksoy</cp:lastModifiedBy>
  <cp:revision>5</cp:revision>
  <dcterms:created xsi:type="dcterms:W3CDTF">2023-08-05T21:05:29Z</dcterms:created>
  <dcterms:modified xsi:type="dcterms:W3CDTF">2023-08-09T17:12:42Z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