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0716" y="4946809"/>
            <a:ext cx="1784902" cy="19199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882" y="-79"/>
            <a:ext cx="3584672" cy="307340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094557" y="2501673"/>
            <a:ext cx="1266825" cy="147320"/>
          </a:xfrm>
          <a:custGeom>
            <a:avLst/>
            <a:gdLst/>
            <a:ahLst/>
            <a:cxnLst/>
            <a:rect l="l" t="t" r="r" b="b"/>
            <a:pathLst>
              <a:path w="1266825" h="147319">
                <a:moveTo>
                  <a:pt x="1005059" y="147133"/>
                </a:moveTo>
                <a:lnTo>
                  <a:pt x="957449" y="146048"/>
                </a:lnTo>
                <a:lnTo>
                  <a:pt x="909928" y="142795"/>
                </a:lnTo>
                <a:lnTo>
                  <a:pt x="862575" y="137372"/>
                </a:lnTo>
                <a:lnTo>
                  <a:pt x="815472" y="129781"/>
                </a:lnTo>
                <a:lnTo>
                  <a:pt x="768699" y="120020"/>
                </a:lnTo>
                <a:lnTo>
                  <a:pt x="722334" y="108091"/>
                </a:lnTo>
                <a:lnTo>
                  <a:pt x="513200" y="49130"/>
                </a:lnTo>
                <a:lnTo>
                  <a:pt x="462091" y="36154"/>
                </a:lnTo>
                <a:lnTo>
                  <a:pt x="410351" y="25828"/>
                </a:lnTo>
                <a:lnTo>
                  <a:pt x="358126" y="18158"/>
                </a:lnTo>
                <a:lnTo>
                  <a:pt x="305559" y="13151"/>
                </a:lnTo>
                <a:lnTo>
                  <a:pt x="252797" y="10814"/>
                </a:lnTo>
                <a:lnTo>
                  <a:pt x="199983" y="11154"/>
                </a:lnTo>
                <a:lnTo>
                  <a:pt x="147262" y="14179"/>
                </a:lnTo>
                <a:lnTo>
                  <a:pt x="94780" y="19894"/>
                </a:lnTo>
                <a:lnTo>
                  <a:pt x="42680" y="28307"/>
                </a:lnTo>
                <a:lnTo>
                  <a:pt x="3996" y="35585"/>
                </a:lnTo>
                <a:lnTo>
                  <a:pt x="1141" y="33699"/>
                </a:lnTo>
                <a:lnTo>
                  <a:pt x="40641" y="17870"/>
                </a:lnTo>
                <a:lnTo>
                  <a:pt x="88019" y="10092"/>
                </a:lnTo>
                <a:lnTo>
                  <a:pt x="135723" y="4525"/>
                </a:lnTo>
                <a:lnTo>
                  <a:pt x="183645" y="1162"/>
                </a:lnTo>
                <a:lnTo>
                  <a:pt x="231678" y="0"/>
                </a:lnTo>
                <a:lnTo>
                  <a:pt x="279717" y="1031"/>
                </a:lnTo>
                <a:lnTo>
                  <a:pt x="327654" y="4253"/>
                </a:lnTo>
                <a:lnTo>
                  <a:pt x="375382" y="9658"/>
                </a:lnTo>
                <a:lnTo>
                  <a:pt x="422794" y="17243"/>
                </a:lnTo>
                <a:lnTo>
                  <a:pt x="469784" y="27003"/>
                </a:lnTo>
                <a:lnTo>
                  <a:pt x="516244" y="38931"/>
                </a:lnTo>
                <a:lnTo>
                  <a:pt x="725379" y="97892"/>
                </a:lnTo>
                <a:lnTo>
                  <a:pt x="773099" y="110119"/>
                </a:lnTo>
                <a:lnTo>
                  <a:pt x="821253" y="120027"/>
                </a:lnTo>
                <a:lnTo>
                  <a:pt x="869753" y="127615"/>
                </a:lnTo>
                <a:lnTo>
                  <a:pt x="918508" y="132882"/>
                </a:lnTo>
                <a:lnTo>
                  <a:pt x="967428" y="135828"/>
                </a:lnTo>
                <a:lnTo>
                  <a:pt x="1016424" y="136450"/>
                </a:lnTo>
                <a:lnTo>
                  <a:pt x="1065406" y="134750"/>
                </a:lnTo>
                <a:lnTo>
                  <a:pt x="1114285" y="130724"/>
                </a:lnTo>
                <a:lnTo>
                  <a:pt x="1162970" y="124374"/>
                </a:lnTo>
                <a:lnTo>
                  <a:pt x="1211373" y="115696"/>
                </a:lnTo>
                <a:lnTo>
                  <a:pt x="1259403" y="104691"/>
                </a:lnTo>
                <a:lnTo>
                  <a:pt x="1262312" y="103948"/>
                </a:lnTo>
                <a:lnTo>
                  <a:pt x="1265275" y="105647"/>
                </a:lnTo>
                <a:lnTo>
                  <a:pt x="1211331" y="126555"/>
                </a:lnTo>
                <a:lnTo>
                  <a:pt x="1160109" y="135562"/>
                </a:lnTo>
                <a:lnTo>
                  <a:pt x="1108587" y="141992"/>
                </a:lnTo>
                <a:lnTo>
                  <a:pt x="1056869" y="145848"/>
                </a:lnTo>
                <a:lnTo>
                  <a:pt x="1005059" y="147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061" y="75"/>
            <a:ext cx="6017001" cy="65750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790" y="-12226"/>
            <a:ext cx="4204155" cy="27124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2232" y="2118978"/>
            <a:ext cx="5130697" cy="47514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8345" y="604302"/>
            <a:ext cx="8538210" cy="10466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8345" y="1607751"/>
            <a:ext cx="10065963" cy="3154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7111" y="4310533"/>
            <a:ext cx="1683512" cy="255500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82" y="-79"/>
            <a:ext cx="3584672" cy="3073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8240" y="1607751"/>
            <a:ext cx="5113020" cy="2549525"/>
          </a:xfrm>
          <a:prstGeom prst="rect"/>
        </p:spPr>
        <p:txBody>
          <a:bodyPr wrap="square" lIns="0" tIns="97155" rIns="0" bIns="0" rtlCol="0" vert="horz">
            <a:spAutoFit/>
          </a:bodyPr>
          <a:lstStyle/>
          <a:p>
            <a:pPr algn="ctr" marR="67310">
              <a:lnSpc>
                <a:spcPct val="100000"/>
              </a:lnSpc>
              <a:spcBef>
                <a:spcPts val="765"/>
              </a:spcBef>
            </a:pPr>
            <a:r>
              <a:rPr dirty="0" sz="4700" spc="-10"/>
              <a:t>FİNAL</a:t>
            </a:r>
            <a:endParaRPr sz="4700"/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dirty="0" sz="10100" spc="345"/>
              <a:t>PROJES</a:t>
            </a:r>
            <a:r>
              <a:rPr dirty="0" sz="10100" spc="-645"/>
              <a:t>İ</a:t>
            </a:r>
            <a:endParaRPr sz="10100"/>
          </a:p>
        </p:txBody>
      </p:sp>
      <p:sp>
        <p:nvSpPr>
          <p:cNvPr id="5" name="object 5" descr=""/>
          <p:cNvSpPr txBox="1"/>
          <p:nvPr/>
        </p:nvSpPr>
        <p:spPr>
          <a:xfrm>
            <a:off x="3986858" y="4229584"/>
            <a:ext cx="4695190" cy="7842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60" b="1">
                <a:solidFill>
                  <a:srgbClr val="231F20"/>
                </a:solidFill>
                <a:latin typeface="Tahoma"/>
                <a:cs typeface="Tahoma"/>
              </a:rPr>
              <a:t>BİLGİSAYAR</a:t>
            </a:r>
            <a:r>
              <a:rPr dirty="0" sz="1750" spc="10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50" spc="145" b="1">
                <a:solidFill>
                  <a:srgbClr val="231F20"/>
                </a:solidFill>
                <a:latin typeface="Tahoma"/>
                <a:cs typeface="Tahoma"/>
              </a:rPr>
              <a:t>PROGRAMLAMAYA</a:t>
            </a:r>
            <a:r>
              <a:rPr dirty="0" sz="1750" spc="10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50" spc="-10" b="1">
                <a:solidFill>
                  <a:srgbClr val="231F20"/>
                </a:solidFill>
                <a:latin typeface="Tahoma"/>
                <a:cs typeface="Tahoma"/>
              </a:rPr>
              <a:t>GİRİŞ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750">
              <a:latin typeface="Tahoma"/>
              <a:cs typeface="Tahoma"/>
            </a:endParaRPr>
          </a:p>
          <a:p>
            <a:pPr algn="ctr" marR="66675">
              <a:lnSpc>
                <a:spcPct val="100000"/>
              </a:lnSpc>
            </a:pPr>
            <a:r>
              <a:rPr dirty="0" sz="1350" spc="65" b="1">
                <a:solidFill>
                  <a:srgbClr val="231F20"/>
                </a:solidFill>
                <a:latin typeface="Roboto"/>
                <a:cs typeface="Roboto"/>
              </a:rPr>
              <a:t>DR.ÖĞR.ÜYESİ</a:t>
            </a:r>
            <a:r>
              <a:rPr dirty="0" sz="1350" spc="170" b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350" spc="70" b="1">
                <a:solidFill>
                  <a:srgbClr val="231F20"/>
                </a:solidFill>
                <a:latin typeface="Roboto"/>
                <a:cs typeface="Roboto"/>
              </a:rPr>
              <a:t>YAVUZ</a:t>
            </a:r>
            <a:r>
              <a:rPr dirty="0" sz="1350" spc="175" b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350" spc="70" b="1">
                <a:solidFill>
                  <a:srgbClr val="231F20"/>
                </a:solidFill>
                <a:latin typeface="Roboto"/>
                <a:cs typeface="Roboto"/>
              </a:rPr>
              <a:t>CANBAY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303" y="442205"/>
            <a:ext cx="11010898" cy="59721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875096" y="4330763"/>
            <a:ext cx="899794" cy="5765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02870" marR="5080" indent="-90805">
              <a:lnSpc>
                <a:spcPts val="2150"/>
              </a:lnSpc>
              <a:spcBef>
                <a:spcPts val="204"/>
              </a:spcBef>
            </a:pPr>
            <a:r>
              <a:rPr dirty="0" sz="1800" spc="130">
                <a:solidFill>
                  <a:srgbClr val="FFFAFA"/>
                </a:solidFill>
                <a:latin typeface="Tahoma"/>
                <a:cs typeface="Tahoma"/>
              </a:rPr>
              <a:t>Everest </a:t>
            </a:r>
            <a:r>
              <a:rPr dirty="0" sz="1800" spc="150">
                <a:solidFill>
                  <a:srgbClr val="FFFAFA"/>
                </a:solidFill>
                <a:latin typeface="Tahoma"/>
                <a:cs typeface="Tahoma"/>
              </a:rPr>
              <a:t>Cantu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96664" y="4957612"/>
            <a:ext cx="1397635" cy="43751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81305" marR="5080" indent="-269240">
              <a:lnSpc>
                <a:spcPts val="1600"/>
              </a:lnSpc>
              <a:spcBef>
                <a:spcPts val="185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66423" y="4330763"/>
            <a:ext cx="1397635" cy="10642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84150" marR="160020" indent="228600">
              <a:lnSpc>
                <a:spcPts val="2150"/>
              </a:lnSpc>
              <a:spcBef>
                <a:spcPts val="204"/>
              </a:spcBef>
            </a:pPr>
            <a:r>
              <a:rPr dirty="0" sz="1800" spc="85">
                <a:solidFill>
                  <a:srgbClr val="FFFAFA"/>
                </a:solidFill>
                <a:latin typeface="Tahoma"/>
                <a:cs typeface="Tahoma"/>
              </a:rPr>
              <a:t>Drew </a:t>
            </a:r>
            <a:r>
              <a:rPr dirty="0" sz="1800" spc="110">
                <a:solidFill>
                  <a:srgbClr val="FFFAFA"/>
                </a:solidFill>
                <a:latin typeface="Tahoma"/>
                <a:cs typeface="Tahoma"/>
              </a:rPr>
              <a:t>Holloway</a:t>
            </a:r>
            <a:endParaRPr sz="1800">
              <a:latin typeface="Tahoma"/>
              <a:cs typeface="Tahoma"/>
            </a:endParaRPr>
          </a:p>
          <a:p>
            <a:pPr marL="281305" marR="5080" indent="-269240">
              <a:lnSpc>
                <a:spcPts val="1600"/>
              </a:lnSpc>
              <a:spcBef>
                <a:spcPts val="620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35641" y="4330763"/>
            <a:ext cx="1397635" cy="10642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377825" marR="311150">
              <a:lnSpc>
                <a:spcPts val="2150"/>
              </a:lnSpc>
              <a:spcBef>
                <a:spcPts val="204"/>
              </a:spcBef>
            </a:pPr>
            <a:r>
              <a:rPr dirty="0" sz="1800" spc="110">
                <a:solidFill>
                  <a:srgbClr val="FFFAFA"/>
                </a:solidFill>
                <a:latin typeface="Tahoma"/>
                <a:cs typeface="Tahoma"/>
              </a:rPr>
              <a:t>Remy </a:t>
            </a:r>
            <a:r>
              <a:rPr dirty="0" sz="1800" spc="125">
                <a:solidFill>
                  <a:srgbClr val="FFFAFA"/>
                </a:solidFill>
                <a:latin typeface="Tahoma"/>
                <a:cs typeface="Tahoma"/>
              </a:rPr>
              <a:t>Marsh</a:t>
            </a:r>
            <a:endParaRPr sz="1800">
              <a:latin typeface="Tahoma"/>
              <a:cs typeface="Tahoma"/>
            </a:endParaRPr>
          </a:p>
          <a:p>
            <a:pPr algn="ctr" marL="12700" marR="5080">
              <a:lnSpc>
                <a:spcPts val="1600"/>
              </a:lnSpc>
              <a:spcBef>
                <a:spcPts val="620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208" y="558530"/>
            <a:ext cx="11363324" cy="561022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875096" y="4330763"/>
            <a:ext cx="899794" cy="5765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02870" marR="5080" indent="-90805">
              <a:lnSpc>
                <a:spcPts val="2150"/>
              </a:lnSpc>
              <a:spcBef>
                <a:spcPts val="204"/>
              </a:spcBef>
            </a:pPr>
            <a:r>
              <a:rPr dirty="0" sz="1800" spc="130">
                <a:solidFill>
                  <a:srgbClr val="FFFAFA"/>
                </a:solidFill>
                <a:latin typeface="Tahoma"/>
                <a:cs typeface="Tahoma"/>
              </a:rPr>
              <a:t>Everest </a:t>
            </a:r>
            <a:r>
              <a:rPr dirty="0" sz="1800" spc="150">
                <a:solidFill>
                  <a:srgbClr val="FFFAFA"/>
                </a:solidFill>
                <a:latin typeface="Tahoma"/>
                <a:cs typeface="Tahoma"/>
              </a:rPr>
              <a:t>Cantu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96664" y="4957612"/>
            <a:ext cx="1397635" cy="43751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81305" marR="5080" indent="-269240">
              <a:lnSpc>
                <a:spcPts val="1600"/>
              </a:lnSpc>
              <a:spcBef>
                <a:spcPts val="185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66423" y="4330763"/>
            <a:ext cx="1397635" cy="10642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84150" marR="160020" indent="228600">
              <a:lnSpc>
                <a:spcPts val="2150"/>
              </a:lnSpc>
              <a:spcBef>
                <a:spcPts val="204"/>
              </a:spcBef>
            </a:pPr>
            <a:r>
              <a:rPr dirty="0" sz="1800" spc="85">
                <a:solidFill>
                  <a:srgbClr val="FFFAFA"/>
                </a:solidFill>
                <a:latin typeface="Tahoma"/>
                <a:cs typeface="Tahoma"/>
              </a:rPr>
              <a:t>Drew </a:t>
            </a:r>
            <a:r>
              <a:rPr dirty="0" sz="1800" spc="110">
                <a:solidFill>
                  <a:srgbClr val="FFFAFA"/>
                </a:solidFill>
                <a:latin typeface="Tahoma"/>
                <a:cs typeface="Tahoma"/>
              </a:rPr>
              <a:t>Holloway</a:t>
            </a:r>
            <a:endParaRPr sz="1800">
              <a:latin typeface="Tahoma"/>
              <a:cs typeface="Tahoma"/>
            </a:endParaRPr>
          </a:p>
          <a:p>
            <a:pPr marL="281305" marR="5080" indent="-269240">
              <a:lnSpc>
                <a:spcPts val="1600"/>
              </a:lnSpc>
              <a:spcBef>
                <a:spcPts val="620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35641" y="4330763"/>
            <a:ext cx="1397635" cy="10642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377825" marR="311150">
              <a:lnSpc>
                <a:spcPts val="2150"/>
              </a:lnSpc>
              <a:spcBef>
                <a:spcPts val="204"/>
              </a:spcBef>
            </a:pPr>
            <a:r>
              <a:rPr dirty="0" sz="1800" spc="110">
                <a:solidFill>
                  <a:srgbClr val="FFFAFA"/>
                </a:solidFill>
                <a:latin typeface="Tahoma"/>
                <a:cs typeface="Tahoma"/>
              </a:rPr>
              <a:t>Remy </a:t>
            </a:r>
            <a:r>
              <a:rPr dirty="0" sz="1800" spc="125">
                <a:solidFill>
                  <a:srgbClr val="FFFAFA"/>
                </a:solidFill>
                <a:latin typeface="Tahoma"/>
                <a:cs typeface="Tahoma"/>
              </a:rPr>
              <a:t>Marsh</a:t>
            </a:r>
            <a:endParaRPr sz="1800">
              <a:latin typeface="Tahoma"/>
              <a:cs typeface="Tahoma"/>
            </a:endParaRPr>
          </a:p>
          <a:p>
            <a:pPr algn="ctr" marL="12700" marR="5080">
              <a:lnSpc>
                <a:spcPts val="1600"/>
              </a:lnSpc>
              <a:spcBef>
                <a:spcPts val="620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26" y="401530"/>
            <a:ext cx="10981826" cy="60578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875096" y="4330763"/>
            <a:ext cx="899794" cy="5765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02870" marR="5080" indent="-90805">
              <a:lnSpc>
                <a:spcPts val="2150"/>
              </a:lnSpc>
              <a:spcBef>
                <a:spcPts val="204"/>
              </a:spcBef>
            </a:pPr>
            <a:r>
              <a:rPr dirty="0" sz="1800" spc="130">
                <a:solidFill>
                  <a:srgbClr val="FFFAFA"/>
                </a:solidFill>
                <a:latin typeface="Tahoma"/>
                <a:cs typeface="Tahoma"/>
              </a:rPr>
              <a:t>Everest </a:t>
            </a:r>
            <a:r>
              <a:rPr dirty="0" sz="1800" spc="150">
                <a:solidFill>
                  <a:srgbClr val="FFFAFA"/>
                </a:solidFill>
                <a:latin typeface="Tahoma"/>
                <a:cs typeface="Tahoma"/>
              </a:rPr>
              <a:t>Cantu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96664" y="4957612"/>
            <a:ext cx="1397635" cy="43751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81305" marR="5080" indent="-269240">
              <a:lnSpc>
                <a:spcPts val="1600"/>
              </a:lnSpc>
              <a:spcBef>
                <a:spcPts val="185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66423" y="4330763"/>
            <a:ext cx="1397635" cy="10642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84150" marR="160020" indent="228600">
              <a:lnSpc>
                <a:spcPts val="2150"/>
              </a:lnSpc>
              <a:spcBef>
                <a:spcPts val="204"/>
              </a:spcBef>
            </a:pPr>
            <a:r>
              <a:rPr dirty="0" sz="1800" spc="85">
                <a:solidFill>
                  <a:srgbClr val="FFFAFA"/>
                </a:solidFill>
                <a:latin typeface="Tahoma"/>
                <a:cs typeface="Tahoma"/>
              </a:rPr>
              <a:t>Drew </a:t>
            </a:r>
            <a:r>
              <a:rPr dirty="0" sz="1800" spc="110">
                <a:solidFill>
                  <a:srgbClr val="FFFAFA"/>
                </a:solidFill>
                <a:latin typeface="Tahoma"/>
                <a:cs typeface="Tahoma"/>
              </a:rPr>
              <a:t>Holloway</a:t>
            </a:r>
            <a:endParaRPr sz="1800">
              <a:latin typeface="Tahoma"/>
              <a:cs typeface="Tahoma"/>
            </a:endParaRPr>
          </a:p>
          <a:p>
            <a:pPr marL="281305" marR="5080" indent="-269240">
              <a:lnSpc>
                <a:spcPts val="1600"/>
              </a:lnSpc>
              <a:spcBef>
                <a:spcPts val="620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35641" y="4330763"/>
            <a:ext cx="1397635" cy="10642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377825" marR="311150">
              <a:lnSpc>
                <a:spcPts val="2150"/>
              </a:lnSpc>
              <a:spcBef>
                <a:spcPts val="204"/>
              </a:spcBef>
            </a:pPr>
            <a:r>
              <a:rPr dirty="0" sz="1800" spc="110">
                <a:solidFill>
                  <a:srgbClr val="FFFAFA"/>
                </a:solidFill>
                <a:latin typeface="Tahoma"/>
                <a:cs typeface="Tahoma"/>
              </a:rPr>
              <a:t>Remy </a:t>
            </a:r>
            <a:r>
              <a:rPr dirty="0" sz="1800" spc="125">
                <a:solidFill>
                  <a:srgbClr val="FFFAFA"/>
                </a:solidFill>
                <a:latin typeface="Tahoma"/>
                <a:cs typeface="Tahoma"/>
              </a:rPr>
              <a:t>Marsh</a:t>
            </a:r>
            <a:endParaRPr sz="1800">
              <a:latin typeface="Tahoma"/>
              <a:cs typeface="Tahoma"/>
            </a:endParaRPr>
          </a:p>
          <a:p>
            <a:pPr algn="ctr" marL="12700" marR="5080">
              <a:lnSpc>
                <a:spcPts val="1600"/>
              </a:lnSpc>
              <a:spcBef>
                <a:spcPts val="620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687" y="0"/>
            <a:ext cx="9344024" cy="68561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790" y="-12226"/>
            <a:ext cx="4204155" cy="271245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2232" y="2118978"/>
            <a:ext cx="5130697" cy="47514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6602" rIns="0" bIns="0" rtlCol="0" vert="horz">
            <a:spAutoFit/>
          </a:bodyPr>
          <a:lstStyle/>
          <a:p>
            <a:pPr marL="1823085">
              <a:lnSpc>
                <a:spcPct val="100000"/>
              </a:lnSpc>
              <a:spcBef>
                <a:spcPts val="120"/>
              </a:spcBef>
            </a:pPr>
            <a:r>
              <a:rPr dirty="0" spc="-10"/>
              <a:t>KAYNAKÇA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596664" y="4330763"/>
            <a:ext cx="1397635" cy="10642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290830" marR="224154">
              <a:lnSpc>
                <a:spcPts val="2150"/>
              </a:lnSpc>
              <a:spcBef>
                <a:spcPts val="204"/>
              </a:spcBef>
            </a:pPr>
            <a:r>
              <a:rPr dirty="0" sz="1800" spc="130">
                <a:solidFill>
                  <a:srgbClr val="FFFAFA"/>
                </a:solidFill>
                <a:latin typeface="Tahoma"/>
                <a:cs typeface="Tahoma"/>
              </a:rPr>
              <a:t>Everest </a:t>
            </a:r>
            <a:r>
              <a:rPr dirty="0" sz="1800" spc="150">
                <a:solidFill>
                  <a:srgbClr val="FFFAFA"/>
                </a:solidFill>
                <a:latin typeface="Tahoma"/>
                <a:cs typeface="Tahoma"/>
              </a:rPr>
              <a:t>Cantu</a:t>
            </a:r>
            <a:endParaRPr sz="1800">
              <a:latin typeface="Tahoma"/>
              <a:cs typeface="Tahoma"/>
            </a:endParaRPr>
          </a:p>
          <a:p>
            <a:pPr algn="ctr" marL="12065" marR="5080">
              <a:lnSpc>
                <a:spcPts val="1600"/>
              </a:lnSpc>
              <a:spcBef>
                <a:spcPts val="620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66423" y="4330763"/>
            <a:ext cx="1397635" cy="10642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84150" marR="160020" indent="228600">
              <a:lnSpc>
                <a:spcPts val="2150"/>
              </a:lnSpc>
              <a:spcBef>
                <a:spcPts val="204"/>
              </a:spcBef>
            </a:pPr>
            <a:r>
              <a:rPr dirty="0" sz="1800" spc="85">
                <a:solidFill>
                  <a:srgbClr val="FFFAFA"/>
                </a:solidFill>
                <a:latin typeface="Tahoma"/>
                <a:cs typeface="Tahoma"/>
              </a:rPr>
              <a:t>Drew </a:t>
            </a:r>
            <a:r>
              <a:rPr dirty="0" sz="1800" spc="110">
                <a:solidFill>
                  <a:srgbClr val="FFFAFA"/>
                </a:solidFill>
                <a:latin typeface="Tahoma"/>
                <a:cs typeface="Tahoma"/>
              </a:rPr>
              <a:t>Holloway</a:t>
            </a:r>
            <a:endParaRPr sz="1800">
              <a:latin typeface="Tahoma"/>
              <a:cs typeface="Tahoma"/>
            </a:endParaRPr>
          </a:p>
          <a:p>
            <a:pPr marL="281305" marR="5080" indent="-269240">
              <a:lnSpc>
                <a:spcPts val="1600"/>
              </a:lnSpc>
              <a:spcBef>
                <a:spcPts val="620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135641" y="4330763"/>
            <a:ext cx="1397635" cy="10642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377825" marR="311150">
              <a:lnSpc>
                <a:spcPts val="2150"/>
              </a:lnSpc>
              <a:spcBef>
                <a:spcPts val="204"/>
              </a:spcBef>
            </a:pPr>
            <a:r>
              <a:rPr dirty="0" sz="1800" spc="110">
                <a:solidFill>
                  <a:srgbClr val="FFFAFA"/>
                </a:solidFill>
                <a:latin typeface="Tahoma"/>
                <a:cs typeface="Tahoma"/>
              </a:rPr>
              <a:t>Remy </a:t>
            </a:r>
            <a:r>
              <a:rPr dirty="0" sz="1800" spc="125">
                <a:solidFill>
                  <a:srgbClr val="FFFAFA"/>
                </a:solidFill>
                <a:latin typeface="Tahoma"/>
                <a:cs typeface="Tahoma"/>
              </a:rPr>
              <a:t>Marsh</a:t>
            </a:r>
            <a:endParaRPr sz="1800">
              <a:latin typeface="Tahoma"/>
              <a:cs typeface="Tahoma"/>
            </a:endParaRPr>
          </a:p>
          <a:p>
            <a:pPr algn="ctr" marL="12700" marR="5080">
              <a:lnSpc>
                <a:spcPts val="1600"/>
              </a:lnSpc>
              <a:spcBef>
                <a:spcPts val="620"/>
              </a:spcBef>
            </a:pPr>
            <a:r>
              <a:rPr dirty="0" sz="1350" spc="140">
                <a:solidFill>
                  <a:srgbClr val="FFFAFA"/>
                </a:solidFill>
                <a:latin typeface="Tahoma"/>
                <a:cs typeface="Tahoma"/>
              </a:rPr>
              <a:t>Ceo</a:t>
            </a:r>
            <a:r>
              <a:rPr dirty="0" sz="1350" spc="80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100">
                <a:solidFill>
                  <a:srgbClr val="FFFAFA"/>
                </a:solidFill>
                <a:latin typeface="Tahoma"/>
                <a:cs typeface="Tahoma"/>
              </a:rPr>
              <a:t>Of</a:t>
            </a:r>
            <a:r>
              <a:rPr dirty="0" sz="1350" spc="85">
                <a:solidFill>
                  <a:srgbClr val="FFFAFA"/>
                </a:solidFill>
                <a:latin typeface="Tahoma"/>
                <a:cs typeface="Tahoma"/>
              </a:rPr>
              <a:t> </a:t>
            </a:r>
            <a:r>
              <a:rPr dirty="0" sz="1350" spc="60">
                <a:solidFill>
                  <a:srgbClr val="FFFAFA"/>
                </a:solidFill>
                <a:latin typeface="Tahoma"/>
                <a:cs typeface="Tahoma"/>
              </a:rPr>
              <a:t>Ingoude </a:t>
            </a:r>
            <a:r>
              <a:rPr dirty="0" sz="1350" spc="120">
                <a:solidFill>
                  <a:srgbClr val="FFFAFA"/>
                </a:solidFill>
                <a:latin typeface="Tahoma"/>
                <a:cs typeface="Tahoma"/>
              </a:rPr>
              <a:t>Company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2350" y="3045310"/>
            <a:ext cx="81311" cy="8131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2350" y="3397660"/>
            <a:ext cx="81311" cy="8131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787774" y="2848991"/>
            <a:ext cx="6877684" cy="10826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000" spc="25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dirty="0" sz="2000" spc="32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dirty="0" sz="2000" spc="-4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231F20"/>
                </a:solidFill>
                <a:latin typeface="Tahoma"/>
                <a:cs typeface="Tahoma"/>
              </a:rPr>
              <a:t>le</a:t>
            </a:r>
            <a:r>
              <a:rPr dirty="0" sz="2000" spc="32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229">
                <a:solidFill>
                  <a:srgbClr val="231F20"/>
                </a:solidFill>
                <a:latin typeface="Tahoma"/>
                <a:cs typeface="Tahoma"/>
              </a:rPr>
              <a:t>programlama</a:t>
            </a:r>
            <a:r>
              <a:rPr dirty="0" sz="2000" spc="32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300">
                <a:solidFill>
                  <a:srgbClr val="231F20"/>
                </a:solidFill>
                <a:latin typeface="Tahoma"/>
                <a:cs typeface="Tahoma"/>
              </a:rPr>
              <a:t>-</a:t>
            </a:r>
            <a:r>
              <a:rPr dirty="0" sz="2000" spc="32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231F20"/>
                </a:solidFill>
                <a:latin typeface="Tahoma"/>
                <a:cs typeface="Tahoma"/>
              </a:rPr>
              <a:t>Paul</a:t>
            </a:r>
            <a:r>
              <a:rPr dirty="0" sz="2000" spc="32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215">
                <a:solidFill>
                  <a:srgbClr val="231F20"/>
                </a:solidFill>
                <a:latin typeface="Tahoma"/>
                <a:cs typeface="Tahoma"/>
              </a:rPr>
              <a:t>Deitel/</a:t>
            </a:r>
            <a:r>
              <a:rPr dirty="0" sz="2000" spc="32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215">
                <a:solidFill>
                  <a:srgbClr val="231F20"/>
                </a:solidFill>
                <a:latin typeface="Tahoma"/>
                <a:cs typeface="Tahoma"/>
              </a:rPr>
              <a:t>Harvey</a:t>
            </a:r>
            <a:r>
              <a:rPr dirty="0" sz="2000" spc="32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204">
                <a:solidFill>
                  <a:srgbClr val="231F20"/>
                </a:solidFill>
                <a:latin typeface="Tahoma"/>
                <a:cs typeface="Tahoma"/>
              </a:rPr>
              <a:t>Deitel</a:t>
            </a:r>
            <a:endParaRPr sz="2000">
              <a:latin typeface="Tahoma"/>
              <a:cs typeface="Tahoma"/>
            </a:endParaRPr>
          </a:p>
          <a:p>
            <a:pPr marL="12700" marR="5080" indent="92710">
              <a:lnSpc>
                <a:spcPct val="115599"/>
              </a:lnSpc>
            </a:pPr>
            <a:r>
              <a:rPr dirty="0" sz="2000">
                <a:solidFill>
                  <a:srgbClr val="231F20"/>
                </a:solidFill>
                <a:latin typeface="Tahoma"/>
                <a:cs typeface="Tahoma"/>
              </a:rPr>
              <a:t>İTÜ</a:t>
            </a:r>
            <a:r>
              <a:rPr dirty="0" sz="2000" spc="32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229">
                <a:solidFill>
                  <a:srgbClr val="231F20"/>
                </a:solidFill>
                <a:latin typeface="Tahoma"/>
                <a:cs typeface="Tahoma"/>
              </a:rPr>
              <a:t>Programlamaya</a:t>
            </a:r>
            <a:r>
              <a:rPr dirty="0" sz="2000" spc="3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225">
                <a:solidFill>
                  <a:srgbClr val="231F20"/>
                </a:solidFill>
                <a:latin typeface="Tahoma"/>
                <a:cs typeface="Tahoma"/>
              </a:rPr>
              <a:t>Giriş</a:t>
            </a:r>
            <a:r>
              <a:rPr dirty="0" sz="2000" spc="32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210">
                <a:solidFill>
                  <a:srgbClr val="231F20"/>
                </a:solidFill>
                <a:latin typeface="Tahoma"/>
                <a:cs typeface="Tahoma"/>
              </a:rPr>
              <a:t>Ders</a:t>
            </a:r>
            <a:r>
              <a:rPr dirty="0" sz="2000" spc="3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204">
                <a:solidFill>
                  <a:srgbClr val="231F20"/>
                </a:solidFill>
                <a:latin typeface="Tahoma"/>
                <a:cs typeface="Tahoma"/>
              </a:rPr>
              <a:t>Notları</a:t>
            </a:r>
            <a:r>
              <a:rPr dirty="0" sz="2000" spc="32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300">
                <a:solidFill>
                  <a:srgbClr val="231F20"/>
                </a:solidFill>
                <a:latin typeface="Tahoma"/>
                <a:cs typeface="Tahoma"/>
              </a:rPr>
              <a:t>-</a:t>
            </a:r>
            <a:r>
              <a:rPr dirty="0" sz="2000" spc="3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231F20"/>
                </a:solidFill>
                <a:latin typeface="Tahoma"/>
                <a:cs typeface="Tahoma"/>
              </a:rPr>
              <a:t>H.</a:t>
            </a:r>
            <a:r>
              <a:rPr dirty="0" sz="2000" spc="-42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231F20"/>
                </a:solidFill>
                <a:latin typeface="Tahoma"/>
                <a:cs typeface="Tahoma"/>
              </a:rPr>
              <a:t>Turgut </a:t>
            </a:r>
            <a:r>
              <a:rPr dirty="0" sz="2000" spc="165">
                <a:solidFill>
                  <a:srgbClr val="231F20"/>
                </a:solidFill>
                <a:latin typeface="Tahoma"/>
                <a:cs typeface="Tahoma"/>
              </a:rPr>
              <a:t>Uyar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099" y="2195598"/>
            <a:ext cx="4789170" cy="8858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650" spc="40"/>
              <a:t>TEŞEKKÜRLE</a:t>
            </a:r>
            <a:r>
              <a:rPr dirty="0" sz="5650" spc="-509"/>
              <a:t>R</a:t>
            </a:r>
            <a:endParaRPr sz="5650"/>
          </a:p>
        </p:txBody>
      </p:sp>
      <p:sp>
        <p:nvSpPr>
          <p:cNvPr id="3" name="object 3" descr=""/>
          <p:cNvSpPr/>
          <p:nvPr/>
        </p:nvSpPr>
        <p:spPr>
          <a:xfrm>
            <a:off x="0" y="4983657"/>
            <a:ext cx="5080000" cy="1874520"/>
          </a:xfrm>
          <a:custGeom>
            <a:avLst/>
            <a:gdLst/>
            <a:ahLst/>
            <a:cxnLst/>
            <a:rect l="l" t="t" r="r" b="b"/>
            <a:pathLst>
              <a:path w="5080000" h="1874520">
                <a:moveTo>
                  <a:pt x="5079873" y="1187450"/>
                </a:moveTo>
                <a:lnTo>
                  <a:pt x="728167" y="1187450"/>
                </a:lnTo>
                <a:lnTo>
                  <a:pt x="728167" y="0"/>
                </a:lnTo>
                <a:lnTo>
                  <a:pt x="0" y="0"/>
                </a:lnTo>
                <a:lnTo>
                  <a:pt x="0" y="1187450"/>
                </a:lnTo>
                <a:lnTo>
                  <a:pt x="0" y="1874520"/>
                </a:lnTo>
                <a:lnTo>
                  <a:pt x="5079873" y="1874520"/>
                </a:lnTo>
                <a:lnTo>
                  <a:pt x="5079873" y="118745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219" y="696776"/>
            <a:ext cx="4206875" cy="742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8010" algn="l"/>
              </a:tabLst>
            </a:pPr>
            <a:r>
              <a:rPr dirty="0" sz="4700" spc="65"/>
              <a:t>GRUP</a:t>
            </a:r>
            <a:r>
              <a:rPr dirty="0" sz="4700"/>
              <a:t>	</a:t>
            </a:r>
            <a:r>
              <a:rPr dirty="0" sz="4700" spc="-10"/>
              <a:t>ÜYELERİ</a:t>
            </a:r>
            <a:endParaRPr sz="4700"/>
          </a:p>
        </p:txBody>
      </p:sp>
      <p:sp>
        <p:nvSpPr>
          <p:cNvPr id="3" name="object 3" descr=""/>
          <p:cNvSpPr txBox="1"/>
          <p:nvPr/>
        </p:nvSpPr>
        <p:spPr>
          <a:xfrm>
            <a:off x="1107285" y="3113441"/>
            <a:ext cx="4173220" cy="20885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664335" algn="l"/>
              </a:tabLst>
            </a:pPr>
            <a:r>
              <a:rPr dirty="0" sz="1750" spc="-10" b="1">
                <a:solidFill>
                  <a:srgbClr val="231F20"/>
                </a:solidFill>
                <a:latin typeface="Tahoma"/>
                <a:cs typeface="Tahoma"/>
              </a:rPr>
              <a:t>24110131039</a:t>
            </a:r>
            <a:r>
              <a:rPr dirty="0" sz="1750" b="1">
                <a:solidFill>
                  <a:srgbClr val="231F20"/>
                </a:solidFill>
                <a:latin typeface="Tahoma"/>
                <a:cs typeface="Tahoma"/>
              </a:rPr>
              <a:t>	</a:t>
            </a:r>
            <a:r>
              <a:rPr dirty="0" sz="1750" spc="130" b="1">
                <a:solidFill>
                  <a:srgbClr val="231F20"/>
                </a:solidFill>
                <a:latin typeface="Tahoma"/>
                <a:cs typeface="Tahoma"/>
              </a:rPr>
              <a:t>SENEM</a:t>
            </a:r>
            <a:r>
              <a:rPr dirty="0" sz="1750" spc="8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50" spc="140" b="1">
                <a:solidFill>
                  <a:srgbClr val="231F20"/>
                </a:solidFill>
                <a:latin typeface="Tahoma"/>
                <a:cs typeface="Tahoma"/>
              </a:rPr>
              <a:t>KÖKEN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  <a:tabLst>
                <a:tab pos="1636395" algn="l"/>
              </a:tabLst>
            </a:pPr>
            <a:r>
              <a:rPr dirty="0" sz="1750" spc="-10" b="1">
                <a:solidFill>
                  <a:srgbClr val="231F20"/>
                </a:solidFill>
                <a:latin typeface="Tahoma"/>
                <a:cs typeface="Tahoma"/>
              </a:rPr>
              <a:t>24110131508</a:t>
            </a:r>
            <a:r>
              <a:rPr dirty="0" sz="1750" b="1">
                <a:solidFill>
                  <a:srgbClr val="231F20"/>
                </a:solidFill>
                <a:latin typeface="Tahoma"/>
                <a:cs typeface="Tahoma"/>
              </a:rPr>
              <a:t>	İREM</a:t>
            </a:r>
            <a:r>
              <a:rPr dirty="0" sz="1750" spc="14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50" spc="114" b="1">
                <a:solidFill>
                  <a:srgbClr val="231F20"/>
                </a:solidFill>
                <a:latin typeface="Tahoma"/>
                <a:cs typeface="Tahoma"/>
              </a:rPr>
              <a:t>BURCU</a:t>
            </a:r>
            <a:r>
              <a:rPr dirty="0" sz="1750" spc="14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50" spc="50" b="1">
                <a:solidFill>
                  <a:srgbClr val="231F20"/>
                </a:solidFill>
                <a:latin typeface="Tahoma"/>
                <a:cs typeface="Tahoma"/>
              </a:rPr>
              <a:t>ARDIÇ</a:t>
            </a:r>
            <a:endParaRPr sz="1750">
              <a:latin typeface="Tahoma"/>
              <a:cs typeface="Tahoma"/>
            </a:endParaRPr>
          </a:p>
          <a:p>
            <a:pPr marL="19685">
              <a:lnSpc>
                <a:spcPct val="100000"/>
              </a:lnSpc>
              <a:spcBef>
                <a:spcPts val="1500"/>
              </a:spcBef>
              <a:tabLst>
                <a:tab pos="1576070" algn="l"/>
              </a:tabLst>
            </a:pPr>
            <a:r>
              <a:rPr dirty="0" sz="1750" spc="-10" b="1">
                <a:solidFill>
                  <a:srgbClr val="231F20"/>
                </a:solidFill>
                <a:latin typeface="Tahoma"/>
                <a:cs typeface="Tahoma"/>
              </a:rPr>
              <a:t>24110131516</a:t>
            </a:r>
            <a:r>
              <a:rPr dirty="0" sz="1750" b="1">
                <a:solidFill>
                  <a:srgbClr val="231F20"/>
                </a:solidFill>
                <a:latin typeface="Tahoma"/>
                <a:cs typeface="Tahoma"/>
              </a:rPr>
              <a:t>	</a:t>
            </a:r>
            <a:r>
              <a:rPr dirty="0" sz="1750" spc="140" b="1">
                <a:solidFill>
                  <a:srgbClr val="231F20"/>
                </a:solidFill>
                <a:latin typeface="Tahoma"/>
                <a:cs typeface="Tahoma"/>
              </a:rPr>
              <a:t>ŞEYMA</a:t>
            </a:r>
            <a:r>
              <a:rPr dirty="0" sz="1750" spc="8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50" spc="135" b="1">
                <a:solidFill>
                  <a:srgbClr val="231F20"/>
                </a:solidFill>
                <a:latin typeface="Tahoma"/>
                <a:cs typeface="Tahoma"/>
              </a:rPr>
              <a:t>PARLAK</a:t>
            </a:r>
            <a:endParaRPr sz="1750">
              <a:latin typeface="Tahoma"/>
              <a:cs typeface="Tahoma"/>
            </a:endParaRPr>
          </a:p>
          <a:p>
            <a:pPr marL="31115">
              <a:lnSpc>
                <a:spcPct val="100000"/>
              </a:lnSpc>
              <a:spcBef>
                <a:spcPts val="1320"/>
              </a:spcBef>
              <a:tabLst>
                <a:tab pos="1652270" algn="l"/>
              </a:tabLst>
            </a:pPr>
            <a:r>
              <a:rPr dirty="0" sz="1750" spc="-10" b="1">
                <a:solidFill>
                  <a:srgbClr val="231F20"/>
                </a:solidFill>
                <a:latin typeface="Tahoma"/>
                <a:cs typeface="Tahoma"/>
              </a:rPr>
              <a:t>24110131079</a:t>
            </a:r>
            <a:r>
              <a:rPr dirty="0" sz="1750" b="1">
                <a:solidFill>
                  <a:srgbClr val="231F20"/>
                </a:solidFill>
                <a:latin typeface="Tahoma"/>
                <a:cs typeface="Tahoma"/>
              </a:rPr>
              <a:t>	ELİF</a:t>
            </a:r>
            <a:r>
              <a:rPr dirty="0" sz="1750" spc="19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50" spc="80" b="1">
                <a:solidFill>
                  <a:srgbClr val="231F20"/>
                </a:solidFill>
                <a:latin typeface="Tahoma"/>
                <a:cs typeface="Tahoma"/>
              </a:rPr>
              <a:t>DERİNKUYU</a:t>
            </a:r>
            <a:endParaRPr sz="1750">
              <a:latin typeface="Tahoma"/>
              <a:cs typeface="Tahoma"/>
            </a:endParaRPr>
          </a:p>
          <a:p>
            <a:pPr marL="28575">
              <a:lnSpc>
                <a:spcPct val="100000"/>
              </a:lnSpc>
              <a:spcBef>
                <a:spcPts val="1470"/>
              </a:spcBef>
              <a:tabLst>
                <a:tab pos="1658620" algn="l"/>
              </a:tabLst>
            </a:pPr>
            <a:r>
              <a:rPr dirty="0" sz="1750" spc="-10" b="1">
                <a:solidFill>
                  <a:srgbClr val="231F20"/>
                </a:solidFill>
                <a:latin typeface="Tahoma"/>
                <a:cs typeface="Tahoma"/>
              </a:rPr>
              <a:t>24110131069</a:t>
            </a:r>
            <a:r>
              <a:rPr dirty="0" sz="1750" b="1">
                <a:solidFill>
                  <a:srgbClr val="231F20"/>
                </a:solidFill>
                <a:latin typeface="Tahoma"/>
                <a:cs typeface="Tahoma"/>
              </a:rPr>
              <a:t>	</a:t>
            </a:r>
            <a:r>
              <a:rPr dirty="0" sz="1750" spc="125" b="1">
                <a:solidFill>
                  <a:srgbClr val="231F20"/>
                </a:solidFill>
                <a:latin typeface="Tahoma"/>
                <a:cs typeface="Tahoma"/>
              </a:rPr>
              <a:t>HARUN</a:t>
            </a:r>
            <a:r>
              <a:rPr dirty="0" sz="1750" spc="9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50" spc="50" b="1">
                <a:solidFill>
                  <a:srgbClr val="231F20"/>
                </a:solidFill>
                <a:latin typeface="Tahoma"/>
                <a:cs typeface="Tahoma"/>
              </a:rPr>
              <a:t>İSLAM</a:t>
            </a:r>
            <a:r>
              <a:rPr dirty="0" sz="1750" spc="9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50" spc="105" b="1">
                <a:solidFill>
                  <a:srgbClr val="231F20"/>
                </a:solidFill>
                <a:latin typeface="Tahoma"/>
                <a:cs typeface="Tahoma"/>
              </a:rPr>
              <a:t>EREN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78308" y="2203132"/>
            <a:ext cx="1221105" cy="295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10" b="1">
                <a:solidFill>
                  <a:srgbClr val="231F20"/>
                </a:solidFill>
                <a:latin typeface="Tahoma"/>
                <a:cs typeface="Tahoma"/>
              </a:rPr>
              <a:t>LİNKEDİN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39086" y="2203132"/>
            <a:ext cx="967740" cy="2952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40" b="1">
                <a:solidFill>
                  <a:srgbClr val="231F20"/>
                </a:solidFill>
                <a:latin typeface="Tahoma"/>
                <a:cs typeface="Tahoma"/>
              </a:rPr>
              <a:t>GİTHUB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95971" y="3122368"/>
            <a:ext cx="3284220" cy="316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0"/>
              </a:spcBef>
            </a:pPr>
            <a:r>
              <a:rPr dirty="0" sz="800" spc="75">
                <a:solidFill>
                  <a:srgbClr val="231F20"/>
                </a:solidFill>
                <a:latin typeface="Tahoma"/>
                <a:cs typeface="Tahoma"/>
              </a:rPr>
              <a:t>HTTPS://</a:t>
            </a:r>
            <a:r>
              <a:rPr dirty="0" sz="800" spc="-15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100">
                <a:solidFill>
                  <a:srgbClr val="231F20"/>
                </a:solidFill>
                <a:latin typeface="Tahoma"/>
                <a:cs typeface="Tahoma"/>
              </a:rPr>
              <a:t>WWW.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55">
                <a:solidFill>
                  <a:srgbClr val="231F20"/>
                </a:solidFill>
                <a:latin typeface="Tahoma"/>
                <a:cs typeface="Tahoma"/>
              </a:rPr>
              <a:t>LİNKEDİN.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145">
                <a:solidFill>
                  <a:srgbClr val="231F20"/>
                </a:solidFill>
                <a:latin typeface="Tahoma"/>
                <a:cs typeface="Tahoma"/>
              </a:rPr>
              <a:t>COM/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31F20"/>
                </a:solidFill>
                <a:latin typeface="Tahoma"/>
                <a:cs typeface="Tahoma"/>
              </a:rPr>
              <a:t>İN/</a:t>
            </a:r>
            <a:r>
              <a:rPr dirty="0" sz="800" spc="-15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125">
                <a:solidFill>
                  <a:srgbClr val="231F20"/>
                </a:solidFill>
                <a:latin typeface="Tahoma"/>
                <a:cs typeface="Tahoma"/>
              </a:rPr>
              <a:t>SENEM-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31F20"/>
                </a:solidFill>
                <a:latin typeface="Tahoma"/>
                <a:cs typeface="Tahoma"/>
              </a:rPr>
              <a:t>K%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130">
                <a:solidFill>
                  <a:srgbClr val="231F20"/>
                </a:solidFill>
                <a:latin typeface="Tahoma"/>
                <a:cs typeface="Tahoma"/>
              </a:rPr>
              <a:t>C3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-150">
                <a:solidFill>
                  <a:srgbClr val="231F20"/>
                </a:solidFill>
                <a:latin typeface="Tahoma"/>
                <a:cs typeface="Tahoma"/>
              </a:rPr>
              <a:t>%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dirty="0" sz="800" spc="-15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100">
                <a:solidFill>
                  <a:srgbClr val="231F20"/>
                </a:solidFill>
                <a:latin typeface="Tahoma"/>
                <a:cs typeface="Tahoma"/>
              </a:rPr>
              <a:t>6KEN- </a:t>
            </a:r>
            <a:r>
              <a:rPr dirty="0" sz="800" spc="135">
                <a:solidFill>
                  <a:srgbClr val="231F20"/>
                </a:solidFill>
                <a:latin typeface="Tahoma"/>
                <a:cs typeface="Tahoma"/>
              </a:rPr>
              <a:t>6330B</a:t>
            </a:r>
            <a:r>
              <a:rPr dirty="0" sz="800" spc="-16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114">
                <a:solidFill>
                  <a:srgbClr val="231F20"/>
                </a:solidFill>
                <a:latin typeface="Tahoma"/>
                <a:cs typeface="Tahoma"/>
              </a:rPr>
              <a:t>6345/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95971" y="3549552"/>
            <a:ext cx="2624455" cy="30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dirty="0" sz="800" spc="50">
                <a:solidFill>
                  <a:srgbClr val="231F20"/>
                </a:solidFill>
                <a:latin typeface="Tahoma"/>
                <a:cs typeface="Tahoma"/>
              </a:rPr>
              <a:t>HTTPS://</a:t>
            </a:r>
            <a:r>
              <a:rPr dirty="0" sz="80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65">
                <a:solidFill>
                  <a:srgbClr val="231F20"/>
                </a:solidFill>
                <a:latin typeface="Tahoma"/>
                <a:cs typeface="Tahoma"/>
              </a:rPr>
              <a:t>WWW.</a:t>
            </a:r>
            <a:r>
              <a:rPr dirty="0" sz="80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31F20"/>
                </a:solidFill>
                <a:latin typeface="Tahoma"/>
                <a:cs typeface="Tahoma"/>
              </a:rPr>
              <a:t>LİNKEDİN.</a:t>
            </a:r>
            <a:r>
              <a:rPr dirty="0" sz="80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110">
                <a:solidFill>
                  <a:srgbClr val="231F20"/>
                </a:solidFill>
                <a:latin typeface="Tahoma"/>
                <a:cs typeface="Tahoma"/>
              </a:rPr>
              <a:t>COM/</a:t>
            </a:r>
            <a:r>
              <a:rPr dirty="0" sz="80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31F20"/>
                </a:solidFill>
                <a:latin typeface="Tahoma"/>
                <a:cs typeface="Tahoma"/>
              </a:rPr>
              <a:t>İN/</a:t>
            </a:r>
            <a:r>
              <a:rPr dirty="0" sz="80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80">
                <a:solidFill>
                  <a:srgbClr val="231F20"/>
                </a:solidFill>
                <a:latin typeface="Tahoma"/>
                <a:cs typeface="Tahoma"/>
              </a:rPr>
              <a:t>İREM-BURCU- </a:t>
            </a:r>
            <a:r>
              <a:rPr dirty="0" sz="800">
                <a:solidFill>
                  <a:srgbClr val="231F20"/>
                </a:solidFill>
                <a:latin typeface="Tahoma"/>
                <a:cs typeface="Tahoma"/>
              </a:rPr>
              <a:t>ARD%</a:t>
            </a:r>
            <a:r>
              <a:rPr dirty="0" sz="800" spc="-15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31F20"/>
                </a:solidFill>
                <a:latin typeface="Tahoma"/>
                <a:cs typeface="Tahoma"/>
              </a:rPr>
              <a:t>C4%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-210">
                <a:solidFill>
                  <a:srgbClr val="231F20"/>
                </a:solidFill>
                <a:latin typeface="Tahoma"/>
                <a:cs typeface="Tahoma"/>
              </a:rPr>
              <a:t>1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-180">
                <a:solidFill>
                  <a:srgbClr val="231F20"/>
                </a:solidFill>
                <a:latin typeface="Tahoma"/>
                <a:cs typeface="Tahoma"/>
              </a:rPr>
              <a:t>%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100">
                <a:solidFill>
                  <a:srgbClr val="231F20"/>
                </a:solidFill>
                <a:latin typeface="Tahoma"/>
                <a:cs typeface="Tahoma"/>
              </a:rPr>
              <a:t>C3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-180">
                <a:solidFill>
                  <a:srgbClr val="231F20"/>
                </a:solidFill>
                <a:latin typeface="Tahoma"/>
                <a:cs typeface="Tahoma"/>
              </a:rPr>
              <a:t>%</a:t>
            </a:r>
            <a:r>
              <a:rPr dirty="0" sz="800" spc="-15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55">
                <a:solidFill>
                  <a:srgbClr val="231F20"/>
                </a:solidFill>
                <a:latin typeface="Tahoma"/>
                <a:cs typeface="Tahoma"/>
              </a:rPr>
              <a:t>A7</a:t>
            </a:r>
            <a:r>
              <a:rPr dirty="0" sz="80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195">
                <a:solidFill>
                  <a:srgbClr val="231F20"/>
                </a:solidFill>
                <a:latin typeface="Tahoma"/>
                <a:cs typeface="Tahoma"/>
              </a:rPr>
              <a:t>-</a:t>
            </a:r>
            <a:r>
              <a:rPr dirty="0" sz="800" spc="70">
                <a:solidFill>
                  <a:srgbClr val="231F20"/>
                </a:solidFill>
                <a:latin typeface="Tahoma"/>
                <a:cs typeface="Tahoma"/>
              </a:rPr>
              <a:t>770498195/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95971" y="4027200"/>
            <a:ext cx="2697480" cy="30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dirty="0" sz="800" spc="50">
                <a:solidFill>
                  <a:srgbClr val="231F20"/>
                </a:solidFill>
                <a:latin typeface="Tahoma"/>
                <a:cs typeface="Tahoma"/>
              </a:rPr>
              <a:t>HTTPS://</a:t>
            </a:r>
            <a:r>
              <a:rPr dirty="0" sz="80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65">
                <a:solidFill>
                  <a:srgbClr val="231F20"/>
                </a:solidFill>
                <a:latin typeface="Tahoma"/>
                <a:cs typeface="Tahoma"/>
              </a:rPr>
              <a:t>WWW.</a:t>
            </a:r>
            <a:r>
              <a:rPr dirty="0" sz="800" spc="-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31F20"/>
                </a:solidFill>
                <a:latin typeface="Tahoma"/>
                <a:cs typeface="Tahoma"/>
              </a:rPr>
              <a:t>LİNKEDİN.</a:t>
            </a:r>
            <a:r>
              <a:rPr dirty="0" sz="80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110">
                <a:solidFill>
                  <a:srgbClr val="231F20"/>
                </a:solidFill>
                <a:latin typeface="Tahoma"/>
                <a:cs typeface="Tahoma"/>
              </a:rPr>
              <a:t>COM/</a:t>
            </a:r>
            <a:r>
              <a:rPr dirty="0" sz="800" spc="-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31F20"/>
                </a:solidFill>
                <a:latin typeface="Tahoma"/>
                <a:cs typeface="Tahoma"/>
              </a:rPr>
              <a:t>İN/%</a:t>
            </a:r>
            <a:r>
              <a:rPr dirty="0" sz="800" spc="-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31F20"/>
                </a:solidFill>
                <a:latin typeface="Tahoma"/>
                <a:cs typeface="Tahoma"/>
              </a:rPr>
              <a:t>C5%</a:t>
            </a:r>
            <a:r>
              <a:rPr dirty="0" sz="80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00" spc="95">
                <a:solidFill>
                  <a:srgbClr val="231F20"/>
                </a:solidFill>
                <a:latin typeface="Tahoma"/>
                <a:cs typeface="Tahoma"/>
              </a:rPr>
              <a:t>9FEYMA- </a:t>
            </a:r>
            <a:r>
              <a:rPr dirty="0" sz="800" spc="105">
                <a:solidFill>
                  <a:srgbClr val="231F20"/>
                </a:solidFill>
                <a:latin typeface="Tahoma"/>
                <a:cs typeface="Tahoma"/>
              </a:rPr>
              <a:t>PARLAK-</a:t>
            </a:r>
            <a:r>
              <a:rPr dirty="0" sz="800" spc="90">
                <a:solidFill>
                  <a:srgbClr val="231F20"/>
                </a:solidFill>
                <a:latin typeface="Tahoma"/>
                <a:cs typeface="Tahoma"/>
              </a:rPr>
              <a:t>45A228345/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95971" y="4473899"/>
            <a:ext cx="230632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dirty="0" sz="850" spc="55">
                <a:solidFill>
                  <a:srgbClr val="231F20"/>
                </a:solidFill>
                <a:latin typeface="Tahoma"/>
                <a:cs typeface="Tahoma"/>
              </a:rPr>
              <a:t>HTTPS://</a:t>
            </a:r>
            <a:r>
              <a:rPr dirty="0" sz="850" spc="-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80">
                <a:solidFill>
                  <a:srgbClr val="231F20"/>
                </a:solidFill>
                <a:latin typeface="Tahoma"/>
                <a:cs typeface="Tahoma"/>
              </a:rPr>
              <a:t>WWW.</a:t>
            </a:r>
            <a:r>
              <a:rPr dirty="0" sz="850" spc="-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231F20"/>
                </a:solidFill>
                <a:latin typeface="Tahoma"/>
                <a:cs typeface="Tahoma"/>
              </a:rPr>
              <a:t>LİNKEDİN.</a:t>
            </a:r>
            <a:r>
              <a:rPr dirty="0" sz="850" spc="-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120">
                <a:solidFill>
                  <a:srgbClr val="231F20"/>
                </a:solidFill>
                <a:latin typeface="Tahoma"/>
                <a:cs typeface="Tahoma"/>
              </a:rPr>
              <a:t>COM/</a:t>
            </a:r>
            <a:r>
              <a:rPr dirty="0" sz="850" spc="-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231F20"/>
                </a:solidFill>
                <a:latin typeface="Tahoma"/>
                <a:cs typeface="Tahoma"/>
              </a:rPr>
              <a:t>İN/</a:t>
            </a:r>
            <a:r>
              <a:rPr dirty="0" sz="850" spc="-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50">
                <a:solidFill>
                  <a:srgbClr val="231F20"/>
                </a:solidFill>
                <a:latin typeface="Tahoma"/>
                <a:cs typeface="Tahoma"/>
              </a:rPr>
              <a:t>ELİF- </a:t>
            </a:r>
            <a:r>
              <a:rPr dirty="0" sz="850" spc="80">
                <a:solidFill>
                  <a:srgbClr val="231F20"/>
                </a:solidFill>
                <a:latin typeface="Tahoma"/>
                <a:cs typeface="Tahoma"/>
              </a:rPr>
              <a:t>DERİNKUYU-</a:t>
            </a:r>
            <a:r>
              <a:rPr dirty="0" sz="850" spc="90">
                <a:solidFill>
                  <a:srgbClr val="231F20"/>
                </a:solidFill>
                <a:latin typeface="Tahoma"/>
                <a:cs typeface="Tahoma"/>
              </a:rPr>
              <a:t>051639336/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95971" y="4980216"/>
            <a:ext cx="3158490" cy="32702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550" spc="45">
                <a:solidFill>
                  <a:srgbClr val="231F20"/>
                </a:solidFill>
                <a:latin typeface="Tahoma"/>
                <a:cs typeface="Tahoma"/>
              </a:rPr>
              <a:t>HTTPS://</a:t>
            </a:r>
            <a:r>
              <a:rPr dirty="0" sz="55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65">
                <a:solidFill>
                  <a:srgbClr val="231F20"/>
                </a:solidFill>
                <a:latin typeface="Tahoma"/>
                <a:cs typeface="Tahoma"/>
              </a:rPr>
              <a:t>WWW.</a:t>
            </a:r>
            <a:r>
              <a:rPr dirty="0" sz="55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45">
                <a:solidFill>
                  <a:srgbClr val="231F20"/>
                </a:solidFill>
                <a:latin typeface="Tahoma"/>
                <a:cs typeface="Tahoma"/>
              </a:rPr>
              <a:t>LİNKEDİN.</a:t>
            </a:r>
            <a:r>
              <a:rPr dirty="0" sz="55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95">
                <a:solidFill>
                  <a:srgbClr val="231F20"/>
                </a:solidFill>
                <a:latin typeface="Tahoma"/>
                <a:cs typeface="Tahoma"/>
              </a:rPr>
              <a:t>COM/</a:t>
            </a:r>
            <a:r>
              <a:rPr dirty="0" sz="55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>
                <a:solidFill>
                  <a:srgbClr val="231F20"/>
                </a:solidFill>
                <a:latin typeface="Tahoma"/>
                <a:cs typeface="Tahoma"/>
              </a:rPr>
              <a:t>İN/</a:t>
            </a:r>
            <a:r>
              <a:rPr dirty="0" sz="55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80">
                <a:solidFill>
                  <a:srgbClr val="231F20"/>
                </a:solidFill>
                <a:latin typeface="Tahoma"/>
                <a:cs typeface="Tahoma"/>
              </a:rPr>
              <a:t>HARUN-</a:t>
            </a:r>
            <a:r>
              <a:rPr dirty="0" sz="550" spc="-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75">
                <a:solidFill>
                  <a:srgbClr val="231F20"/>
                </a:solidFill>
                <a:latin typeface="Tahoma"/>
                <a:cs typeface="Tahoma"/>
              </a:rPr>
              <a:t>İSLAM-</a:t>
            </a:r>
            <a:r>
              <a:rPr dirty="0" sz="55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75">
                <a:solidFill>
                  <a:srgbClr val="231F20"/>
                </a:solidFill>
                <a:latin typeface="Tahoma"/>
                <a:cs typeface="Tahoma"/>
              </a:rPr>
              <a:t>EREN-</a:t>
            </a:r>
            <a:r>
              <a:rPr dirty="0" sz="55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-40">
                <a:solidFill>
                  <a:srgbClr val="231F20"/>
                </a:solidFill>
                <a:latin typeface="Tahoma"/>
                <a:cs typeface="Tahoma"/>
              </a:rPr>
              <a:t>17</a:t>
            </a:r>
            <a:r>
              <a:rPr dirty="0" sz="55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50">
                <a:solidFill>
                  <a:srgbClr val="231F20"/>
                </a:solidFill>
                <a:latin typeface="Tahoma"/>
                <a:cs typeface="Tahoma"/>
              </a:rPr>
              <a:t>A271337</a:t>
            </a:r>
            <a:r>
              <a:rPr dirty="0" sz="55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25">
                <a:solidFill>
                  <a:srgbClr val="231F20"/>
                </a:solidFill>
                <a:latin typeface="Tahoma"/>
                <a:cs typeface="Tahoma"/>
              </a:rPr>
              <a:t>/?</a:t>
            </a:r>
            <a:endParaRPr sz="550">
              <a:latin typeface="Tahoma"/>
              <a:cs typeface="Tahoma"/>
            </a:endParaRPr>
          </a:p>
          <a:p>
            <a:pPr marL="12700" marR="5080">
              <a:lnSpc>
                <a:spcPct val="119900"/>
              </a:lnSpc>
            </a:pPr>
            <a:r>
              <a:rPr dirty="0" sz="550" spc="75">
                <a:solidFill>
                  <a:srgbClr val="231F20"/>
                </a:solidFill>
                <a:latin typeface="Tahoma"/>
                <a:cs typeface="Tahoma"/>
              </a:rPr>
              <a:t>UTM_SOURCE=SHARE&amp;</a:t>
            </a:r>
            <a:r>
              <a:rPr dirty="0" sz="55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80">
                <a:solidFill>
                  <a:srgbClr val="231F20"/>
                </a:solidFill>
                <a:latin typeface="Tahoma"/>
                <a:cs typeface="Tahoma"/>
              </a:rPr>
              <a:t>UTM_CAMPAİGN=SHARE_VİA&amp;</a:t>
            </a:r>
            <a:r>
              <a:rPr dirty="0" sz="550" spc="-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60">
                <a:solidFill>
                  <a:srgbClr val="231F20"/>
                </a:solidFill>
                <a:latin typeface="Tahoma"/>
                <a:cs typeface="Tahoma"/>
              </a:rPr>
              <a:t>UTM_CONTENT=PROFİLE</a:t>
            </a:r>
            <a:r>
              <a:rPr dirty="0" sz="550" spc="50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>
                <a:solidFill>
                  <a:srgbClr val="231F20"/>
                </a:solidFill>
                <a:latin typeface="Tahoma"/>
                <a:cs typeface="Tahoma"/>
              </a:rPr>
              <a:t>&amp;</a:t>
            </a:r>
            <a:r>
              <a:rPr dirty="0" sz="550" spc="-7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550" spc="65">
                <a:solidFill>
                  <a:srgbClr val="231F20"/>
                </a:solidFill>
                <a:latin typeface="Tahoma"/>
                <a:cs typeface="Tahoma"/>
              </a:rPr>
              <a:t>UTM_MEDİUM=ANDROİD_APP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10512" y="3141208"/>
            <a:ext cx="1923414" cy="1422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50" spc="50">
                <a:solidFill>
                  <a:srgbClr val="231F20"/>
                </a:solidFill>
                <a:latin typeface="Tahoma"/>
                <a:cs typeface="Tahoma"/>
              </a:rPr>
              <a:t>HTTPS://</a:t>
            </a:r>
            <a:r>
              <a:rPr dirty="0" sz="750" spc="-14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750" spc="45">
                <a:solidFill>
                  <a:srgbClr val="231F20"/>
                </a:solidFill>
                <a:latin typeface="Tahoma"/>
                <a:cs typeface="Tahoma"/>
              </a:rPr>
              <a:t>GİTHUB.</a:t>
            </a:r>
            <a:r>
              <a:rPr dirty="0" sz="750" spc="-14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750" spc="114">
                <a:solidFill>
                  <a:srgbClr val="231F20"/>
                </a:solidFill>
                <a:latin typeface="Tahoma"/>
                <a:cs typeface="Tahoma"/>
              </a:rPr>
              <a:t>COM/</a:t>
            </a:r>
            <a:r>
              <a:rPr dirty="0" sz="750" spc="-14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750" spc="75">
                <a:solidFill>
                  <a:srgbClr val="231F20"/>
                </a:solidFill>
                <a:latin typeface="Tahoma"/>
                <a:cs typeface="Tahoma"/>
              </a:rPr>
              <a:t>SENEMKOKEN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15843" y="4043006"/>
            <a:ext cx="2250440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65">
                <a:solidFill>
                  <a:srgbClr val="231F20"/>
                </a:solidFill>
                <a:latin typeface="Tahoma"/>
                <a:cs typeface="Tahoma"/>
              </a:rPr>
              <a:t>HTTPS://</a:t>
            </a:r>
            <a:r>
              <a:rPr dirty="0" sz="850" spc="-16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231F20"/>
                </a:solidFill>
                <a:latin typeface="Tahoma"/>
                <a:cs typeface="Tahoma"/>
              </a:rPr>
              <a:t>GİTHUB.</a:t>
            </a:r>
            <a:r>
              <a:rPr dirty="0" sz="850" spc="-16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135">
                <a:solidFill>
                  <a:srgbClr val="231F20"/>
                </a:solidFill>
                <a:latin typeface="Tahoma"/>
                <a:cs typeface="Tahoma"/>
              </a:rPr>
              <a:t>COM/</a:t>
            </a:r>
            <a:r>
              <a:rPr dirty="0" sz="850" spc="-16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100">
                <a:solidFill>
                  <a:srgbClr val="231F20"/>
                </a:solidFill>
                <a:latin typeface="Tahoma"/>
                <a:cs typeface="Tahoma"/>
              </a:rPr>
              <a:t>SEYMAPARLAK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15843" y="4988390"/>
            <a:ext cx="229298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65">
                <a:solidFill>
                  <a:srgbClr val="231F20"/>
                </a:solidFill>
                <a:latin typeface="Tahoma"/>
                <a:cs typeface="Tahoma"/>
              </a:rPr>
              <a:t>HTTPS://</a:t>
            </a:r>
            <a:r>
              <a:rPr dirty="0" sz="850" spc="-16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231F20"/>
                </a:solidFill>
                <a:latin typeface="Tahoma"/>
                <a:cs typeface="Tahoma"/>
              </a:rPr>
              <a:t>GİTHUB.</a:t>
            </a:r>
            <a:r>
              <a:rPr dirty="0" sz="850" spc="-16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135">
                <a:solidFill>
                  <a:srgbClr val="231F20"/>
                </a:solidFill>
                <a:latin typeface="Tahoma"/>
                <a:cs typeface="Tahoma"/>
              </a:rPr>
              <a:t>COM/</a:t>
            </a:r>
            <a:r>
              <a:rPr dirty="0" sz="850" spc="-16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80">
                <a:solidFill>
                  <a:srgbClr val="231F20"/>
                </a:solidFill>
                <a:latin typeface="Tahoma"/>
                <a:cs typeface="Tahoma"/>
              </a:rPr>
              <a:t>HARUNİSLAM01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15843" y="4491788"/>
            <a:ext cx="2301240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65">
                <a:solidFill>
                  <a:srgbClr val="231F20"/>
                </a:solidFill>
                <a:latin typeface="Tahoma"/>
                <a:cs typeface="Tahoma"/>
              </a:rPr>
              <a:t>HTTPS://</a:t>
            </a:r>
            <a:r>
              <a:rPr dirty="0" sz="850" spc="-16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231F20"/>
                </a:solidFill>
                <a:latin typeface="Tahoma"/>
                <a:cs typeface="Tahoma"/>
              </a:rPr>
              <a:t>GİTHUB.</a:t>
            </a:r>
            <a:r>
              <a:rPr dirty="0" sz="850" spc="-16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135">
                <a:solidFill>
                  <a:srgbClr val="231F20"/>
                </a:solidFill>
                <a:latin typeface="Tahoma"/>
                <a:cs typeface="Tahoma"/>
              </a:rPr>
              <a:t>COM/</a:t>
            </a:r>
            <a:r>
              <a:rPr dirty="0" sz="850" spc="-16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231F20"/>
                </a:solidFill>
                <a:latin typeface="Tahoma"/>
                <a:cs typeface="Tahoma"/>
              </a:rPr>
              <a:t>ELİFDERİNKUYU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15843" y="3499457"/>
            <a:ext cx="2075814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65">
                <a:solidFill>
                  <a:srgbClr val="231F20"/>
                </a:solidFill>
                <a:latin typeface="Tahoma"/>
                <a:cs typeface="Tahoma"/>
              </a:rPr>
              <a:t>HTTPS://</a:t>
            </a:r>
            <a:r>
              <a:rPr dirty="0" sz="850" spc="-16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60">
                <a:solidFill>
                  <a:srgbClr val="231F20"/>
                </a:solidFill>
                <a:latin typeface="Tahoma"/>
                <a:cs typeface="Tahoma"/>
              </a:rPr>
              <a:t>GİTHUB.</a:t>
            </a:r>
            <a:r>
              <a:rPr dirty="0" sz="850" spc="-16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135">
                <a:solidFill>
                  <a:srgbClr val="231F20"/>
                </a:solidFill>
                <a:latin typeface="Tahoma"/>
                <a:cs typeface="Tahoma"/>
              </a:rPr>
              <a:t>COM/</a:t>
            </a:r>
            <a:r>
              <a:rPr dirty="0" sz="850" spc="-16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850" spc="75">
                <a:solidFill>
                  <a:srgbClr val="231F20"/>
                </a:solidFill>
                <a:latin typeface="Tahoma"/>
                <a:cs typeface="Tahoma"/>
              </a:rPr>
              <a:t>İREMBURCU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9731627" y="2501674"/>
            <a:ext cx="1266825" cy="147320"/>
          </a:xfrm>
          <a:custGeom>
            <a:avLst/>
            <a:gdLst/>
            <a:ahLst/>
            <a:cxnLst/>
            <a:rect l="l" t="t" r="r" b="b"/>
            <a:pathLst>
              <a:path w="1266825" h="147319">
                <a:moveTo>
                  <a:pt x="1005059" y="147133"/>
                </a:moveTo>
                <a:lnTo>
                  <a:pt x="957449" y="146048"/>
                </a:lnTo>
                <a:lnTo>
                  <a:pt x="909928" y="142795"/>
                </a:lnTo>
                <a:lnTo>
                  <a:pt x="862575" y="137372"/>
                </a:lnTo>
                <a:lnTo>
                  <a:pt x="815472" y="129781"/>
                </a:lnTo>
                <a:lnTo>
                  <a:pt x="768699" y="120020"/>
                </a:lnTo>
                <a:lnTo>
                  <a:pt x="722334" y="108091"/>
                </a:lnTo>
                <a:lnTo>
                  <a:pt x="513200" y="49130"/>
                </a:lnTo>
                <a:lnTo>
                  <a:pt x="462091" y="36154"/>
                </a:lnTo>
                <a:lnTo>
                  <a:pt x="410351" y="25828"/>
                </a:lnTo>
                <a:lnTo>
                  <a:pt x="358126" y="18158"/>
                </a:lnTo>
                <a:lnTo>
                  <a:pt x="305559" y="13151"/>
                </a:lnTo>
                <a:lnTo>
                  <a:pt x="252797" y="10814"/>
                </a:lnTo>
                <a:lnTo>
                  <a:pt x="199983" y="11154"/>
                </a:lnTo>
                <a:lnTo>
                  <a:pt x="147262" y="14179"/>
                </a:lnTo>
                <a:lnTo>
                  <a:pt x="94780" y="19894"/>
                </a:lnTo>
                <a:lnTo>
                  <a:pt x="42680" y="28307"/>
                </a:lnTo>
                <a:lnTo>
                  <a:pt x="3996" y="35585"/>
                </a:lnTo>
                <a:lnTo>
                  <a:pt x="1141" y="33699"/>
                </a:lnTo>
                <a:lnTo>
                  <a:pt x="40641" y="17870"/>
                </a:lnTo>
                <a:lnTo>
                  <a:pt x="88019" y="10092"/>
                </a:lnTo>
                <a:lnTo>
                  <a:pt x="135723" y="4525"/>
                </a:lnTo>
                <a:lnTo>
                  <a:pt x="183645" y="1162"/>
                </a:lnTo>
                <a:lnTo>
                  <a:pt x="231678" y="0"/>
                </a:lnTo>
                <a:lnTo>
                  <a:pt x="279717" y="1031"/>
                </a:lnTo>
                <a:lnTo>
                  <a:pt x="327654" y="4253"/>
                </a:lnTo>
                <a:lnTo>
                  <a:pt x="375382" y="9658"/>
                </a:lnTo>
                <a:lnTo>
                  <a:pt x="422794" y="17243"/>
                </a:lnTo>
                <a:lnTo>
                  <a:pt x="469784" y="27003"/>
                </a:lnTo>
                <a:lnTo>
                  <a:pt x="516244" y="38931"/>
                </a:lnTo>
                <a:lnTo>
                  <a:pt x="725379" y="97892"/>
                </a:lnTo>
                <a:lnTo>
                  <a:pt x="773099" y="110119"/>
                </a:lnTo>
                <a:lnTo>
                  <a:pt x="821253" y="120027"/>
                </a:lnTo>
                <a:lnTo>
                  <a:pt x="869753" y="127615"/>
                </a:lnTo>
                <a:lnTo>
                  <a:pt x="918508" y="132882"/>
                </a:lnTo>
                <a:lnTo>
                  <a:pt x="967428" y="135828"/>
                </a:lnTo>
                <a:lnTo>
                  <a:pt x="1016424" y="136450"/>
                </a:lnTo>
                <a:lnTo>
                  <a:pt x="1065406" y="134750"/>
                </a:lnTo>
                <a:lnTo>
                  <a:pt x="1114285" y="130724"/>
                </a:lnTo>
                <a:lnTo>
                  <a:pt x="1162970" y="124374"/>
                </a:lnTo>
                <a:lnTo>
                  <a:pt x="1211373" y="115696"/>
                </a:lnTo>
                <a:lnTo>
                  <a:pt x="1259403" y="104691"/>
                </a:lnTo>
                <a:lnTo>
                  <a:pt x="1262312" y="103948"/>
                </a:lnTo>
                <a:lnTo>
                  <a:pt x="1265275" y="105647"/>
                </a:lnTo>
                <a:lnTo>
                  <a:pt x="1211331" y="126555"/>
                </a:lnTo>
                <a:lnTo>
                  <a:pt x="1160109" y="135562"/>
                </a:lnTo>
                <a:lnTo>
                  <a:pt x="1108587" y="141992"/>
                </a:lnTo>
                <a:lnTo>
                  <a:pt x="1056869" y="145848"/>
                </a:lnTo>
                <a:lnTo>
                  <a:pt x="1005059" y="147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16" y="3724502"/>
            <a:ext cx="2700295" cy="31471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95195">
              <a:lnSpc>
                <a:spcPct val="100000"/>
              </a:lnSpc>
              <a:spcBef>
                <a:spcPts val="100"/>
              </a:spcBef>
            </a:pPr>
            <a:r>
              <a:rPr dirty="0" sz="5650" spc="240"/>
              <a:t>İÇİNDEKİLE</a:t>
            </a:r>
            <a:r>
              <a:rPr dirty="0" sz="5650" spc="-310"/>
              <a:t>R</a:t>
            </a:r>
            <a:endParaRPr sz="565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2058" y="-1048"/>
            <a:ext cx="1700681" cy="131920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391152" y="1783913"/>
            <a:ext cx="180022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95">
                <a:solidFill>
                  <a:srgbClr val="231F20"/>
                </a:solidFill>
                <a:latin typeface="Tahoma"/>
                <a:cs typeface="Tahoma"/>
              </a:rPr>
              <a:t>PROJE</a:t>
            </a:r>
            <a:r>
              <a:rPr dirty="0" sz="1650" spc="25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650" spc="165">
                <a:solidFill>
                  <a:srgbClr val="231F20"/>
                </a:solidFill>
                <a:latin typeface="Tahoma"/>
                <a:cs typeface="Tahoma"/>
              </a:rPr>
              <a:t>KONUSU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91152" y="2345327"/>
            <a:ext cx="370903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220">
                <a:solidFill>
                  <a:srgbClr val="231F20"/>
                </a:solidFill>
                <a:latin typeface="Tahoma"/>
                <a:cs typeface="Tahoma"/>
              </a:rPr>
              <a:t>KODLAMADA</a:t>
            </a:r>
            <a:r>
              <a:rPr dirty="0" sz="1500" spc="25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500" spc="165">
                <a:solidFill>
                  <a:srgbClr val="231F20"/>
                </a:solidFill>
                <a:latin typeface="Tahoma"/>
                <a:cs typeface="Tahoma"/>
              </a:rPr>
              <a:t>KULLANILAN</a:t>
            </a:r>
            <a:r>
              <a:rPr dirty="0" sz="1500" spc="25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500" spc="135">
                <a:solidFill>
                  <a:srgbClr val="231F20"/>
                </a:solidFill>
                <a:latin typeface="Tahoma"/>
                <a:cs typeface="Tahoma"/>
              </a:rPr>
              <a:t>YAPILAR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91152" y="2836223"/>
            <a:ext cx="91376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50">
                <a:solidFill>
                  <a:srgbClr val="231F20"/>
                </a:solidFill>
                <a:latin typeface="Tahoma"/>
                <a:cs typeface="Tahoma"/>
              </a:rPr>
              <a:t>STRUCT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91152" y="3358993"/>
            <a:ext cx="135763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60">
                <a:solidFill>
                  <a:srgbClr val="231F20"/>
                </a:solidFill>
                <a:latin typeface="Tahoma"/>
                <a:cs typeface="Tahoma"/>
              </a:rPr>
              <a:t>FONKSİYON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91152" y="3907837"/>
            <a:ext cx="3801745" cy="7740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25">
                <a:solidFill>
                  <a:srgbClr val="231F20"/>
                </a:solidFill>
                <a:latin typeface="Tahoma"/>
                <a:cs typeface="Tahoma"/>
              </a:rPr>
              <a:t>WHİLE</a:t>
            </a:r>
            <a:r>
              <a:rPr dirty="0" sz="1650" spc="27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650" spc="200">
                <a:solidFill>
                  <a:srgbClr val="231F20"/>
                </a:solidFill>
                <a:latin typeface="Tahoma"/>
                <a:cs typeface="Tahoma"/>
              </a:rPr>
              <a:t>DÖNGÜSÜ/</a:t>
            </a:r>
            <a:r>
              <a:rPr dirty="0" sz="1650" spc="27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650" spc="160">
                <a:solidFill>
                  <a:srgbClr val="231F20"/>
                </a:solidFill>
                <a:latin typeface="Tahoma"/>
                <a:cs typeface="Tahoma"/>
              </a:rPr>
              <a:t>SWİTCH</a:t>
            </a:r>
            <a:r>
              <a:rPr dirty="0" sz="1650" spc="27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650" spc="200">
                <a:solidFill>
                  <a:srgbClr val="231F20"/>
                </a:solidFill>
                <a:latin typeface="Tahoma"/>
                <a:cs typeface="Tahoma"/>
              </a:rPr>
              <a:t>CASE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sz="1650" spc="50">
                <a:solidFill>
                  <a:srgbClr val="231F20"/>
                </a:solidFill>
                <a:latin typeface="Tahoma"/>
                <a:cs typeface="Tahoma"/>
              </a:rPr>
              <a:t>İF/</a:t>
            </a:r>
            <a:r>
              <a:rPr dirty="0" sz="1650" spc="-35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650" spc="135">
                <a:solidFill>
                  <a:srgbClr val="231F20"/>
                </a:solidFill>
                <a:latin typeface="Tahoma"/>
                <a:cs typeface="Tahoma"/>
              </a:rPr>
              <a:t>ELSE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91152" y="4910275"/>
            <a:ext cx="213995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80">
                <a:solidFill>
                  <a:srgbClr val="231F20"/>
                </a:solidFill>
                <a:latin typeface="Tahoma"/>
                <a:cs typeface="Tahoma"/>
              </a:rPr>
              <a:t>KODUN</a:t>
            </a:r>
            <a:r>
              <a:rPr dirty="0" sz="1650" spc="25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650" spc="135">
                <a:solidFill>
                  <a:srgbClr val="231F20"/>
                </a:solidFill>
                <a:latin typeface="Tahoma"/>
                <a:cs typeface="Tahoma"/>
              </a:rPr>
              <a:t>YAZILMASI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91152" y="5440519"/>
            <a:ext cx="217932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80">
                <a:solidFill>
                  <a:srgbClr val="231F20"/>
                </a:solidFill>
                <a:latin typeface="Tahoma"/>
                <a:cs typeface="Tahoma"/>
              </a:rPr>
              <a:t>KODUN</a:t>
            </a:r>
            <a:r>
              <a:rPr dirty="0" sz="1650" spc="25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650" spc="165">
                <a:solidFill>
                  <a:srgbClr val="231F20"/>
                </a:solidFill>
                <a:latin typeface="Tahoma"/>
                <a:cs typeface="Tahoma"/>
              </a:rPr>
              <a:t>ÇALIŞMASI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91152" y="5951263"/>
            <a:ext cx="127063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10">
                <a:solidFill>
                  <a:srgbClr val="231F20"/>
                </a:solidFill>
                <a:latin typeface="Tahoma"/>
                <a:cs typeface="Tahoma"/>
              </a:rPr>
              <a:t>KAYNAKÇA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45376" y="1664718"/>
            <a:ext cx="933450" cy="480250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150495" rIns="0" bIns="0" rtlCol="0" vert="horz">
            <a:spAutoFit/>
          </a:bodyPr>
          <a:lstStyle/>
          <a:p>
            <a:pPr algn="ctr" marL="34290">
              <a:lnSpc>
                <a:spcPct val="100000"/>
              </a:lnSpc>
              <a:spcBef>
                <a:spcPts val="1185"/>
              </a:spcBef>
            </a:pPr>
            <a:r>
              <a:rPr dirty="0" sz="2250" spc="-290" b="1">
                <a:solidFill>
                  <a:srgbClr val="363636"/>
                </a:solidFill>
                <a:latin typeface="Trebuchet MS"/>
                <a:cs typeface="Trebuchet MS"/>
              </a:rPr>
              <a:t>01</a:t>
            </a:r>
            <a:endParaRPr sz="2250">
              <a:latin typeface="Trebuchet MS"/>
              <a:cs typeface="Trebuchet MS"/>
            </a:endParaRPr>
          </a:p>
          <a:p>
            <a:pPr algn="ctr" marL="42545">
              <a:lnSpc>
                <a:spcPct val="100000"/>
              </a:lnSpc>
              <a:spcBef>
                <a:spcPts val="1325"/>
              </a:spcBef>
            </a:pPr>
            <a:r>
              <a:rPr dirty="0" sz="2250" spc="-25" b="1">
                <a:solidFill>
                  <a:srgbClr val="363636"/>
                </a:solidFill>
                <a:latin typeface="Trebuchet MS"/>
                <a:cs typeface="Trebuchet MS"/>
              </a:rPr>
              <a:t>02</a:t>
            </a:r>
            <a:endParaRPr sz="2250">
              <a:latin typeface="Trebuchet MS"/>
              <a:cs typeface="Trebuchet MS"/>
            </a:endParaRPr>
          </a:p>
          <a:p>
            <a:pPr algn="ctr" marL="42545">
              <a:lnSpc>
                <a:spcPct val="100000"/>
              </a:lnSpc>
              <a:spcBef>
                <a:spcPts val="1330"/>
              </a:spcBef>
            </a:pPr>
            <a:r>
              <a:rPr dirty="0" sz="2250" spc="-25" b="1">
                <a:solidFill>
                  <a:srgbClr val="363636"/>
                </a:solidFill>
                <a:latin typeface="Trebuchet MS"/>
                <a:cs typeface="Trebuchet MS"/>
              </a:rPr>
              <a:t>03</a:t>
            </a:r>
            <a:endParaRPr sz="2250">
              <a:latin typeface="Trebuchet MS"/>
              <a:cs typeface="Trebuchet MS"/>
            </a:endParaRPr>
          </a:p>
          <a:p>
            <a:pPr algn="ctr" marL="42545">
              <a:lnSpc>
                <a:spcPct val="100000"/>
              </a:lnSpc>
              <a:spcBef>
                <a:spcPts val="1335"/>
              </a:spcBef>
            </a:pPr>
            <a:r>
              <a:rPr dirty="0" sz="2250" spc="-25" b="1">
                <a:solidFill>
                  <a:srgbClr val="363636"/>
                </a:solidFill>
                <a:latin typeface="Trebuchet MS"/>
                <a:cs typeface="Trebuchet MS"/>
              </a:rPr>
              <a:t>04</a:t>
            </a:r>
            <a:endParaRPr sz="2250">
              <a:latin typeface="Trebuchet MS"/>
              <a:cs typeface="Trebuchet MS"/>
            </a:endParaRPr>
          </a:p>
          <a:p>
            <a:pPr algn="ctr" marL="42545">
              <a:lnSpc>
                <a:spcPct val="100000"/>
              </a:lnSpc>
              <a:spcBef>
                <a:spcPts val="1330"/>
              </a:spcBef>
            </a:pPr>
            <a:r>
              <a:rPr dirty="0" sz="2250" spc="-25" b="1">
                <a:solidFill>
                  <a:srgbClr val="363636"/>
                </a:solidFill>
                <a:latin typeface="Trebuchet MS"/>
                <a:cs typeface="Trebuchet MS"/>
              </a:rPr>
              <a:t>05</a:t>
            </a:r>
            <a:endParaRPr sz="2250">
              <a:latin typeface="Trebuchet MS"/>
              <a:cs typeface="Trebuchet MS"/>
            </a:endParaRPr>
          </a:p>
          <a:p>
            <a:pPr algn="ctr" marL="42545">
              <a:lnSpc>
                <a:spcPct val="100000"/>
              </a:lnSpc>
              <a:spcBef>
                <a:spcPts val="1335"/>
              </a:spcBef>
            </a:pPr>
            <a:r>
              <a:rPr dirty="0" sz="2250" spc="-25" b="1">
                <a:solidFill>
                  <a:srgbClr val="363636"/>
                </a:solidFill>
                <a:latin typeface="Trebuchet MS"/>
                <a:cs typeface="Trebuchet MS"/>
              </a:rPr>
              <a:t>06</a:t>
            </a:r>
            <a:endParaRPr sz="2250">
              <a:latin typeface="Trebuchet MS"/>
              <a:cs typeface="Trebuchet MS"/>
            </a:endParaRPr>
          </a:p>
          <a:p>
            <a:pPr algn="ctr" marL="42545">
              <a:lnSpc>
                <a:spcPct val="100000"/>
              </a:lnSpc>
              <a:spcBef>
                <a:spcPts val="1365"/>
              </a:spcBef>
            </a:pPr>
            <a:r>
              <a:rPr dirty="0" sz="2250" spc="-125" b="1">
                <a:solidFill>
                  <a:srgbClr val="363636"/>
                </a:solidFill>
                <a:latin typeface="Trebuchet MS"/>
                <a:cs typeface="Trebuchet MS"/>
              </a:rPr>
              <a:t>07-</a:t>
            </a:r>
            <a:r>
              <a:rPr dirty="0" sz="2250" spc="-25" b="1">
                <a:solidFill>
                  <a:srgbClr val="363636"/>
                </a:solidFill>
                <a:latin typeface="Trebuchet MS"/>
                <a:cs typeface="Trebuchet MS"/>
              </a:rPr>
              <a:t>09</a:t>
            </a:r>
            <a:endParaRPr sz="2250">
              <a:latin typeface="Trebuchet MS"/>
              <a:cs typeface="Trebuchet MS"/>
            </a:endParaRPr>
          </a:p>
          <a:p>
            <a:pPr algn="ctr" marL="42545">
              <a:lnSpc>
                <a:spcPct val="100000"/>
              </a:lnSpc>
              <a:spcBef>
                <a:spcPts val="1300"/>
              </a:spcBef>
            </a:pPr>
            <a:r>
              <a:rPr dirty="0" sz="2250" spc="-290" b="1">
                <a:solidFill>
                  <a:srgbClr val="363636"/>
                </a:solidFill>
                <a:latin typeface="Trebuchet MS"/>
                <a:cs typeface="Trebuchet MS"/>
              </a:rPr>
              <a:t>10</a:t>
            </a:r>
            <a:endParaRPr sz="2250">
              <a:latin typeface="Trebuchet MS"/>
              <a:cs typeface="Trebuchet MS"/>
            </a:endParaRPr>
          </a:p>
          <a:p>
            <a:pPr algn="ctr" marL="42545">
              <a:lnSpc>
                <a:spcPct val="100000"/>
              </a:lnSpc>
              <a:spcBef>
                <a:spcPts val="1490"/>
              </a:spcBef>
            </a:pPr>
            <a:r>
              <a:rPr dirty="0" sz="2250" spc="-475" b="1">
                <a:solidFill>
                  <a:srgbClr val="363636"/>
                </a:solidFill>
                <a:latin typeface="Trebuchet MS"/>
                <a:cs typeface="Trebuchet MS"/>
              </a:rPr>
              <a:t>11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053559" y="1755451"/>
            <a:ext cx="12592685" cy="5092700"/>
            <a:chOff x="-1053559" y="1755451"/>
            <a:chExt cx="12592685" cy="5092700"/>
          </a:xfrm>
        </p:grpSpPr>
        <p:sp>
          <p:nvSpPr>
            <p:cNvPr id="3" name="object 3" descr=""/>
            <p:cNvSpPr/>
            <p:nvPr/>
          </p:nvSpPr>
          <p:spPr>
            <a:xfrm>
              <a:off x="980656" y="1755451"/>
              <a:ext cx="10558145" cy="3552190"/>
            </a:xfrm>
            <a:custGeom>
              <a:avLst/>
              <a:gdLst/>
              <a:ahLst/>
              <a:cxnLst/>
              <a:rect l="l" t="t" r="r" b="b"/>
              <a:pathLst>
                <a:path w="10558145" h="3552190">
                  <a:moveTo>
                    <a:pt x="10557934" y="3551683"/>
                  </a:moveTo>
                  <a:lnTo>
                    <a:pt x="0" y="3551683"/>
                  </a:lnTo>
                  <a:lnTo>
                    <a:pt x="0" y="0"/>
                  </a:lnTo>
                  <a:lnTo>
                    <a:pt x="10557934" y="0"/>
                  </a:lnTo>
                  <a:lnTo>
                    <a:pt x="10557934" y="355168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3559" y="4968151"/>
              <a:ext cx="4944258" cy="1879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8345" y="864940"/>
            <a:ext cx="2760345" cy="4762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86510" algn="l"/>
              </a:tabLst>
            </a:pPr>
            <a:r>
              <a:rPr dirty="0" sz="2950" spc="-10"/>
              <a:t>PROJE</a:t>
            </a:r>
            <a:r>
              <a:rPr dirty="0" sz="2950"/>
              <a:t>	</a:t>
            </a:r>
            <a:r>
              <a:rPr dirty="0" sz="2950" spc="-10"/>
              <a:t>KONUSU</a:t>
            </a:r>
            <a:endParaRPr sz="2950"/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0467" rIns="0" bIns="0" rtlCol="0" vert="horz">
            <a:spAutoFit/>
          </a:bodyPr>
          <a:lstStyle/>
          <a:p>
            <a:pPr algn="ctr" marL="63500" marR="53975">
              <a:lnSpc>
                <a:spcPct val="112799"/>
              </a:lnSpc>
              <a:spcBef>
                <a:spcPts val="95"/>
              </a:spcBef>
            </a:pPr>
            <a:r>
              <a:rPr dirty="0" sz="2150" spc="195"/>
              <a:t>Hazırladığımız</a:t>
            </a:r>
            <a:r>
              <a:rPr dirty="0" sz="2150" spc="295"/>
              <a:t> </a:t>
            </a:r>
            <a:r>
              <a:rPr dirty="0" sz="2150" spc="135"/>
              <a:t>kod;</a:t>
            </a:r>
            <a:r>
              <a:rPr dirty="0" sz="2150" spc="300"/>
              <a:t> </a:t>
            </a:r>
            <a:r>
              <a:rPr dirty="0" sz="2150" spc="160"/>
              <a:t>farklı</a:t>
            </a:r>
            <a:r>
              <a:rPr dirty="0" sz="2150" spc="300"/>
              <a:t> </a:t>
            </a:r>
            <a:r>
              <a:rPr dirty="0" sz="2150" spc="225"/>
              <a:t>dersler</a:t>
            </a:r>
            <a:r>
              <a:rPr dirty="0" sz="2150" spc="290"/>
              <a:t> </a:t>
            </a:r>
            <a:r>
              <a:rPr dirty="0" sz="2150" spc="215"/>
              <a:t>için</a:t>
            </a:r>
            <a:r>
              <a:rPr dirty="0" sz="2150" spc="295"/>
              <a:t> </a:t>
            </a:r>
            <a:r>
              <a:rPr dirty="0" sz="2150" spc="210"/>
              <a:t>kullanıcıdan</a:t>
            </a:r>
            <a:r>
              <a:rPr dirty="0" sz="2150" spc="295"/>
              <a:t> </a:t>
            </a:r>
            <a:r>
              <a:rPr dirty="0" sz="2150" spc="190"/>
              <a:t>girdi</a:t>
            </a:r>
            <a:r>
              <a:rPr dirty="0" sz="2150" spc="295"/>
              <a:t> </a:t>
            </a:r>
            <a:r>
              <a:rPr dirty="0" sz="2150" spc="180"/>
              <a:t>alıp</a:t>
            </a:r>
            <a:r>
              <a:rPr dirty="0" sz="2150" spc="295"/>
              <a:t> </a:t>
            </a:r>
            <a:r>
              <a:rPr dirty="0" sz="2150" spc="-30"/>
              <a:t>(</a:t>
            </a:r>
            <a:r>
              <a:rPr dirty="0" sz="2150" spc="-484"/>
              <a:t> </a:t>
            </a:r>
            <a:r>
              <a:rPr dirty="0" sz="2150" spc="155"/>
              <a:t>Türkçe, </a:t>
            </a:r>
            <a:r>
              <a:rPr dirty="0" sz="2150" spc="210"/>
              <a:t>Matematik,</a:t>
            </a:r>
            <a:r>
              <a:rPr dirty="0" sz="2150" spc="280"/>
              <a:t> </a:t>
            </a:r>
            <a:r>
              <a:rPr dirty="0" sz="2150" spc="165"/>
              <a:t>Fen</a:t>
            </a:r>
            <a:r>
              <a:rPr dirty="0" sz="2150" spc="285"/>
              <a:t> </a:t>
            </a:r>
            <a:r>
              <a:rPr dirty="0" sz="2150" spc="155"/>
              <a:t>ve</a:t>
            </a:r>
            <a:r>
              <a:rPr dirty="0" sz="2150" spc="285"/>
              <a:t> </a:t>
            </a:r>
            <a:r>
              <a:rPr dirty="0" sz="2150" spc="175"/>
              <a:t>Sosyal),</a:t>
            </a:r>
            <a:r>
              <a:rPr dirty="0" sz="2150" spc="-484"/>
              <a:t> </a:t>
            </a:r>
            <a:r>
              <a:rPr dirty="0" sz="2150" spc="195"/>
              <a:t>net</a:t>
            </a:r>
            <a:r>
              <a:rPr dirty="0" sz="2150" spc="290"/>
              <a:t> </a:t>
            </a:r>
            <a:r>
              <a:rPr dirty="0" sz="2150" spc="195"/>
              <a:t>puanı</a:t>
            </a:r>
            <a:r>
              <a:rPr dirty="0" sz="2150" spc="290"/>
              <a:t> </a:t>
            </a:r>
            <a:r>
              <a:rPr dirty="0" sz="2150" spc="155"/>
              <a:t>ve</a:t>
            </a:r>
            <a:r>
              <a:rPr dirty="0" sz="2150" spc="285"/>
              <a:t> </a:t>
            </a:r>
            <a:r>
              <a:rPr dirty="0" sz="2150" spc="185"/>
              <a:t>bir</a:t>
            </a:r>
            <a:r>
              <a:rPr dirty="0" sz="2150" spc="285"/>
              <a:t> </a:t>
            </a:r>
            <a:r>
              <a:rPr dirty="0" sz="2150" spc="215"/>
              <a:t>soruyu</a:t>
            </a:r>
            <a:r>
              <a:rPr dirty="0" sz="2150" spc="285"/>
              <a:t> </a:t>
            </a:r>
            <a:r>
              <a:rPr dirty="0" sz="2150" spc="240"/>
              <a:t>çözdüğü</a:t>
            </a:r>
            <a:r>
              <a:rPr dirty="0" sz="2150" spc="285"/>
              <a:t> </a:t>
            </a:r>
            <a:r>
              <a:rPr dirty="0" sz="2150" spc="204"/>
              <a:t>süreyi </a:t>
            </a:r>
            <a:r>
              <a:rPr dirty="0" sz="2150" spc="235"/>
              <a:t>hesaplayıp</a:t>
            </a:r>
            <a:r>
              <a:rPr dirty="0" sz="2150" spc="285"/>
              <a:t> </a:t>
            </a:r>
            <a:r>
              <a:rPr dirty="0" sz="2150" spc="225"/>
              <a:t>hedef</a:t>
            </a:r>
            <a:r>
              <a:rPr dirty="0" sz="2150" spc="290"/>
              <a:t> </a:t>
            </a:r>
            <a:r>
              <a:rPr dirty="0" sz="2150" spc="220"/>
              <a:t>değerle</a:t>
            </a:r>
            <a:r>
              <a:rPr dirty="0" sz="2150" spc="295"/>
              <a:t> </a:t>
            </a:r>
            <a:r>
              <a:rPr dirty="0" sz="2150" spc="220"/>
              <a:t>karşılaştıracak</a:t>
            </a:r>
            <a:r>
              <a:rPr dirty="0" sz="2150" spc="290"/>
              <a:t> </a:t>
            </a:r>
            <a:r>
              <a:rPr dirty="0" sz="2150" spc="225"/>
              <a:t>şekilde</a:t>
            </a:r>
            <a:r>
              <a:rPr dirty="0" sz="2150" spc="295"/>
              <a:t> </a:t>
            </a:r>
            <a:r>
              <a:rPr dirty="0" sz="2150" spc="190"/>
              <a:t>kodladık.</a:t>
            </a:r>
            <a:r>
              <a:rPr dirty="0" sz="2150" spc="300"/>
              <a:t> </a:t>
            </a:r>
            <a:r>
              <a:rPr dirty="0" sz="2150" spc="90"/>
              <a:t>Bu</a:t>
            </a:r>
            <a:endParaRPr sz="2150"/>
          </a:p>
          <a:p>
            <a:pPr algn="ctr" marL="14604" marR="5080">
              <a:lnSpc>
                <a:spcPct val="112799"/>
              </a:lnSpc>
            </a:pPr>
            <a:r>
              <a:rPr dirty="0" sz="2150" spc="254"/>
              <a:t>sayede</a:t>
            </a:r>
            <a:r>
              <a:rPr dirty="0" sz="2150" spc="305"/>
              <a:t> </a:t>
            </a:r>
            <a:r>
              <a:rPr dirty="0" sz="2150" spc="195"/>
              <a:t>hazırladığımız</a:t>
            </a:r>
            <a:r>
              <a:rPr dirty="0" sz="2150" spc="310"/>
              <a:t> </a:t>
            </a:r>
            <a:r>
              <a:rPr dirty="0" sz="2150" spc="140"/>
              <a:t>kod,</a:t>
            </a:r>
            <a:r>
              <a:rPr dirty="0" sz="2150" spc="310"/>
              <a:t> </a:t>
            </a:r>
            <a:r>
              <a:rPr dirty="0" sz="2150" spc="195"/>
              <a:t>özellikle</a:t>
            </a:r>
            <a:r>
              <a:rPr dirty="0" sz="2150" spc="310"/>
              <a:t> </a:t>
            </a:r>
            <a:r>
              <a:rPr dirty="0" sz="2150" spc="190"/>
              <a:t>sınava</a:t>
            </a:r>
            <a:r>
              <a:rPr dirty="0" sz="2150" spc="305"/>
              <a:t> </a:t>
            </a:r>
            <a:r>
              <a:rPr dirty="0" sz="2150" spc="180"/>
              <a:t>hazırlanan</a:t>
            </a:r>
            <a:r>
              <a:rPr dirty="0" sz="2150" spc="310"/>
              <a:t> </a:t>
            </a:r>
            <a:r>
              <a:rPr dirty="0" sz="2150" spc="220"/>
              <a:t>öğrenciler</a:t>
            </a:r>
            <a:r>
              <a:rPr dirty="0" sz="2150" spc="305"/>
              <a:t> </a:t>
            </a:r>
            <a:r>
              <a:rPr dirty="0" sz="2150" spc="195"/>
              <a:t>için </a:t>
            </a:r>
            <a:r>
              <a:rPr dirty="0" sz="2150" spc="229"/>
              <a:t>performansı</a:t>
            </a:r>
            <a:r>
              <a:rPr dirty="0" sz="2150" spc="290"/>
              <a:t> </a:t>
            </a:r>
            <a:r>
              <a:rPr dirty="0" sz="2150" spc="195"/>
              <a:t>hakkında</a:t>
            </a:r>
            <a:r>
              <a:rPr dirty="0" sz="2150" spc="290"/>
              <a:t> </a:t>
            </a:r>
            <a:r>
              <a:rPr dirty="0" sz="2150" spc="165"/>
              <a:t>geri</a:t>
            </a:r>
            <a:r>
              <a:rPr dirty="0" sz="2150" spc="300"/>
              <a:t> </a:t>
            </a:r>
            <a:r>
              <a:rPr dirty="0" sz="2150" spc="225"/>
              <a:t>bildirim</a:t>
            </a:r>
            <a:r>
              <a:rPr dirty="0" sz="2150" spc="290"/>
              <a:t> </a:t>
            </a:r>
            <a:r>
              <a:rPr dirty="0" sz="2150" spc="180"/>
              <a:t>sağlar</a:t>
            </a:r>
            <a:r>
              <a:rPr dirty="0" sz="2150" spc="295"/>
              <a:t> </a:t>
            </a:r>
            <a:r>
              <a:rPr dirty="0" sz="2150" spc="155"/>
              <a:t>ve</a:t>
            </a:r>
            <a:r>
              <a:rPr dirty="0" sz="2150" spc="290"/>
              <a:t> </a:t>
            </a:r>
            <a:r>
              <a:rPr dirty="0" sz="2150" spc="225"/>
              <a:t>hedeflerine</a:t>
            </a:r>
            <a:r>
              <a:rPr dirty="0" sz="2150" spc="295"/>
              <a:t> </a:t>
            </a:r>
            <a:r>
              <a:rPr dirty="0" sz="2150" spc="195"/>
              <a:t>ulaşmak</a:t>
            </a:r>
            <a:endParaRPr sz="2150"/>
          </a:p>
          <a:p>
            <a:pPr algn="ctr" marL="497205" marR="487045">
              <a:lnSpc>
                <a:spcPct val="112799"/>
              </a:lnSpc>
            </a:pPr>
            <a:r>
              <a:rPr dirty="0" sz="2150" spc="215"/>
              <a:t>için</a:t>
            </a:r>
            <a:r>
              <a:rPr dirty="0" sz="2150" spc="275"/>
              <a:t> </a:t>
            </a:r>
            <a:r>
              <a:rPr dirty="0" sz="2150" spc="170"/>
              <a:t>hızlarını</a:t>
            </a:r>
            <a:r>
              <a:rPr dirty="0" sz="2150" spc="290"/>
              <a:t> </a:t>
            </a:r>
            <a:r>
              <a:rPr dirty="0" sz="2150" spc="210"/>
              <a:t>artırması</a:t>
            </a:r>
            <a:r>
              <a:rPr dirty="0" sz="2150" spc="290"/>
              <a:t> </a:t>
            </a:r>
            <a:r>
              <a:rPr dirty="0" sz="2150" spc="210"/>
              <a:t>veya</a:t>
            </a:r>
            <a:r>
              <a:rPr dirty="0" sz="2150" spc="285"/>
              <a:t> </a:t>
            </a:r>
            <a:r>
              <a:rPr dirty="0" sz="2150" spc="200"/>
              <a:t>daha</a:t>
            </a:r>
            <a:r>
              <a:rPr dirty="0" sz="2150" spc="285"/>
              <a:t> </a:t>
            </a:r>
            <a:r>
              <a:rPr dirty="0" sz="2150" spc="165"/>
              <a:t>fazla</a:t>
            </a:r>
            <a:r>
              <a:rPr dirty="0" sz="2150" spc="285"/>
              <a:t> </a:t>
            </a:r>
            <a:r>
              <a:rPr dirty="0" sz="2150" spc="200"/>
              <a:t>soru</a:t>
            </a:r>
            <a:r>
              <a:rPr dirty="0" sz="2150" spc="285"/>
              <a:t> </a:t>
            </a:r>
            <a:r>
              <a:rPr dirty="0" sz="2150" spc="240"/>
              <a:t>çözmeleri</a:t>
            </a:r>
            <a:r>
              <a:rPr dirty="0" sz="2150" spc="285"/>
              <a:t> </a:t>
            </a:r>
            <a:r>
              <a:rPr dirty="0" sz="2150" spc="200"/>
              <a:t>gerekip </a:t>
            </a:r>
            <a:r>
              <a:rPr dirty="0" sz="2150" spc="220"/>
              <a:t>gerekmediğini</a:t>
            </a:r>
            <a:r>
              <a:rPr dirty="0" sz="2150" spc="305"/>
              <a:t> </a:t>
            </a:r>
            <a:r>
              <a:rPr dirty="0" sz="2150" spc="204"/>
              <a:t>kullanıcıya</a:t>
            </a:r>
            <a:r>
              <a:rPr dirty="0" sz="2150" spc="315"/>
              <a:t> </a:t>
            </a:r>
            <a:r>
              <a:rPr dirty="0" sz="2150" spc="170"/>
              <a:t>bildirir.</a:t>
            </a:r>
            <a:endParaRPr sz="21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777398" y="4047814"/>
            <a:ext cx="633730" cy="699770"/>
          </a:xfrm>
          <a:custGeom>
            <a:avLst/>
            <a:gdLst/>
            <a:ahLst/>
            <a:cxnLst/>
            <a:rect l="l" t="t" r="r" b="b"/>
            <a:pathLst>
              <a:path w="633729" h="699770">
                <a:moveTo>
                  <a:pt x="467227" y="62230"/>
                </a:moveTo>
                <a:lnTo>
                  <a:pt x="466183" y="62230"/>
                </a:lnTo>
                <a:lnTo>
                  <a:pt x="463547" y="60960"/>
                </a:lnTo>
                <a:lnTo>
                  <a:pt x="462534" y="59690"/>
                </a:lnTo>
                <a:lnTo>
                  <a:pt x="460841" y="59690"/>
                </a:lnTo>
                <a:lnTo>
                  <a:pt x="459138" y="58420"/>
                </a:lnTo>
                <a:lnTo>
                  <a:pt x="454102" y="55880"/>
                </a:lnTo>
                <a:lnTo>
                  <a:pt x="450842" y="53340"/>
                </a:lnTo>
                <a:lnTo>
                  <a:pt x="446579" y="50800"/>
                </a:lnTo>
                <a:lnTo>
                  <a:pt x="444058" y="49500"/>
                </a:lnTo>
                <a:lnTo>
                  <a:pt x="445111" y="49500"/>
                </a:lnTo>
                <a:lnTo>
                  <a:pt x="443478" y="48260"/>
                </a:lnTo>
                <a:lnTo>
                  <a:pt x="443087" y="48260"/>
                </a:lnTo>
                <a:lnTo>
                  <a:pt x="441896" y="46990"/>
                </a:lnTo>
                <a:lnTo>
                  <a:pt x="438274" y="44450"/>
                </a:lnTo>
                <a:lnTo>
                  <a:pt x="435477" y="41910"/>
                </a:lnTo>
                <a:lnTo>
                  <a:pt x="432774" y="38100"/>
                </a:lnTo>
                <a:lnTo>
                  <a:pt x="430152" y="35560"/>
                </a:lnTo>
                <a:lnTo>
                  <a:pt x="428283" y="33020"/>
                </a:lnTo>
                <a:lnTo>
                  <a:pt x="427320" y="33020"/>
                </a:lnTo>
                <a:lnTo>
                  <a:pt x="426509" y="31750"/>
                </a:lnTo>
                <a:lnTo>
                  <a:pt x="484063" y="0"/>
                </a:lnTo>
                <a:lnTo>
                  <a:pt x="479846" y="33020"/>
                </a:lnTo>
                <a:lnTo>
                  <a:pt x="478059" y="48260"/>
                </a:lnTo>
                <a:lnTo>
                  <a:pt x="443478" y="48260"/>
                </a:lnTo>
                <a:lnTo>
                  <a:pt x="444025" y="49348"/>
                </a:lnTo>
                <a:lnTo>
                  <a:pt x="477932" y="49348"/>
                </a:lnTo>
                <a:lnTo>
                  <a:pt x="476413" y="60960"/>
                </a:lnTo>
                <a:lnTo>
                  <a:pt x="465199" y="60960"/>
                </a:lnTo>
                <a:lnTo>
                  <a:pt x="467227" y="62230"/>
                </a:lnTo>
                <a:close/>
              </a:path>
              <a:path w="633729" h="699770">
                <a:moveTo>
                  <a:pt x="445111" y="49500"/>
                </a:moveTo>
                <a:lnTo>
                  <a:pt x="444250" y="49500"/>
                </a:lnTo>
                <a:lnTo>
                  <a:pt x="444025" y="49348"/>
                </a:lnTo>
                <a:lnTo>
                  <a:pt x="443478" y="48260"/>
                </a:lnTo>
                <a:lnTo>
                  <a:pt x="445111" y="49500"/>
                </a:lnTo>
                <a:close/>
              </a:path>
              <a:path w="633729" h="699770">
                <a:moveTo>
                  <a:pt x="406419" y="177800"/>
                </a:moveTo>
                <a:lnTo>
                  <a:pt x="402689" y="175260"/>
                </a:lnTo>
                <a:lnTo>
                  <a:pt x="395246" y="171437"/>
                </a:lnTo>
                <a:lnTo>
                  <a:pt x="380410" y="161290"/>
                </a:lnTo>
                <a:lnTo>
                  <a:pt x="371922" y="156210"/>
                </a:lnTo>
                <a:lnTo>
                  <a:pt x="363053" y="151130"/>
                </a:lnTo>
                <a:lnTo>
                  <a:pt x="353803" y="147320"/>
                </a:lnTo>
                <a:lnTo>
                  <a:pt x="344173" y="144780"/>
                </a:lnTo>
                <a:lnTo>
                  <a:pt x="362662" y="118110"/>
                </a:lnTo>
                <a:lnTo>
                  <a:pt x="405679" y="53340"/>
                </a:lnTo>
                <a:lnTo>
                  <a:pt x="418099" y="66040"/>
                </a:lnTo>
                <a:lnTo>
                  <a:pt x="431868" y="77470"/>
                </a:lnTo>
                <a:lnTo>
                  <a:pt x="446987" y="86360"/>
                </a:lnTo>
                <a:lnTo>
                  <a:pt x="463456" y="92710"/>
                </a:lnTo>
                <a:lnTo>
                  <a:pt x="452611" y="109220"/>
                </a:lnTo>
                <a:lnTo>
                  <a:pt x="406419" y="177800"/>
                </a:lnTo>
                <a:close/>
              </a:path>
              <a:path w="633729" h="699770">
                <a:moveTo>
                  <a:pt x="475913" y="64770"/>
                </a:moveTo>
                <a:lnTo>
                  <a:pt x="473582" y="64770"/>
                </a:lnTo>
                <a:lnTo>
                  <a:pt x="471768" y="63500"/>
                </a:lnTo>
                <a:lnTo>
                  <a:pt x="468534" y="62230"/>
                </a:lnTo>
                <a:lnTo>
                  <a:pt x="465199" y="60960"/>
                </a:lnTo>
                <a:lnTo>
                  <a:pt x="476413" y="60960"/>
                </a:lnTo>
                <a:lnTo>
                  <a:pt x="475913" y="64770"/>
                </a:lnTo>
                <a:close/>
              </a:path>
              <a:path w="633729" h="699770">
                <a:moveTo>
                  <a:pt x="219791" y="228600"/>
                </a:moveTo>
                <a:lnTo>
                  <a:pt x="187177" y="205740"/>
                </a:lnTo>
                <a:lnTo>
                  <a:pt x="175346" y="182880"/>
                </a:lnTo>
                <a:lnTo>
                  <a:pt x="175543" y="180340"/>
                </a:lnTo>
                <a:lnTo>
                  <a:pt x="175642" y="179070"/>
                </a:lnTo>
                <a:lnTo>
                  <a:pt x="175741" y="177800"/>
                </a:lnTo>
                <a:lnTo>
                  <a:pt x="175840" y="176530"/>
                </a:lnTo>
                <a:lnTo>
                  <a:pt x="176670" y="172720"/>
                </a:lnTo>
                <a:lnTo>
                  <a:pt x="179499" y="167640"/>
                </a:lnTo>
                <a:lnTo>
                  <a:pt x="181410" y="163830"/>
                </a:lnTo>
                <a:lnTo>
                  <a:pt x="183818" y="161290"/>
                </a:lnTo>
                <a:lnTo>
                  <a:pt x="189731" y="154940"/>
                </a:lnTo>
                <a:lnTo>
                  <a:pt x="197195" y="151130"/>
                </a:lnTo>
                <a:lnTo>
                  <a:pt x="210888" y="151130"/>
                </a:lnTo>
                <a:lnTo>
                  <a:pt x="215281" y="152400"/>
                </a:lnTo>
                <a:lnTo>
                  <a:pt x="219386" y="154940"/>
                </a:lnTo>
                <a:lnTo>
                  <a:pt x="232419" y="162560"/>
                </a:lnTo>
                <a:lnTo>
                  <a:pt x="238773" y="167640"/>
                </a:lnTo>
                <a:lnTo>
                  <a:pt x="247885" y="173990"/>
                </a:lnTo>
                <a:lnTo>
                  <a:pt x="250771" y="175260"/>
                </a:lnTo>
                <a:lnTo>
                  <a:pt x="253677" y="177800"/>
                </a:lnTo>
                <a:lnTo>
                  <a:pt x="219791" y="228600"/>
                </a:lnTo>
                <a:close/>
              </a:path>
              <a:path w="633729" h="699770">
                <a:moveTo>
                  <a:pt x="266396" y="299720"/>
                </a:moveTo>
                <a:lnTo>
                  <a:pt x="262637" y="299720"/>
                </a:lnTo>
                <a:lnTo>
                  <a:pt x="255105" y="298450"/>
                </a:lnTo>
                <a:lnTo>
                  <a:pt x="251650" y="297180"/>
                </a:lnTo>
                <a:lnTo>
                  <a:pt x="246633" y="293370"/>
                </a:lnTo>
                <a:lnTo>
                  <a:pt x="244920" y="292100"/>
                </a:lnTo>
                <a:lnTo>
                  <a:pt x="236504" y="273050"/>
                </a:lnTo>
                <a:lnTo>
                  <a:pt x="236393" y="270510"/>
                </a:lnTo>
                <a:lnTo>
                  <a:pt x="236823" y="266700"/>
                </a:lnTo>
                <a:lnTo>
                  <a:pt x="238763" y="260350"/>
                </a:lnTo>
                <a:lnTo>
                  <a:pt x="240216" y="257810"/>
                </a:lnTo>
                <a:lnTo>
                  <a:pt x="242152" y="255270"/>
                </a:lnTo>
                <a:lnTo>
                  <a:pt x="259262" y="229870"/>
                </a:lnTo>
                <a:lnTo>
                  <a:pt x="284969" y="194310"/>
                </a:lnTo>
                <a:lnTo>
                  <a:pt x="321072" y="176530"/>
                </a:lnTo>
                <a:lnTo>
                  <a:pt x="341269" y="179070"/>
                </a:lnTo>
                <a:lnTo>
                  <a:pt x="350687" y="182880"/>
                </a:lnTo>
                <a:lnTo>
                  <a:pt x="359651" y="187960"/>
                </a:lnTo>
                <a:lnTo>
                  <a:pt x="377467" y="199390"/>
                </a:lnTo>
                <a:lnTo>
                  <a:pt x="384115" y="204470"/>
                </a:lnTo>
                <a:lnTo>
                  <a:pt x="390769" y="208280"/>
                </a:lnTo>
                <a:lnTo>
                  <a:pt x="401350" y="215900"/>
                </a:lnTo>
                <a:lnTo>
                  <a:pt x="445297" y="245110"/>
                </a:lnTo>
                <a:lnTo>
                  <a:pt x="320370" y="245110"/>
                </a:lnTo>
                <a:lnTo>
                  <a:pt x="316026" y="247650"/>
                </a:lnTo>
                <a:lnTo>
                  <a:pt x="314094" y="248920"/>
                </a:lnTo>
                <a:lnTo>
                  <a:pt x="310706" y="251460"/>
                </a:lnTo>
                <a:lnTo>
                  <a:pt x="309374" y="254000"/>
                </a:lnTo>
                <a:lnTo>
                  <a:pt x="308402" y="255270"/>
                </a:lnTo>
                <a:lnTo>
                  <a:pt x="301560" y="265430"/>
                </a:lnTo>
                <a:lnTo>
                  <a:pt x="297100" y="273050"/>
                </a:lnTo>
                <a:lnTo>
                  <a:pt x="292579" y="279400"/>
                </a:lnTo>
                <a:lnTo>
                  <a:pt x="287978" y="285750"/>
                </a:lnTo>
                <a:lnTo>
                  <a:pt x="286049" y="289560"/>
                </a:lnTo>
                <a:lnTo>
                  <a:pt x="283533" y="292100"/>
                </a:lnTo>
                <a:lnTo>
                  <a:pt x="277327" y="297180"/>
                </a:lnTo>
                <a:lnTo>
                  <a:pt x="273900" y="298450"/>
                </a:lnTo>
                <a:lnTo>
                  <a:pt x="266396" y="299720"/>
                </a:lnTo>
                <a:close/>
              </a:path>
              <a:path w="633729" h="699770">
                <a:moveTo>
                  <a:pt x="231662" y="345440"/>
                </a:moveTo>
                <a:lnTo>
                  <a:pt x="224770" y="345440"/>
                </a:lnTo>
                <a:lnTo>
                  <a:pt x="218332" y="340360"/>
                </a:lnTo>
                <a:lnTo>
                  <a:pt x="213122" y="337820"/>
                </a:lnTo>
                <a:lnTo>
                  <a:pt x="200725" y="328930"/>
                </a:lnTo>
                <a:lnTo>
                  <a:pt x="195403" y="326390"/>
                </a:lnTo>
                <a:lnTo>
                  <a:pt x="177499" y="313690"/>
                </a:lnTo>
                <a:lnTo>
                  <a:pt x="164113" y="304800"/>
                </a:lnTo>
                <a:lnTo>
                  <a:pt x="149677" y="294640"/>
                </a:lnTo>
                <a:lnTo>
                  <a:pt x="133947" y="284480"/>
                </a:lnTo>
                <a:lnTo>
                  <a:pt x="122625" y="261620"/>
                </a:lnTo>
                <a:lnTo>
                  <a:pt x="122744" y="259080"/>
                </a:lnTo>
                <a:lnTo>
                  <a:pt x="124351" y="251460"/>
                </a:lnTo>
                <a:lnTo>
                  <a:pt x="125783" y="247650"/>
                </a:lnTo>
                <a:lnTo>
                  <a:pt x="127845" y="245110"/>
                </a:lnTo>
                <a:lnTo>
                  <a:pt x="130590" y="240030"/>
                </a:lnTo>
                <a:lnTo>
                  <a:pt x="134231" y="237490"/>
                </a:lnTo>
                <a:lnTo>
                  <a:pt x="143307" y="232410"/>
                </a:lnTo>
                <a:lnTo>
                  <a:pt x="148187" y="229870"/>
                </a:lnTo>
                <a:lnTo>
                  <a:pt x="158152" y="229870"/>
                </a:lnTo>
                <a:lnTo>
                  <a:pt x="162578" y="231140"/>
                </a:lnTo>
                <a:lnTo>
                  <a:pt x="183168" y="243840"/>
                </a:lnTo>
                <a:lnTo>
                  <a:pt x="191214" y="250190"/>
                </a:lnTo>
                <a:lnTo>
                  <a:pt x="202803" y="257810"/>
                </a:lnTo>
                <a:lnTo>
                  <a:pt x="203429" y="259080"/>
                </a:lnTo>
                <a:lnTo>
                  <a:pt x="203767" y="259080"/>
                </a:lnTo>
                <a:lnTo>
                  <a:pt x="203734" y="276860"/>
                </a:lnTo>
                <a:lnTo>
                  <a:pt x="217823" y="312420"/>
                </a:lnTo>
                <a:lnTo>
                  <a:pt x="256079" y="332740"/>
                </a:lnTo>
                <a:lnTo>
                  <a:pt x="251706" y="337820"/>
                </a:lnTo>
                <a:lnTo>
                  <a:pt x="246016" y="341630"/>
                </a:lnTo>
                <a:lnTo>
                  <a:pt x="239009" y="344170"/>
                </a:lnTo>
                <a:lnTo>
                  <a:pt x="231662" y="345440"/>
                </a:lnTo>
                <a:close/>
              </a:path>
              <a:path w="633729" h="699770">
                <a:moveTo>
                  <a:pt x="625210" y="495300"/>
                </a:moveTo>
                <a:lnTo>
                  <a:pt x="394540" y="495300"/>
                </a:lnTo>
                <a:lnTo>
                  <a:pt x="399278" y="494030"/>
                </a:lnTo>
                <a:lnTo>
                  <a:pt x="402961" y="491490"/>
                </a:lnTo>
                <a:lnTo>
                  <a:pt x="405588" y="487680"/>
                </a:lnTo>
                <a:lnTo>
                  <a:pt x="407000" y="485140"/>
                </a:lnTo>
                <a:lnTo>
                  <a:pt x="407950" y="483870"/>
                </a:lnTo>
                <a:lnTo>
                  <a:pt x="408927" y="478790"/>
                </a:lnTo>
                <a:lnTo>
                  <a:pt x="408912" y="476250"/>
                </a:lnTo>
                <a:lnTo>
                  <a:pt x="407873" y="471170"/>
                </a:lnTo>
                <a:lnTo>
                  <a:pt x="404021" y="466090"/>
                </a:lnTo>
                <a:lnTo>
                  <a:pt x="402250" y="463550"/>
                </a:lnTo>
                <a:lnTo>
                  <a:pt x="400145" y="463550"/>
                </a:lnTo>
                <a:lnTo>
                  <a:pt x="377987" y="445770"/>
                </a:lnTo>
                <a:lnTo>
                  <a:pt x="354163" y="415290"/>
                </a:lnTo>
                <a:lnTo>
                  <a:pt x="348735" y="393700"/>
                </a:lnTo>
                <a:lnTo>
                  <a:pt x="348808" y="391160"/>
                </a:lnTo>
                <a:lnTo>
                  <a:pt x="348917" y="387350"/>
                </a:lnTo>
                <a:lnTo>
                  <a:pt x="349026" y="383540"/>
                </a:lnTo>
                <a:lnTo>
                  <a:pt x="349062" y="382270"/>
                </a:lnTo>
                <a:lnTo>
                  <a:pt x="349171" y="378460"/>
                </a:lnTo>
                <a:lnTo>
                  <a:pt x="349207" y="377190"/>
                </a:lnTo>
                <a:lnTo>
                  <a:pt x="350659" y="369570"/>
                </a:lnTo>
                <a:lnTo>
                  <a:pt x="353326" y="361950"/>
                </a:lnTo>
                <a:lnTo>
                  <a:pt x="356812" y="355600"/>
                </a:lnTo>
                <a:lnTo>
                  <a:pt x="360643" y="347980"/>
                </a:lnTo>
                <a:lnTo>
                  <a:pt x="364820" y="340360"/>
                </a:lnTo>
                <a:lnTo>
                  <a:pt x="369341" y="334010"/>
                </a:lnTo>
                <a:lnTo>
                  <a:pt x="373203" y="327660"/>
                </a:lnTo>
                <a:lnTo>
                  <a:pt x="375048" y="325120"/>
                </a:lnTo>
                <a:lnTo>
                  <a:pt x="379719" y="316230"/>
                </a:lnTo>
                <a:lnTo>
                  <a:pt x="380540" y="308610"/>
                </a:lnTo>
                <a:lnTo>
                  <a:pt x="377361" y="300990"/>
                </a:lnTo>
                <a:lnTo>
                  <a:pt x="370030" y="294640"/>
                </a:lnTo>
                <a:lnTo>
                  <a:pt x="366219" y="290830"/>
                </a:lnTo>
                <a:lnTo>
                  <a:pt x="360533" y="287020"/>
                </a:lnTo>
                <a:lnTo>
                  <a:pt x="349221" y="278130"/>
                </a:lnTo>
                <a:lnTo>
                  <a:pt x="346180" y="275590"/>
                </a:lnTo>
                <a:lnTo>
                  <a:pt x="343869" y="274320"/>
                </a:lnTo>
                <a:lnTo>
                  <a:pt x="339206" y="270510"/>
                </a:lnTo>
                <a:lnTo>
                  <a:pt x="340760" y="261620"/>
                </a:lnTo>
                <a:lnTo>
                  <a:pt x="340026" y="255270"/>
                </a:lnTo>
                <a:lnTo>
                  <a:pt x="337010" y="250190"/>
                </a:lnTo>
                <a:lnTo>
                  <a:pt x="331715" y="246380"/>
                </a:lnTo>
                <a:lnTo>
                  <a:pt x="329550" y="245110"/>
                </a:lnTo>
                <a:lnTo>
                  <a:pt x="445297" y="245110"/>
                </a:lnTo>
                <a:lnTo>
                  <a:pt x="475903" y="276860"/>
                </a:lnTo>
                <a:lnTo>
                  <a:pt x="491862" y="330200"/>
                </a:lnTo>
                <a:lnTo>
                  <a:pt x="501659" y="361950"/>
                </a:lnTo>
                <a:lnTo>
                  <a:pt x="508430" y="383540"/>
                </a:lnTo>
                <a:lnTo>
                  <a:pt x="509383" y="387350"/>
                </a:lnTo>
                <a:lnTo>
                  <a:pt x="510458" y="391160"/>
                </a:lnTo>
                <a:lnTo>
                  <a:pt x="511471" y="393700"/>
                </a:lnTo>
                <a:lnTo>
                  <a:pt x="514401" y="403860"/>
                </a:lnTo>
                <a:lnTo>
                  <a:pt x="515708" y="407670"/>
                </a:lnTo>
                <a:lnTo>
                  <a:pt x="552422" y="445770"/>
                </a:lnTo>
                <a:lnTo>
                  <a:pt x="566241" y="455930"/>
                </a:lnTo>
                <a:lnTo>
                  <a:pt x="625210" y="495300"/>
                </a:lnTo>
                <a:close/>
              </a:path>
              <a:path w="633729" h="699770">
                <a:moveTo>
                  <a:pt x="166900" y="535940"/>
                </a:moveTo>
                <a:lnTo>
                  <a:pt x="134817" y="535940"/>
                </a:lnTo>
                <a:lnTo>
                  <a:pt x="144488" y="534670"/>
                </a:lnTo>
                <a:lnTo>
                  <a:pt x="154058" y="532130"/>
                </a:lnTo>
                <a:lnTo>
                  <a:pt x="157364" y="529590"/>
                </a:lnTo>
                <a:lnTo>
                  <a:pt x="158570" y="529590"/>
                </a:lnTo>
                <a:lnTo>
                  <a:pt x="159704" y="528320"/>
                </a:lnTo>
                <a:lnTo>
                  <a:pt x="165400" y="524510"/>
                </a:lnTo>
                <a:lnTo>
                  <a:pt x="164508" y="524510"/>
                </a:lnTo>
                <a:lnTo>
                  <a:pt x="169630" y="520700"/>
                </a:lnTo>
                <a:lnTo>
                  <a:pt x="189294" y="487680"/>
                </a:lnTo>
                <a:lnTo>
                  <a:pt x="191562" y="468630"/>
                </a:lnTo>
                <a:lnTo>
                  <a:pt x="191204" y="463550"/>
                </a:lnTo>
                <a:lnTo>
                  <a:pt x="191114" y="462280"/>
                </a:lnTo>
                <a:lnTo>
                  <a:pt x="189758" y="455930"/>
                </a:lnTo>
                <a:lnTo>
                  <a:pt x="202470" y="453390"/>
                </a:lnTo>
                <a:lnTo>
                  <a:pt x="208464" y="449580"/>
                </a:lnTo>
                <a:lnTo>
                  <a:pt x="214217" y="447040"/>
                </a:lnTo>
                <a:lnTo>
                  <a:pt x="219622" y="443230"/>
                </a:lnTo>
                <a:lnTo>
                  <a:pt x="224575" y="438150"/>
                </a:lnTo>
                <a:lnTo>
                  <a:pt x="229074" y="434340"/>
                </a:lnTo>
                <a:lnTo>
                  <a:pt x="233120" y="427990"/>
                </a:lnTo>
                <a:lnTo>
                  <a:pt x="236426" y="422910"/>
                </a:lnTo>
                <a:lnTo>
                  <a:pt x="239134" y="416560"/>
                </a:lnTo>
                <a:lnTo>
                  <a:pt x="241246" y="410210"/>
                </a:lnTo>
                <a:lnTo>
                  <a:pt x="242761" y="403860"/>
                </a:lnTo>
                <a:lnTo>
                  <a:pt x="243656" y="397510"/>
                </a:lnTo>
                <a:lnTo>
                  <a:pt x="243718" y="387350"/>
                </a:lnTo>
                <a:lnTo>
                  <a:pt x="243524" y="383540"/>
                </a:lnTo>
                <a:lnTo>
                  <a:pt x="242496" y="377190"/>
                </a:lnTo>
                <a:lnTo>
                  <a:pt x="250574" y="375920"/>
                </a:lnTo>
                <a:lnTo>
                  <a:pt x="283470" y="353060"/>
                </a:lnTo>
                <a:lnTo>
                  <a:pt x="293949" y="331470"/>
                </a:lnTo>
                <a:lnTo>
                  <a:pt x="297599" y="325120"/>
                </a:lnTo>
                <a:lnTo>
                  <a:pt x="302099" y="320040"/>
                </a:lnTo>
                <a:lnTo>
                  <a:pt x="307449" y="314960"/>
                </a:lnTo>
                <a:lnTo>
                  <a:pt x="311623" y="311150"/>
                </a:lnTo>
                <a:lnTo>
                  <a:pt x="315296" y="306070"/>
                </a:lnTo>
                <a:lnTo>
                  <a:pt x="318467" y="302260"/>
                </a:lnTo>
                <a:lnTo>
                  <a:pt x="320920" y="298450"/>
                </a:lnTo>
                <a:lnTo>
                  <a:pt x="324174" y="300990"/>
                </a:lnTo>
                <a:lnTo>
                  <a:pt x="229867" y="441960"/>
                </a:lnTo>
                <a:lnTo>
                  <a:pt x="175780" y="521970"/>
                </a:lnTo>
                <a:lnTo>
                  <a:pt x="173641" y="525780"/>
                </a:lnTo>
                <a:lnTo>
                  <a:pt x="169090" y="532130"/>
                </a:lnTo>
                <a:lnTo>
                  <a:pt x="166900" y="535940"/>
                </a:lnTo>
                <a:close/>
              </a:path>
              <a:path w="633729" h="699770">
                <a:moveTo>
                  <a:pt x="186220" y="422910"/>
                </a:moveTo>
                <a:lnTo>
                  <a:pt x="173317" y="422910"/>
                </a:lnTo>
                <a:lnTo>
                  <a:pt x="167268" y="420370"/>
                </a:lnTo>
                <a:lnTo>
                  <a:pt x="161488" y="417830"/>
                </a:lnTo>
                <a:lnTo>
                  <a:pt x="151189" y="410210"/>
                </a:lnTo>
                <a:lnTo>
                  <a:pt x="141945" y="405130"/>
                </a:lnTo>
                <a:lnTo>
                  <a:pt x="137282" y="401320"/>
                </a:lnTo>
                <a:lnTo>
                  <a:pt x="84979" y="365760"/>
                </a:lnTo>
                <a:lnTo>
                  <a:pt x="81368" y="364490"/>
                </a:lnTo>
                <a:lnTo>
                  <a:pt x="78333" y="360680"/>
                </a:lnTo>
                <a:lnTo>
                  <a:pt x="73418" y="354330"/>
                </a:lnTo>
                <a:lnTo>
                  <a:pt x="71740" y="350520"/>
                </a:lnTo>
                <a:lnTo>
                  <a:pt x="69944" y="342900"/>
                </a:lnTo>
                <a:lnTo>
                  <a:pt x="69900" y="337820"/>
                </a:lnTo>
                <a:lnTo>
                  <a:pt x="71520" y="330200"/>
                </a:lnTo>
                <a:lnTo>
                  <a:pt x="95116" y="309880"/>
                </a:lnTo>
                <a:lnTo>
                  <a:pt x="107128" y="309880"/>
                </a:lnTo>
                <a:lnTo>
                  <a:pt x="113548" y="311150"/>
                </a:lnTo>
                <a:lnTo>
                  <a:pt x="119361" y="314960"/>
                </a:lnTo>
                <a:lnTo>
                  <a:pt x="126191" y="320040"/>
                </a:lnTo>
                <a:lnTo>
                  <a:pt x="146567" y="334010"/>
                </a:lnTo>
                <a:lnTo>
                  <a:pt x="171472" y="350520"/>
                </a:lnTo>
                <a:lnTo>
                  <a:pt x="178506" y="354330"/>
                </a:lnTo>
                <a:lnTo>
                  <a:pt x="185632" y="359410"/>
                </a:lnTo>
                <a:lnTo>
                  <a:pt x="210345" y="389890"/>
                </a:lnTo>
                <a:lnTo>
                  <a:pt x="210468" y="393700"/>
                </a:lnTo>
                <a:lnTo>
                  <a:pt x="209040" y="402590"/>
                </a:lnTo>
                <a:lnTo>
                  <a:pt x="207544" y="406400"/>
                </a:lnTo>
                <a:lnTo>
                  <a:pt x="205266" y="410210"/>
                </a:lnTo>
                <a:lnTo>
                  <a:pt x="200722" y="416560"/>
                </a:lnTo>
                <a:lnTo>
                  <a:pt x="194373" y="420370"/>
                </a:lnTo>
                <a:lnTo>
                  <a:pt x="186220" y="422910"/>
                </a:lnTo>
                <a:close/>
              </a:path>
              <a:path w="633729" h="699770">
                <a:moveTo>
                  <a:pt x="355418" y="633730"/>
                </a:moveTo>
                <a:lnTo>
                  <a:pt x="346313" y="633730"/>
                </a:lnTo>
                <a:lnTo>
                  <a:pt x="337174" y="632460"/>
                </a:lnTo>
                <a:lnTo>
                  <a:pt x="328221" y="629920"/>
                </a:lnTo>
                <a:lnTo>
                  <a:pt x="319673" y="626110"/>
                </a:lnTo>
                <a:lnTo>
                  <a:pt x="311529" y="622300"/>
                </a:lnTo>
                <a:lnTo>
                  <a:pt x="303790" y="617220"/>
                </a:lnTo>
                <a:lnTo>
                  <a:pt x="301297" y="615950"/>
                </a:lnTo>
                <a:lnTo>
                  <a:pt x="289022" y="608330"/>
                </a:lnTo>
                <a:lnTo>
                  <a:pt x="285748" y="605790"/>
                </a:lnTo>
                <a:lnTo>
                  <a:pt x="284055" y="604520"/>
                </a:lnTo>
                <a:lnTo>
                  <a:pt x="266359" y="593090"/>
                </a:lnTo>
                <a:lnTo>
                  <a:pt x="198971" y="547370"/>
                </a:lnTo>
                <a:lnTo>
                  <a:pt x="316136" y="372110"/>
                </a:lnTo>
                <a:lnTo>
                  <a:pt x="314979" y="382270"/>
                </a:lnTo>
                <a:lnTo>
                  <a:pt x="315031" y="393700"/>
                </a:lnTo>
                <a:lnTo>
                  <a:pt x="315787" y="401320"/>
                </a:lnTo>
                <a:lnTo>
                  <a:pt x="315913" y="402590"/>
                </a:lnTo>
                <a:lnTo>
                  <a:pt x="318004" y="412750"/>
                </a:lnTo>
                <a:lnTo>
                  <a:pt x="336297" y="449580"/>
                </a:lnTo>
                <a:lnTo>
                  <a:pt x="369392" y="481330"/>
                </a:lnTo>
                <a:lnTo>
                  <a:pt x="376771" y="486410"/>
                </a:lnTo>
                <a:lnTo>
                  <a:pt x="380349" y="490220"/>
                </a:lnTo>
                <a:lnTo>
                  <a:pt x="384346" y="494030"/>
                </a:lnTo>
                <a:lnTo>
                  <a:pt x="389076" y="495300"/>
                </a:lnTo>
                <a:lnTo>
                  <a:pt x="626294" y="495300"/>
                </a:lnTo>
                <a:lnTo>
                  <a:pt x="627268" y="496570"/>
                </a:lnTo>
                <a:lnTo>
                  <a:pt x="627328" y="497840"/>
                </a:lnTo>
                <a:lnTo>
                  <a:pt x="630004" y="497840"/>
                </a:lnTo>
                <a:lnTo>
                  <a:pt x="631018" y="499110"/>
                </a:lnTo>
                <a:lnTo>
                  <a:pt x="631717" y="499110"/>
                </a:lnTo>
                <a:lnTo>
                  <a:pt x="633613" y="500380"/>
                </a:lnTo>
                <a:lnTo>
                  <a:pt x="547664" y="628650"/>
                </a:lnTo>
                <a:lnTo>
                  <a:pt x="384425" y="628650"/>
                </a:lnTo>
                <a:lnTo>
                  <a:pt x="373527" y="631190"/>
                </a:lnTo>
                <a:lnTo>
                  <a:pt x="355418" y="633730"/>
                </a:lnTo>
                <a:close/>
              </a:path>
              <a:path w="633729" h="699770">
                <a:moveTo>
                  <a:pt x="133674" y="501650"/>
                </a:moveTo>
                <a:lnTo>
                  <a:pt x="120270" y="501650"/>
                </a:lnTo>
                <a:lnTo>
                  <a:pt x="114031" y="499110"/>
                </a:lnTo>
                <a:lnTo>
                  <a:pt x="108100" y="495300"/>
                </a:lnTo>
                <a:lnTo>
                  <a:pt x="106782" y="495300"/>
                </a:lnTo>
                <a:lnTo>
                  <a:pt x="105769" y="494030"/>
                </a:lnTo>
                <a:lnTo>
                  <a:pt x="100609" y="490220"/>
                </a:lnTo>
                <a:lnTo>
                  <a:pt x="71134" y="471170"/>
                </a:lnTo>
                <a:lnTo>
                  <a:pt x="31983" y="444315"/>
                </a:lnTo>
                <a:lnTo>
                  <a:pt x="24584" y="439420"/>
                </a:lnTo>
                <a:lnTo>
                  <a:pt x="19779" y="433070"/>
                </a:lnTo>
                <a:lnTo>
                  <a:pt x="17847" y="424180"/>
                </a:lnTo>
                <a:lnTo>
                  <a:pt x="16368" y="416560"/>
                </a:lnTo>
                <a:lnTo>
                  <a:pt x="18030" y="408940"/>
                </a:lnTo>
                <a:lnTo>
                  <a:pt x="42293" y="388620"/>
                </a:lnTo>
                <a:lnTo>
                  <a:pt x="53993" y="388620"/>
                </a:lnTo>
                <a:lnTo>
                  <a:pt x="60176" y="389890"/>
                </a:lnTo>
                <a:lnTo>
                  <a:pt x="65781" y="393700"/>
                </a:lnTo>
                <a:lnTo>
                  <a:pt x="72453" y="398780"/>
                </a:lnTo>
                <a:lnTo>
                  <a:pt x="79084" y="402590"/>
                </a:lnTo>
                <a:lnTo>
                  <a:pt x="118551" y="429260"/>
                </a:lnTo>
                <a:lnTo>
                  <a:pt x="132711" y="438150"/>
                </a:lnTo>
                <a:lnTo>
                  <a:pt x="142898" y="445770"/>
                </a:lnTo>
                <a:lnTo>
                  <a:pt x="157728" y="473710"/>
                </a:lnTo>
                <a:lnTo>
                  <a:pt x="156238" y="481330"/>
                </a:lnTo>
                <a:lnTo>
                  <a:pt x="154729" y="485140"/>
                </a:lnTo>
                <a:lnTo>
                  <a:pt x="152456" y="488950"/>
                </a:lnTo>
                <a:lnTo>
                  <a:pt x="147998" y="495300"/>
                </a:lnTo>
                <a:lnTo>
                  <a:pt x="141737" y="499110"/>
                </a:lnTo>
                <a:lnTo>
                  <a:pt x="133674" y="501650"/>
                </a:lnTo>
                <a:close/>
              </a:path>
              <a:path w="633729" h="699770">
                <a:moveTo>
                  <a:pt x="104177" y="628650"/>
                </a:moveTo>
                <a:lnTo>
                  <a:pt x="75323" y="609600"/>
                </a:lnTo>
                <a:lnTo>
                  <a:pt x="46401" y="589280"/>
                </a:lnTo>
                <a:lnTo>
                  <a:pt x="50020" y="584200"/>
                </a:lnTo>
                <a:lnTo>
                  <a:pt x="63887" y="563880"/>
                </a:lnTo>
                <a:lnTo>
                  <a:pt x="90220" y="524510"/>
                </a:lnTo>
                <a:lnTo>
                  <a:pt x="96079" y="527050"/>
                </a:lnTo>
                <a:lnTo>
                  <a:pt x="102191" y="530860"/>
                </a:lnTo>
                <a:lnTo>
                  <a:pt x="108557" y="533400"/>
                </a:lnTo>
                <a:lnTo>
                  <a:pt x="115175" y="534670"/>
                </a:lnTo>
                <a:lnTo>
                  <a:pt x="125046" y="535940"/>
                </a:lnTo>
                <a:lnTo>
                  <a:pt x="166900" y="535940"/>
                </a:lnTo>
                <a:lnTo>
                  <a:pt x="166171" y="537210"/>
                </a:lnTo>
                <a:lnTo>
                  <a:pt x="104177" y="628650"/>
                </a:lnTo>
                <a:close/>
              </a:path>
              <a:path w="633729" h="699770">
                <a:moveTo>
                  <a:pt x="52719" y="699770"/>
                </a:moveTo>
                <a:lnTo>
                  <a:pt x="49401" y="699770"/>
                </a:lnTo>
                <a:lnTo>
                  <a:pt x="48206" y="698500"/>
                </a:lnTo>
                <a:lnTo>
                  <a:pt x="47108" y="698500"/>
                </a:lnTo>
                <a:lnTo>
                  <a:pt x="46107" y="697230"/>
                </a:lnTo>
                <a:lnTo>
                  <a:pt x="23804" y="683260"/>
                </a:lnTo>
                <a:lnTo>
                  <a:pt x="10845" y="674370"/>
                </a:lnTo>
                <a:lnTo>
                  <a:pt x="2259" y="668020"/>
                </a:lnTo>
                <a:lnTo>
                  <a:pt x="969" y="666750"/>
                </a:lnTo>
                <a:lnTo>
                  <a:pt x="0" y="661670"/>
                </a:lnTo>
                <a:lnTo>
                  <a:pt x="466" y="659130"/>
                </a:lnTo>
                <a:lnTo>
                  <a:pt x="1883" y="656590"/>
                </a:lnTo>
                <a:lnTo>
                  <a:pt x="8095" y="647700"/>
                </a:lnTo>
                <a:lnTo>
                  <a:pt x="26716" y="618490"/>
                </a:lnTo>
                <a:lnTo>
                  <a:pt x="36681" y="624840"/>
                </a:lnTo>
                <a:lnTo>
                  <a:pt x="66359" y="645160"/>
                </a:lnTo>
                <a:lnTo>
                  <a:pt x="85253" y="657860"/>
                </a:lnTo>
                <a:lnTo>
                  <a:pt x="81746" y="662940"/>
                </a:lnTo>
                <a:lnTo>
                  <a:pt x="75945" y="671830"/>
                </a:lnTo>
                <a:lnTo>
                  <a:pt x="70127" y="679450"/>
                </a:lnTo>
                <a:lnTo>
                  <a:pt x="64290" y="688340"/>
                </a:lnTo>
                <a:lnTo>
                  <a:pt x="57417" y="697230"/>
                </a:lnTo>
                <a:lnTo>
                  <a:pt x="56071" y="698500"/>
                </a:lnTo>
                <a:lnTo>
                  <a:pt x="52719" y="699770"/>
                </a:lnTo>
                <a:close/>
              </a:path>
              <a:path w="633729" h="699770">
                <a:moveTo>
                  <a:pt x="504264" y="693420"/>
                </a:moveTo>
                <a:lnTo>
                  <a:pt x="499957" y="690880"/>
                </a:lnTo>
                <a:lnTo>
                  <a:pt x="499490" y="690880"/>
                </a:lnTo>
                <a:lnTo>
                  <a:pt x="485066" y="680720"/>
                </a:lnTo>
                <a:lnTo>
                  <a:pt x="463358" y="666750"/>
                </a:lnTo>
                <a:lnTo>
                  <a:pt x="453180" y="660400"/>
                </a:lnTo>
                <a:lnTo>
                  <a:pt x="441441" y="651510"/>
                </a:lnTo>
                <a:lnTo>
                  <a:pt x="399890" y="629920"/>
                </a:lnTo>
                <a:lnTo>
                  <a:pt x="390019" y="628650"/>
                </a:lnTo>
                <a:lnTo>
                  <a:pt x="547664" y="628650"/>
                </a:lnTo>
                <a:lnTo>
                  <a:pt x="504264" y="69342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66587" y="2137782"/>
            <a:ext cx="2315845" cy="431800"/>
          </a:xfrm>
          <a:prstGeom prst="rect">
            <a:avLst/>
          </a:prstGeom>
          <a:solidFill>
            <a:srgbClr val="1A1A1A"/>
          </a:solidFill>
        </p:spPr>
        <p:txBody>
          <a:bodyPr wrap="square" lIns="0" tIns="47625" rIns="0" bIns="0" rtlCol="0" vert="horz">
            <a:spAutoFit/>
          </a:bodyPr>
          <a:lstStyle/>
          <a:p>
            <a:pPr marL="767080">
              <a:lnSpc>
                <a:spcPct val="100000"/>
              </a:lnSpc>
              <a:spcBef>
                <a:spcPts val="375"/>
              </a:spcBef>
            </a:pPr>
            <a:r>
              <a:rPr dirty="0" sz="1950" spc="65" b="1">
                <a:solidFill>
                  <a:srgbClr val="FFFFFF"/>
                </a:solidFill>
                <a:latin typeface="Arial"/>
                <a:cs typeface="Arial"/>
              </a:rPr>
              <a:t>Struct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0410" rIns="0" bIns="0" rtlCol="0" vert="horz">
            <a:spAutoFit/>
          </a:bodyPr>
          <a:lstStyle/>
          <a:p>
            <a:pPr marL="1371600">
              <a:lnSpc>
                <a:spcPct val="100000"/>
              </a:lnSpc>
              <a:spcBef>
                <a:spcPts val="130"/>
              </a:spcBef>
            </a:pPr>
            <a:r>
              <a:rPr dirty="0" sz="3550" spc="-55"/>
              <a:t>KODLAMADA</a:t>
            </a:r>
            <a:r>
              <a:rPr dirty="0" sz="3550" spc="-150"/>
              <a:t> </a:t>
            </a:r>
            <a:r>
              <a:rPr dirty="0" sz="3550" spc="-90"/>
              <a:t>KULLANILAN</a:t>
            </a:r>
            <a:r>
              <a:rPr dirty="0" sz="3550" spc="-150"/>
              <a:t> </a:t>
            </a:r>
            <a:r>
              <a:rPr dirty="0" sz="3550" spc="-10"/>
              <a:t>YAPILAR</a:t>
            </a:r>
            <a:endParaRPr sz="3550"/>
          </a:p>
        </p:txBody>
      </p:sp>
      <p:sp>
        <p:nvSpPr>
          <p:cNvPr id="5" name="object 5" descr=""/>
          <p:cNvSpPr txBox="1"/>
          <p:nvPr/>
        </p:nvSpPr>
        <p:spPr>
          <a:xfrm>
            <a:off x="654890" y="2761410"/>
            <a:ext cx="2538730" cy="9042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360"/>
              </a:spcBef>
            </a:pPr>
            <a:r>
              <a:rPr dirty="0" sz="1700" spc="200">
                <a:solidFill>
                  <a:srgbClr val="231F20"/>
                </a:solidFill>
                <a:latin typeface="Tahoma"/>
                <a:cs typeface="Tahoma"/>
              </a:rPr>
              <a:t>Öğrencinin</a:t>
            </a:r>
            <a:r>
              <a:rPr dirty="0" sz="1700" spc="2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00" spc="155">
                <a:solidFill>
                  <a:srgbClr val="231F20"/>
                </a:solidFill>
                <a:latin typeface="Tahoma"/>
                <a:cs typeface="Tahoma"/>
              </a:rPr>
              <a:t>soru</a:t>
            </a:r>
            <a:endParaRPr sz="1700">
              <a:latin typeface="Tahoma"/>
              <a:cs typeface="Tahoma"/>
            </a:endParaRPr>
          </a:p>
          <a:p>
            <a:pPr marL="12700" marR="5080" indent="125730">
              <a:lnSpc>
                <a:spcPct val="113100"/>
              </a:lnSpc>
            </a:pPr>
            <a:r>
              <a:rPr dirty="0" sz="1700" spc="185">
                <a:solidFill>
                  <a:srgbClr val="231F20"/>
                </a:solidFill>
                <a:latin typeface="Tahoma"/>
                <a:cs typeface="Tahoma"/>
              </a:rPr>
              <a:t>sayısını</a:t>
            </a:r>
            <a:r>
              <a:rPr dirty="0" sz="1700" spc="26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00" spc="135">
                <a:solidFill>
                  <a:srgbClr val="231F20"/>
                </a:solidFill>
                <a:latin typeface="Tahoma"/>
                <a:cs typeface="Tahoma"/>
              </a:rPr>
              <a:t>ve</a:t>
            </a:r>
            <a:r>
              <a:rPr dirty="0" sz="1700" spc="26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00" spc="175">
                <a:solidFill>
                  <a:srgbClr val="231F20"/>
                </a:solidFill>
                <a:latin typeface="Tahoma"/>
                <a:cs typeface="Tahoma"/>
              </a:rPr>
              <a:t>süresini </a:t>
            </a:r>
            <a:r>
              <a:rPr dirty="0" sz="1700" spc="185">
                <a:solidFill>
                  <a:srgbClr val="231F20"/>
                </a:solidFill>
                <a:latin typeface="Tahoma"/>
                <a:cs typeface="Tahoma"/>
              </a:rPr>
              <a:t>bulmak</a:t>
            </a:r>
            <a:r>
              <a:rPr dirty="0" sz="1700" spc="27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00" spc="185">
                <a:solidFill>
                  <a:srgbClr val="231F20"/>
                </a:solidFill>
                <a:latin typeface="Tahoma"/>
                <a:cs typeface="Tahoma"/>
              </a:rPr>
              <a:t>için</a:t>
            </a:r>
            <a:r>
              <a:rPr dirty="0" sz="1700" spc="27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00" spc="125">
                <a:solidFill>
                  <a:srgbClr val="231F20"/>
                </a:solidFill>
                <a:latin typeface="Tahoma"/>
                <a:cs typeface="Tahoma"/>
              </a:rPr>
              <a:t>kullanılır.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11333" y="2137782"/>
            <a:ext cx="2315845" cy="431800"/>
          </a:xfrm>
          <a:prstGeom prst="rect">
            <a:avLst/>
          </a:prstGeom>
          <a:solidFill>
            <a:srgbClr val="1A1A1A"/>
          </a:solidFill>
        </p:spPr>
        <p:txBody>
          <a:bodyPr wrap="square" lIns="0" tIns="47625" rIns="0" bIns="0" rtlCol="0" vert="horz">
            <a:spAutoFit/>
          </a:bodyPr>
          <a:lstStyle/>
          <a:p>
            <a:pPr marL="524510">
              <a:lnSpc>
                <a:spcPct val="100000"/>
              </a:lnSpc>
              <a:spcBef>
                <a:spcPts val="375"/>
              </a:spcBef>
            </a:pP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Fonksiyon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55683" y="2796178"/>
            <a:ext cx="3974465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1800"/>
              </a:lnSpc>
              <a:spcBef>
                <a:spcPts val="100"/>
              </a:spcBef>
            </a:pPr>
            <a:r>
              <a:rPr dirty="0" sz="1800" spc="204">
                <a:solidFill>
                  <a:srgbClr val="231F20"/>
                </a:solidFill>
                <a:latin typeface="Tahoma"/>
                <a:cs typeface="Tahoma"/>
              </a:rPr>
              <a:t>Öğrencinin</a:t>
            </a:r>
            <a:r>
              <a:rPr dirty="0" sz="1800" spc="27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120">
                <a:solidFill>
                  <a:srgbClr val="231F20"/>
                </a:solidFill>
                <a:latin typeface="Tahoma"/>
                <a:cs typeface="Tahoma"/>
              </a:rPr>
              <a:t>hız</a:t>
            </a:r>
            <a:r>
              <a:rPr dirty="0" sz="1800" spc="27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200">
                <a:solidFill>
                  <a:srgbClr val="231F20"/>
                </a:solidFill>
                <a:latin typeface="Tahoma"/>
                <a:cs typeface="Tahoma"/>
              </a:rPr>
              <a:t>hedefine</a:t>
            </a:r>
            <a:r>
              <a:rPr dirty="0" sz="1800" spc="27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170">
                <a:solidFill>
                  <a:srgbClr val="231F20"/>
                </a:solidFill>
                <a:latin typeface="Tahoma"/>
                <a:cs typeface="Tahoma"/>
              </a:rPr>
              <a:t>ulaşıp </a:t>
            </a:r>
            <a:r>
              <a:rPr dirty="0" sz="1800" spc="185">
                <a:solidFill>
                  <a:srgbClr val="231F20"/>
                </a:solidFill>
                <a:latin typeface="Tahoma"/>
                <a:cs typeface="Tahoma"/>
              </a:rPr>
              <a:t>ulaşmadığını</a:t>
            </a:r>
            <a:r>
              <a:rPr dirty="0" sz="1800" spc="2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180">
                <a:solidFill>
                  <a:srgbClr val="231F20"/>
                </a:solidFill>
                <a:latin typeface="Tahoma"/>
                <a:cs typeface="Tahoma"/>
              </a:rPr>
              <a:t>bulmak</a:t>
            </a:r>
            <a:r>
              <a:rPr dirty="0" sz="1800" spc="2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190">
                <a:solidFill>
                  <a:srgbClr val="231F20"/>
                </a:solidFill>
                <a:latin typeface="Tahoma"/>
                <a:cs typeface="Tahoma"/>
              </a:rPr>
              <a:t>için</a:t>
            </a:r>
            <a:r>
              <a:rPr dirty="0" sz="1800" spc="2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135">
                <a:solidFill>
                  <a:srgbClr val="231F20"/>
                </a:solidFill>
                <a:latin typeface="Tahoma"/>
                <a:cs typeface="Tahoma"/>
              </a:rPr>
              <a:t>ve</a:t>
            </a:r>
            <a:r>
              <a:rPr dirty="0" sz="1800" spc="2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150">
                <a:solidFill>
                  <a:srgbClr val="231F20"/>
                </a:solidFill>
                <a:latin typeface="Tahoma"/>
                <a:cs typeface="Tahoma"/>
              </a:rPr>
              <a:t>net </a:t>
            </a:r>
            <a:r>
              <a:rPr dirty="0" sz="1800" spc="200">
                <a:solidFill>
                  <a:srgbClr val="231F20"/>
                </a:solidFill>
                <a:latin typeface="Tahoma"/>
                <a:cs typeface="Tahoma"/>
              </a:rPr>
              <a:t>hesaplama</a:t>
            </a:r>
            <a:r>
              <a:rPr dirty="0" sz="1800" spc="2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190">
                <a:solidFill>
                  <a:srgbClr val="231F20"/>
                </a:solidFill>
                <a:latin typeface="Tahoma"/>
                <a:cs typeface="Tahoma"/>
              </a:rPr>
              <a:t>için</a:t>
            </a:r>
            <a:r>
              <a:rPr dirty="0" sz="1800" spc="2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125">
                <a:solidFill>
                  <a:srgbClr val="231F20"/>
                </a:solidFill>
                <a:latin typeface="Tahoma"/>
                <a:cs typeface="Tahoma"/>
              </a:rPr>
              <a:t>kullanılır.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02964" y="4512091"/>
            <a:ext cx="4679950" cy="474980"/>
          </a:xfrm>
          <a:prstGeom prst="rect">
            <a:avLst/>
          </a:prstGeom>
          <a:solidFill>
            <a:srgbClr val="1A1A1A"/>
          </a:solidFill>
        </p:spPr>
        <p:txBody>
          <a:bodyPr wrap="square" lIns="0" tIns="666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sz="1950" spc="55" b="1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dirty="0" sz="195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45" b="1">
                <a:solidFill>
                  <a:srgbClr val="FFFFFF"/>
                </a:solidFill>
                <a:latin typeface="Arial"/>
                <a:cs typeface="Arial"/>
              </a:rPr>
              <a:t>Döngüsü/Switch</a:t>
            </a:r>
            <a:r>
              <a:rPr dirty="0" sz="19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20" b="1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46795" y="5207849"/>
            <a:ext cx="3244850" cy="65151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dirty="0" sz="1800" spc="200">
                <a:solidFill>
                  <a:srgbClr val="231F20"/>
                </a:solidFill>
                <a:latin typeface="Tahoma"/>
                <a:cs typeface="Tahoma"/>
              </a:rPr>
              <a:t>Birden</a:t>
            </a:r>
            <a:r>
              <a:rPr dirty="0" sz="1800" spc="2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165">
                <a:solidFill>
                  <a:srgbClr val="231F20"/>
                </a:solidFill>
                <a:latin typeface="Tahoma"/>
                <a:cs typeface="Tahoma"/>
              </a:rPr>
              <a:t>fazla</a:t>
            </a:r>
            <a:r>
              <a:rPr dirty="0" sz="1800" spc="2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200">
                <a:solidFill>
                  <a:srgbClr val="231F20"/>
                </a:solidFill>
                <a:latin typeface="Tahoma"/>
                <a:cs typeface="Tahoma"/>
              </a:rPr>
              <a:t>ders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800" spc="245">
                <a:solidFill>
                  <a:srgbClr val="231F20"/>
                </a:solidFill>
                <a:latin typeface="Tahoma"/>
                <a:cs typeface="Tahoma"/>
              </a:rPr>
              <a:t>seçebilmek</a:t>
            </a:r>
            <a:r>
              <a:rPr dirty="0" sz="1800" spc="2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204">
                <a:solidFill>
                  <a:srgbClr val="231F20"/>
                </a:solidFill>
                <a:latin typeface="Tahoma"/>
                <a:cs typeface="Tahoma"/>
              </a:rPr>
              <a:t>için</a:t>
            </a:r>
            <a:r>
              <a:rPr dirty="0" sz="1800" spc="2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800" spc="140">
                <a:solidFill>
                  <a:srgbClr val="231F20"/>
                </a:solidFill>
                <a:latin typeface="Tahoma"/>
                <a:cs typeface="Tahoma"/>
              </a:rPr>
              <a:t>kullanılır.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1176" y="0"/>
            <a:ext cx="2531459" cy="19811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1885" y="4338742"/>
            <a:ext cx="1638205" cy="2519203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9299608" y="2137782"/>
            <a:ext cx="2315845" cy="431800"/>
          </a:xfrm>
          <a:prstGeom prst="rect">
            <a:avLst/>
          </a:prstGeom>
          <a:solidFill>
            <a:srgbClr val="1A1A1A"/>
          </a:solidFill>
        </p:spPr>
        <p:txBody>
          <a:bodyPr wrap="square" lIns="0" tIns="47625" rIns="0" bIns="0" rtlCol="0" vert="horz">
            <a:spAutoFit/>
          </a:bodyPr>
          <a:lstStyle/>
          <a:p>
            <a:pPr marL="770890">
              <a:lnSpc>
                <a:spcPct val="100000"/>
              </a:lnSpc>
              <a:spcBef>
                <a:spcPts val="375"/>
              </a:spcBef>
            </a:pP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İf/Else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630989" y="2850143"/>
            <a:ext cx="3460750" cy="893444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1700" spc="190">
                <a:solidFill>
                  <a:srgbClr val="231F20"/>
                </a:solidFill>
                <a:latin typeface="Tahoma"/>
                <a:cs typeface="Tahoma"/>
              </a:rPr>
              <a:t>Öğrencinin</a:t>
            </a:r>
            <a:r>
              <a:rPr dirty="0" sz="1700" spc="26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00" spc="195">
                <a:solidFill>
                  <a:srgbClr val="231F20"/>
                </a:solidFill>
                <a:latin typeface="Tahoma"/>
                <a:cs typeface="Tahoma"/>
              </a:rPr>
              <a:t>hedefe</a:t>
            </a:r>
            <a:r>
              <a:rPr dirty="0" sz="1700" spc="26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00" spc="165">
                <a:solidFill>
                  <a:srgbClr val="231F20"/>
                </a:solidFill>
                <a:latin typeface="Tahoma"/>
                <a:cs typeface="Tahoma"/>
              </a:rPr>
              <a:t>ulaşıp</a:t>
            </a:r>
            <a:endParaRPr sz="1700">
              <a:latin typeface="Tahoma"/>
              <a:cs typeface="Tahoma"/>
            </a:endParaRPr>
          </a:p>
          <a:p>
            <a:pPr algn="ctr" marL="12065" marR="5080">
              <a:lnSpc>
                <a:spcPct val="111600"/>
              </a:lnSpc>
            </a:pPr>
            <a:r>
              <a:rPr dirty="0" sz="1700" spc="175">
                <a:solidFill>
                  <a:srgbClr val="231F20"/>
                </a:solidFill>
                <a:latin typeface="Tahoma"/>
                <a:cs typeface="Tahoma"/>
              </a:rPr>
              <a:t>ulaşamadığını</a:t>
            </a:r>
            <a:r>
              <a:rPr dirty="0" sz="1700" spc="2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00" spc="195">
                <a:solidFill>
                  <a:srgbClr val="231F20"/>
                </a:solidFill>
                <a:latin typeface="Tahoma"/>
                <a:cs typeface="Tahoma"/>
              </a:rPr>
              <a:t>göstermek</a:t>
            </a:r>
            <a:r>
              <a:rPr dirty="0" sz="1700" spc="2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1700" spc="155">
                <a:solidFill>
                  <a:srgbClr val="231F20"/>
                </a:solidFill>
                <a:latin typeface="Tahoma"/>
                <a:cs typeface="Tahoma"/>
              </a:rPr>
              <a:t>için </a:t>
            </a:r>
            <a:r>
              <a:rPr dirty="0" sz="1700" spc="120">
                <a:solidFill>
                  <a:srgbClr val="231F20"/>
                </a:solidFill>
                <a:latin typeface="Tahoma"/>
                <a:cs typeface="Tahoma"/>
              </a:rPr>
              <a:t>kullanılır.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1045" y="2114359"/>
            <a:ext cx="10090785" cy="3647440"/>
            <a:chOff x="1241045" y="2114359"/>
            <a:chExt cx="10090785" cy="3647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1045" y="5029962"/>
              <a:ext cx="6886574" cy="73151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241045" y="2114359"/>
              <a:ext cx="10090785" cy="2915920"/>
            </a:xfrm>
            <a:custGeom>
              <a:avLst/>
              <a:gdLst/>
              <a:ahLst/>
              <a:cxnLst/>
              <a:rect l="l" t="t" r="r" b="b"/>
              <a:pathLst>
                <a:path w="10090785" h="2915920">
                  <a:moveTo>
                    <a:pt x="10090719" y="2915603"/>
                  </a:moveTo>
                  <a:lnTo>
                    <a:pt x="0" y="2915603"/>
                  </a:lnTo>
                  <a:lnTo>
                    <a:pt x="0" y="0"/>
                  </a:lnTo>
                  <a:lnTo>
                    <a:pt x="10090719" y="0"/>
                  </a:lnTo>
                  <a:lnTo>
                    <a:pt x="10090719" y="29156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350" spc="75"/>
              <a:t>STRUC</a:t>
            </a:r>
            <a:r>
              <a:rPr dirty="0" sz="5350" spc="-445"/>
              <a:t>T</a:t>
            </a:r>
            <a:endParaRPr sz="5350"/>
          </a:p>
        </p:txBody>
      </p:sp>
      <p:sp>
        <p:nvSpPr>
          <p:cNvPr id="6" name="object 6" descr=""/>
          <p:cNvSpPr txBox="1"/>
          <p:nvPr/>
        </p:nvSpPr>
        <p:spPr>
          <a:xfrm>
            <a:off x="1593244" y="2391693"/>
            <a:ext cx="8822055" cy="196723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750" spc="345">
                <a:solidFill>
                  <a:srgbClr val="231F20"/>
                </a:solidFill>
                <a:latin typeface="Tahoma"/>
                <a:cs typeface="Tahoma"/>
              </a:rPr>
              <a:t>Struct</a:t>
            </a:r>
            <a:r>
              <a:rPr dirty="0" sz="2750" spc="4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335">
                <a:solidFill>
                  <a:srgbClr val="231F20"/>
                </a:solidFill>
                <a:latin typeface="Tahoma"/>
                <a:cs typeface="Tahoma"/>
              </a:rPr>
              <a:t>birden</a:t>
            </a:r>
            <a:r>
              <a:rPr dirty="0" sz="2750" spc="43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195">
                <a:solidFill>
                  <a:srgbClr val="231F20"/>
                </a:solidFill>
                <a:latin typeface="Tahoma"/>
                <a:cs typeface="Tahoma"/>
              </a:rPr>
              <a:t>fazla,</a:t>
            </a:r>
            <a:r>
              <a:rPr dirty="0" sz="2750" spc="4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240">
                <a:solidFill>
                  <a:srgbClr val="231F20"/>
                </a:solidFill>
                <a:latin typeface="Tahoma"/>
                <a:cs typeface="Tahoma"/>
              </a:rPr>
              <a:t>farklı</a:t>
            </a:r>
            <a:r>
              <a:rPr dirty="0" sz="2750" spc="4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315">
                <a:solidFill>
                  <a:srgbClr val="231F20"/>
                </a:solidFill>
                <a:latin typeface="Tahoma"/>
                <a:cs typeface="Tahoma"/>
              </a:rPr>
              <a:t>türdeki</a:t>
            </a:r>
            <a:r>
              <a:rPr dirty="0" sz="2750" spc="43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300">
                <a:solidFill>
                  <a:srgbClr val="231F20"/>
                </a:solidFill>
                <a:latin typeface="Tahoma"/>
                <a:cs typeface="Tahoma"/>
              </a:rPr>
              <a:t>veriyi</a:t>
            </a:r>
            <a:r>
              <a:rPr dirty="0" sz="2750" spc="4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245">
                <a:solidFill>
                  <a:srgbClr val="231F20"/>
                </a:solidFill>
                <a:latin typeface="Tahoma"/>
                <a:cs typeface="Tahoma"/>
              </a:rPr>
              <a:t>bir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750" spc="295">
                <a:solidFill>
                  <a:srgbClr val="231F20"/>
                </a:solidFill>
                <a:latin typeface="Tahoma"/>
                <a:cs typeface="Tahoma"/>
              </a:rPr>
              <a:t>arada</a:t>
            </a:r>
            <a:r>
              <a:rPr dirty="0" sz="2750" spc="42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320">
                <a:solidFill>
                  <a:srgbClr val="231F20"/>
                </a:solidFill>
                <a:latin typeface="Tahoma"/>
                <a:cs typeface="Tahoma"/>
              </a:rPr>
              <a:t>tutmak</a:t>
            </a:r>
            <a:r>
              <a:rPr dirty="0" sz="2750" spc="43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305">
                <a:solidFill>
                  <a:srgbClr val="231F20"/>
                </a:solidFill>
                <a:latin typeface="Tahoma"/>
                <a:cs typeface="Tahoma"/>
              </a:rPr>
              <a:t>için</a:t>
            </a:r>
            <a:r>
              <a:rPr dirty="0" sz="2750" spc="43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260">
                <a:solidFill>
                  <a:srgbClr val="231F20"/>
                </a:solidFill>
                <a:latin typeface="Tahoma"/>
                <a:cs typeface="Tahoma"/>
              </a:rPr>
              <a:t>kullanılan</a:t>
            </a:r>
            <a:r>
              <a:rPr dirty="0" sz="2750" spc="43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270">
                <a:solidFill>
                  <a:srgbClr val="231F20"/>
                </a:solidFill>
                <a:latin typeface="Tahoma"/>
                <a:cs typeface="Tahoma"/>
              </a:rPr>
              <a:t>bir</a:t>
            </a:r>
            <a:r>
              <a:rPr dirty="0" sz="2750" spc="43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265">
                <a:solidFill>
                  <a:srgbClr val="231F20"/>
                </a:solidFill>
                <a:latin typeface="Tahoma"/>
                <a:cs typeface="Tahoma"/>
              </a:rPr>
              <a:t>veri</a:t>
            </a:r>
            <a:r>
              <a:rPr dirty="0" sz="2750" spc="43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280">
                <a:solidFill>
                  <a:srgbClr val="231F20"/>
                </a:solidFill>
                <a:latin typeface="Tahoma"/>
                <a:cs typeface="Tahoma"/>
              </a:rPr>
              <a:t>yapısıdır.</a:t>
            </a:r>
            <a:endParaRPr sz="2750">
              <a:latin typeface="Tahoma"/>
              <a:cs typeface="Tahoma"/>
            </a:endParaRPr>
          </a:p>
          <a:p>
            <a:pPr marL="12700" marR="488950">
              <a:lnSpc>
                <a:spcPct val="115799"/>
              </a:lnSpc>
            </a:pPr>
            <a:r>
              <a:rPr dirty="0" sz="2750" spc="295">
                <a:solidFill>
                  <a:srgbClr val="231F20"/>
                </a:solidFill>
                <a:latin typeface="Tahoma"/>
                <a:cs typeface="Tahoma"/>
              </a:rPr>
              <a:t>Aynı</a:t>
            </a:r>
            <a:r>
              <a:rPr dirty="0" sz="2750" spc="42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325">
                <a:solidFill>
                  <a:srgbClr val="231F20"/>
                </a:solidFill>
                <a:latin typeface="Tahoma"/>
                <a:cs typeface="Tahoma"/>
              </a:rPr>
              <a:t>türden</a:t>
            </a:r>
            <a:r>
              <a:rPr dirty="0" sz="2750" spc="4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305">
                <a:solidFill>
                  <a:srgbClr val="231F20"/>
                </a:solidFill>
                <a:latin typeface="Tahoma"/>
                <a:cs typeface="Tahoma"/>
              </a:rPr>
              <a:t>veya</a:t>
            </a:r>
            <a:r>
              <a:rPr dirty="0" sz="2750" spc="4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240">
                <a:solidFill>
                  <a:srgbClr val="231F20"/>
                </a:solidFill>
                <a:latin typeface="Tahoma"/>
                <a:cs typeface="Tahoma"/>
              </a:rPr>
              <a:t>farklı</a:t>
            </a:r>
            <a:r>
              <a:rPr dirty="0" sz="2750" spc="4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325">
                <a:solidFill>
                  <a:srgbClr val="231F20"/>
                </a:solidFill>
                <a:latin typeface="Tahoma"/>
                <a:cs typeface="Tahoma"/>
              </a:rPr>
              <a:t>türden</a:t>
            </a:r>
            <a:r>
              <a:rPr dirty="0" sz="2750" spc="4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310">
                <a:solidFill>
                  <a:srgbClr val="231F20"/>
                </a:solidFill>
                <a:latin typeface="Tahoma"/>
                <a:cs typeface="Tahoma"/>
              </a:rPr>
              <a:t>değişkenleri </a:t>
            </a:r>
            <a:r>
              <a:rPr dirty="0" sz="2750" spc="270">
                <a:solidFill>
                  <a:srgbClr val="231F20"/>
                </a:solidFill>
                <a:latin typeface="Tahoma"/>
                <a:cs typeface="Tahoma"/>
              </a:rPr>
              <a:t>bir</a:t>
            </a:r>
            <a:r>
              <a:rPr dirty="0" sz="2750" spc="42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270">
                <a:solidFill>
                  <a:srgbClr val="231F20"/>
                </a:solidFill>
                <a:latin typeface="Tahoma"/>
                <a:cs typeface="Tahoma"/>
              </a:rPr>
              <a:t>grup</a:t>
            </a:r>
            <a:r>
              <a:rPr dirty="0" sz="2750" spc="42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305">
                <a:solidFill>
                  <a:srgbClr val="231F20"/>
                </a:solidFill>
                <a:latin typeface="Tahoma"/>
                <a:cs typeface="Tahoma"/>
              </a:rPr>
              <a:t>halinde</a:t>
            </a:r>
            <a:r>
              <a:rPr dirty="0" sz="2750" spc="4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305">
                <a:solidFill>
                  <a:srgbClr val="231F20"/>
                </a:solidFill>
                <a:latin typeface="Tahoma"/>
                <a:cs typeface="Tahoma"/>
              </a:rPr>
              <a:t>saklamasını</a:t>
            </a:r>
            <a:r>
              <a:rPr dirty="0" sz="2750" spc="4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750" spc="215">
                <a:solidFill>
                  <a:srgbClr val="231F20"/>
                </a:solidFill>
                <a:latin typeface="Tahoma"/>
                <a:cs typeface="Tahoma"/>
              </a:rPr>
              <a:t>sağlar.</a:t>
            </a:r>
            <a:endParaRPr sz="275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053559" y="4968151"/>
            <a:ext cx="4944258" cy="1879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1045" y="2114359"/>
            <a:ext cx="10090785" cy="3647440"/>
            <a:chOff x="1241045" y="2114359"/>
            <a:chExt cx="10090785" cy="3647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1045" y="5029962"/>
              <a:ext cx="6886574" cy="73151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241045" y="2114359"/>
              <a:ext cx="10090785" cy="2915920"/>
            </a:xfrm>
            <a:custGeom>
              <a:avLst/>
              <a:gdLst/>
              <a:ahLst/>
              <a:cxnLst/>
              <a:rect l="l" t="t" r="r" b="b"/>
              <a:pathLst>
                <a:path w="10090785" h="2915920">
                  <a:moveTo>
                    <a:pt x="10090719" y="2915603"/>
                  </a:moveTo>
                  <a:lnTo>
                    <a:pt x="0" y="2915603"/>
                  </a:lnTo>
                  <a:lnTo>
                    <a:pt x="0" y="0"/>
                  </a:lnTo>
                  <a:lnTo>
                    <a:pt x="10090719" y="0"/>
                  </a:lnTo>
                  <a:lnTo>
                    <a:pt x="10090719" y="29156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350" spc="45"/>
              <a:t>FONKSİYO</a:t>
            </a:r>
            <a:r>
              <a:rPr dirty="0" sz="5350" spc="-475"/>
              <a:t>N</a:t>
            </a:r>
            <a:endParaRPr sz="5350"/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15041" rIns="0" bIns="0" rtlCol="0" vert="horz">
            <a:spAutoFit/>
          </a:bodyPr>
          <a:lstStyle/>
          <a:p>
            <a:pPr marL="187960" marR="5080">
              <a:lnSpc>
                <a:spcPct val="114599"/>
              </a:lnSpc>
              <a:spcBef>
                <a:spcPts val="100"/>
              </a:spcBef>
            </a:pPr>
            <a:r>
              <a:rPr dirty="0" spc="245"/>
              <a:t>Fonksiyon,</a:t>
            </a:r>
            <a:r>
              <a:rPr dirty="0" spc="385"/>
              <a:t> </a:t>
            </a:r>
            <a:r>
              <a:rPr dirty="0" spc="229"/>
              <a:t>bir</a:t>
            </a:r>
            <a:r>
              <a:rPr dirty="0" spc="395"/>
              <a:t> </a:t>
            </a:r>
            <a:r>
              <a:rPr dirty="0" spc="265"/>
              <a:t>veya</a:t>
            </a:r>
            <a:r>
              <a:rPr dirty="0" spc="390"/>
              <a:t> </a:t>
            </a:r>
            <a:r>
              <a:rPr dirty="0" spc="290"/>
              <a:t>birden</a:t>
            </a:r>
            <a:r>
              <a:rPr dirty="0" spc="395"/>
              <a:t> </a:t>
            </a:r>
            <a:r>
              <a:rPr dirty="0" spc="215"/>
              <a:t>fazla</a:t>
            </a:r>
            <a:r>
              <a:rPr dirty="0" spc="395"/>
              <a:t> </a:t>
            </a:r>
            <a:r>
              <a:rPr dirty="0" spc="265"/>
              <a:t>işlemi</a:t>
            </a:r>
            <a:r>
              <a:rPr dirty="0" spc="395"/>
              <a:t> </a:t>
            </a:r>
            <a:r>
              <a:rPr dirty="0" spc="260"/>
              <a:t>gerçekleştiren, </a:t>
            </a:r>
            <a:r>
              <a:rPr dirty="0" spc="250"/>
              <a:t>tekrar</a:t>
            </a:r>
            <a:r>
              <a:rPr dirty="0" spc="400"/>
              <a:t> </a:t>
            </a:r>
            <a:r>
              <a:rPr dirty="0" spc="245"/>
              <a:t>kullanılabilir</a:t>
            </a:r>
            <a:r>
              <a:rPr dirty="0" spc="400"/>
              <a:t> </a:t>
            </a:r>
            <a:r>
              <a:rPr dirty="0" spc="260"/>
              <a:t>kod</a:t>
            </a:r>
            <a:r>
              <a:rPr dirty="0" spc="400"/>
              <a:t> </a:t>
            </a:r>
            <a:r>
              <a:rPr dirty="0" spc="235"/>
              <a:t>bloklarıdır.</a:t>
            </a:r>
            <a:r>
              <a:rPr dirty="0" spc="400"/>
              <a:t> </a:t>
            </a:r>
            <a:r>
              <a:rPr dirty="0" spc="270"/>
              <a:t>Programlamada</a:t>
            </a:r>
          </a:p>
          <a:p>
            <a:pPr marL="187960">
              <a:lnSpc>
                <a:spcPct val="100000"/>
              </a:lnSpc>
              <a:spcBef>
                <a:spcPts val="445"/>
              </a:spcBef>
            </a:pPr>
            <a:r>
              <a:rPr dirty="0" spc="250"/>
              <a:t>belirli</a:t>
            </a:r>
            <a:r>
              <a:rPr dirty="0" spc="375"/>
              <a:t> </a:t>
            </a:r>
            <a:r>
              <a:rPr dirty="0" spc="229"/>
              <a:t>bir</a:t>
            </a:r>
            <a:r>
              <a:rPr dirty="0" spc="390"/>
              <a:t> </a:t>
            </a:r>
            <a:r>
              <a:rPr dirty="0" spc="250"/>
              <a:t>görevi</a:t>
            </a:r>
            <a:r>
              <a:rPr dirty="0" spc="385"/>
              <a:t> </a:t>
            </a:r>
            <a:r>
              <a:rPr dirty="0" spc="270"/>
              <a:t>yerine</a:t>
            </a:r>
            <a:r>
              <a:rPr dirty="0" spc="390"/>
              <a:t> </a:t>
            </a:r>
            <a:r>
              <a:rPr dirty="0" spc="275"/>
              <a:t>getirmek</a:t>
            </a:r>
            <a:r>
              <a:rPr dirty="0" spc="385"/>
              <a:t> </a:t>
            </a:r>
            <a:r>
              <a:rPr dirty="0" spc="265"/>
              <a:t>için</a:t>
            </a:r>
            <a:r>
              <a:rPr dirty="0" spc="385"/>
              <a:t> </a:t>
            </a:r>
            <a:r>
              <a:rPr dirty="0" spc="220"/>
              <a:t>kullanılır</a:t>
            </a:r>
            <a:r>
              <a:rPr dirty="0" spc="390"/>
              <a:t> </a:t>
            </a:r>
            <a:r>
              <a:rPr dirty="0" spc="175"/>
              <a:t>ve</a:t>
            </a:r>
          </a:p>
          <a:p>
            <a:pPr marL="187960" marR="481965">
              <a:lnSpc>
                <a:spcPct val="114599"/>
              </a:lnSpc>
            </a:pPr>
            <a:r>
              <a:rPr dirty="0" spc="265"/>
              <a:t>kodun</a:t>
            </a:r>
            <a:r>
              <a:rPr dirty="0" spc="380"/>
              <a:t> </a:t>
            </a:r>
            <a:r>
              <a:rPr dirty="0" spc="254"/>
              <a:t>daha</a:t>
            </a:r>
            <a:r>
              <a:rPr dirty="0" spc="390"/>
              <a:t> </a:t>
            </a:r>
            <a:r>
              <a:rPr dirty="0" spc="215"/>
              <a:t>düzenli,</a:t>
            </a:r>
            <a:r>
              <a:rPr dirty="0" spc="390"/>
              <a:t> </a:t>
            </a:r>
            <a:r>
              <a:rPr dirty="0" spc="260"/>
              <a:t>okunabilir</a:t>
            </a:r>
            <a:r>
              <a:rPr dirty="0" spc="390"/>
              <a:t> </a:t>
            </a:r>
            <a:r>
              <a:rPr dirty="0" spc="200"/>
              <a:t>ve</a:t>
            </a:r>
            <a:r>
              <a:rPr dirty="0" spc="390"/>
              <a:t> </a:t>
            </a:r>
            <a:r>
              <a:rPr dirty="0" spc="285"/>
              <a:t>modüler</a:t>
            </a:r>
            <a:r>
              <a:rPr dirty="0" spc="390"/>
              <a:t> </a:t>
            </a:r>
            <a:r>
              <a:rPr dirty="0" spc="250"/>
              <a:t>olmasını </a:t>
            </a:r>
            <a:r>
              <a:rPr dirty="0" spc="185"/>
              <a:t>sağlar.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053559" y="4968151"/>
            <a:ext cx="4944258" cy="1879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52244" y="1653548"/>
            <a:ext cx="10281920" cy="4108450"/>
            <a:chOff x="952244" y="1653548"/>
            <a:chExt cx="10281920" cy="41084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1045" y="5029962"/>
              <a:ext cx="6886574" cy="73151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52244" y="1653548"/>
              <a:ext cx="10281920" cy="3366135"/>
            </a:xfrm>
            <a:custGeom>
              <a:avLst/>
              <a:gdLst/>
              <a:ahLst/>
              <a:cxnLst/>
              <a:rect l="l" t="t" r="r" b="b"/>
              <a:pathLst>
                <a:path w="10281920" h="3366135">
                  <a:moveTo>
                    <a:pt x="10281474" y="3365802"/>
                  </a:moveTo>
                  <a:lnTo>
                    <a:pt x="0" y="3365802"/>
                  </a:lnTo>
                  <a:lnTo>
                    <a:pt x="0" y="0"/>
                  </a:lnTo>
                  <a:lnTo>
                    <a:pt x="10281474" y="0"/>
                  </a:lnTo>
                  <a:lnTo>
                    <a:pt x="10281474" y="336580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5063" y="3517608"/>
              <a:ext cx="103311" cy="10331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5063" y="3965292"/>
              <a:ext cx="103311" cy="10331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8345" y="851368"/>
            <a:ext cx="2067560" cy="7067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50" spc="140"/>
              <a:t>İF/</a:t>
            </a:r>
            <a:r>
              <a:rPr dirty="0" sz="4450" spc="-894"/>
              <a:t> </a:t>
            </a:r>
            <a:r>
              <a:rPr dirty="0" sz="4450" spc="-40"/>
              <a:t>ELSE</a:t>
            </a:r>
            <a:endParaRPr sz="4450"/>
          </a:p>
        </p:txBody>
      </p:sp>
      <p:sp>
        <p:nvSpPr>
          <p:cNvPr id="8" name="object 8" descr=""/>
          <p:cNvSpPr txBox="1"/>
          <p:nvPr/>
        </p:nvSpPr>
        <p:spPr>
          <a:xfrm>
            <a:off x="1228345" y="1928557"/>
            <a:ext cx="9083675" cy="2264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</a:pPr>
            <a:r>
              <a:rPr dirty="0" sz="255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dirty="0" sz="2550" spc="-56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155">
                <a:solidFill>
                  <a:srgbClr val="231F20"/>
                </a:solidFill>
                <a:latin typeface="Tahoma"/>
                <a:cs typeface="Tahoma"/>
              </a:rPr>
              <a:t>f/</a:t>
            </a:r>
            <a:r>
              <a:rPr dirty="0" sz="2550" spc="-55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04">
                <a:solidFill>
                  <a:srgbClr val="231F20"/>
                </a:solidFill>
                <a:latin typeface="Tahoma"/>
                <a:cs typeface="Tahoma"/>
              </a:rPr>
              <a:t>else,</a:t>
            </a:r>
            <a:r>
              <a:rPr dirty="0" sz="2550" spc="40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40">
                <a:solidFill>
                  <a:srgbClr val="231F20"/>
                </a:solidFill>
                <a:latin typeface="Tahoma"/>
                <a:cs typeface="Tahoma"/>
              </a:rPr>
              <a:t>bir</a:t>
            </a:r>
            <a:r>
              <a:rPr dirty="0" sz="2550" spc="3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60">
                <a:solidFill>
                  <a:srgbClr val="231F20"/>
                </a:solidFill>
                <a:latin typeface="Tahoma"/>
                <a:cs typeface="Tahoma"/>
              </a:rPr>
              <a:t>koşula</a:t>
            </a:r>
            <a:r>
              <a:rPr dirty="0" sz="2550" spc="3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35">
                <a:solidFill>
                  <a:srgbClr val="231F20"/>
                </a:solidFill>
                <a:latin typeface="Tahoma"/>
                <a:cs typeface="Tahoma"/>
              </a:rPr>
              <a:t>bağlı</a:t>
            </a:r>
            <a:r>
              <a:rPr dirty="0" sz="2550" spc="3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40">
                <a:solidFill>
                  <a:srgbClr val="231F20"/>
                </a:solidFill>
                <a:latin typeface="Tahoma"/>
                <a:cs typeface="Tahoma"/>
              </a:rPr>
              <a:t>olarak</a:t>
            </a:r>
            <a:r>
              <a:rPr dirty="0" sz="2550" spc="3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15">
                <a:solidFill>
                  <a:srgbClr val="231F20"/>
                </a:solidFill>
                <a:latin typeface="Tahoma"/>
                <a:cs typeface="Tahoma"/>
              </a:rPr>
              <a:t>farklı</a:t>
            </a:r>
            <a:r>
              <a:rPr dirty="0" sz="2550" spc="3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75">
                <a:solidFill>
                  <a:srgbClr val="231F20"/>
                </a:solidFill>
                <a:latin typeface="Tahoma"/>
                <a:cs typeface="Tahoma"/>
              </a:rPr>
              <a:t>kod</a:t>
            </a:r>
            <a:r>
              <a:rPr dirty="0" sz="2550" spc="3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45">
                <a:solidFill>
                  <a:srgbClr val="231F20"/>
                </a:solidFill>
                <a:latin typeface="Tahoma"/>
                <a:cs typeface="Tahoma"/>
              </a:rPr>
              <a:t>bloklarının </a:t>
            </a:r>
            <a:r>
              <a:rPr dirty="0" sz="2550" spc="280">
                <a:solidFill>
                  <a:srgbClr val="231F20"/>
                </a:solidFill>
                <a:latin typeface="Tahoma"/>
                <a:cs typeface="Tahoma"/>
              </a:rPr>
              <a:t>çalıştırılmasını</a:t>
            </a:r>
            <a:r>
              <a:rPr dirty="0" sz="2550" spc="409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65">
                <a:solidFill>
                  <a:srgbClr val="231F20"/>
                </a:solidFill>
                <a:latin typeface="Tahoma"/>
                <a:cs typeface="Tahoma"/>
              </a:rPr>
              <a:t>sağlayan</a:t>
            </a:r>
            <a:r>
              <a:rPr dirty="0" sz="2550" spc="42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15">
                <a:solidFill>
                  <a:srgbClr val="231F20"/>
                </a:solidFill>
                <a:latin typeface="Tahoma"/>
                <a:cs typeface="Tahoma"/>
              </a:rPr>
              <a:t>karar</a:t>
            </a:r>
            <a:r>
              <a:rPr dirty="0" sz="2550" spc="42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50">
                <a:solidFill>
                  <a:srgbClr val="231F20"/>
                </a:solidFill>
                <a:latin typeface="Tahoma"/>
                <a:cs typeface="Tahoma"/>
              </a:rPr>
              <a:t>yapısıdır.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2550">
              <a:latin typeface="Tahoma"/>
              <a:cs typeface="Tahoma"/>
            </a:endParaRPr>
          </a:p>
          <a:p>
            <a:pPr marL="566420" marR="2662555">
              <a:lnSpc>
                <a:spcPct val="115199"/>
              </a:lnSpc>
              <a:spcBef>
                <a:spcPts val="5"/>
              </a:spcBef>
            </a:pPr>
            <a:r>
              <a:rPr dirty="0" sz="255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dirty="0" sz="2550" spc="-56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dirty="0" sz="2550" spc="40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15">
                <a:solidFill>
                  <a:srgbClr val="231F20"/>
                </a:solidFill>
                <a:latin typeface="Tahoma"/>
                <a:cs typeface="Tahoma"/>
              </a:rPr>
              <a:t>her</a:t>
            </a:r>
            <a:r>
              <a:rPr dirty="0" sz="2550" spc="40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50">
                <a:solidFill>
                  <a:srgbClr val="231F20"/>
                </a:solidFill>
                <a:latin typeface="Tahoma"/>
                <a:cs typeface="Tahoma"/>
              </a:rPr>
              <a:t>zaman</a:t>
            </a:r>
            <a:r>
              <a:rPr dirty="0" sz="2550" spc="40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40">
                <a:solidFill>
                  <a:srgbClr val="231F20"/>
                </a:solidFill>
                <a:latin typeface="Tahoma"/>
                <a:cs typeface="Tahoma"/>
              </a:rPr>
              <a:t>bir</a:t>
            </a:r>
            <a:r>
              <a:rPr dirty="0" sz="2550" spc="40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54">
                <a:solidFill>
                  <a:srgbClr val="231F20"/>
                </a:solidFill>
                <a:latin typeface="Tahoma"/>
                <a:cs typeface="Tahoma"/>
              </a:rPr>
              <a:t>koşul</a:t>
            </a:r>
            <a:r>
              <a:rPr dirty="0" sz="2550" spc="40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29">
                <a:solidFill>
                  <a:srgbClr val="231F20"/>
                </a:solidFill>
                <a:latin typeface="Tahoma"/>
                <a:cs typeface="Tahoma"/>
              </a:rPr>
              <a:t>gerektirir. </a:t>
            </a:r>
            <a:r>
              <a:rPr dirty="0" sz="2550" spc="250">
                <a:solidFill>
                  <a:srgbClr val="231F20"/>
                </a:solidFill>
                <a:latin typeface="Tahoma"/>
                <a:cs typeface="Tahoma"/>
              </a:rPr>
              <a:t>Koşullar</a:t>
            </a:r>
            <a:r>
              <a:rPr dirty="0" sz="2550" spc="3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70">
                <a:solidFill>
                  <a:srgbClr val="231F20"/>
                </a:solidFill>
                <a:latin typeface="Tahoma"/>
                <a:cs typeface="Tahoma"/>
              </a:rPr>
              <a:t>doğru</a:t>
            </a:r>
            <a:r>
              <a:rPr dirty="0" sz="2550" spc="3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90">
                <a:solidFill>
                  <a:srgbClr val="231F20"/>
                </a:solidFill>
                <a:latin typeface="Tahoma"/>
                <a:cs typeface="Tahoma"/>
              </a:rPr>
              <a:t>olduğunda</a:t>
            </a:r>
            <a:r>
              <a:rPr dirty="0" sz="2550" spc="3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550" spc="220">
                <a:solidFill>
                  <a:srgbClr val="231F20"/>
                </a:solidFill>
                <a:latin typeface="Tahoma"/>
                <a:cs typeface="Tahoma"/>
              </a:rPr>
              <a:t>çalışır.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053559" y="4968151"/>
            <a:ext cx="4944258" cy="1879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1045" y="2114359"/>
            <a:ext cx="10090785" cy="3647440"/>
            <a:chOff x="1241045" y="2114359"/>
            <a:chExt cx="10090785" cy="3647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1045" y="5029962"/>
              <a:ext cx="6886574" cy="73151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241045" y="2114359"/>
              <a:ext cx="10090785" cy="2915920"/>
            </a:xfrm>
            <a:custGeom>
              <a:avLst/>
              <a:gdLst/>
              <a:ahLst/>
              <a:cxnLst/>
              <a:rect l="l" t="t" r="r" b="b"/>
              <a:pathLst>
                <a:path w="10090785" h="2915920">
                  <a:moveTo>
                    <a:pt x="10090719" y="2915603"/>
                  </a:moveTo>
                  <a:lnTo>
                    <a:pt x="0" y="2915603"/>
                  </a:lnTo>
                  <a:lnTo>
                    <a:pt x="0" y="0"/>
                  </a:lnTo>
                  <a:lnTo>
                    <a:pt x="10090719" y="0"/>
                  </a:lnTo>
                  <a:lnTo>
                    <a:pt x="10090719" y="29156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230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09445" algn="l"/>
                <a:tab pos="7179945" algn="l"/>
              </a:tabLst>
            </a:pPr>
            <a:r>
              <a:rPr dirty="0" sz="4450" spc="-10"/>
              <a:t>WHİLE</a:t>
            </a:r>
            <a:r>
              <a:rPr dirty="0" sz="4450"/>
              <a:t>	</a:t>
            </a:r>
            <a:r>
              <a:rPr dirty="0" sz="4450" spc="95"/>
              <a:t>DÖNGÜSÜ/</a:t>
            </a:r>
            <a:r>
              <a:rPr dirty="0" sz="4450" spc="-894"/>
              <a:t> </a:t>
            </a:r>
            <a:r>
              <a:rPr dirty="0" sz="4450" spc="-10"/>
              <a:t>SWİTCH</a:t>
            </a:r>
            <a:r>
              <a:rPr dirty="0" sz="4450"/>
              <a:t>	</a:t>
            </a:r>
            <a:r>
              <a:rPr dirty="0" sz="4450" spc="-20"/>
              <a:t>CASE</a:t>
            </a:r>
            <a:endParaRPr sz="4450"/>
          </a:p>
        </p:txBody>
      </p:sp>
      <p:sp>
        <p:nvSpPr>
          <p:cNvPr id="6" name="object 6" descr=""/>
          <p:cNvSpPr txBox="1"/>
          <p:nvPr/>
        </p:nvSpPr>
        <p:spPr>
          <a:xfrm>
            <a:off x="1429974" y="2436575"/>
            <a:ext cx="9615805" cy="2176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9845">
              <a:lnSpc>
                <a:spcPct val="115199"/>
              </a:lnSpc>
              <a:spcBef>
                <a:spcPts val="95"/>
              </a:spcBef>
            </a:pPr>
            <a:r>
              <a:rPr dirty="0" sz="2450" spc="250">
                <a:solidFill>
                  <a:srgbClr val="231F20"/>
                </a:solidFill>
                <a:latin typeface="Tahoma"/>
                <a:cs typeface="Tahoma"/>
              </a:rPr>
              <a:t>While</a:t>
            </a:r>
            <a:r>
              <a:rPr dirty="0" sz="2450" spc="3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45">
                <a:solidFill>
                  <a:srgbClr val="231F20"/>
                </a:solidFill>
                <a:latin typeface="Tahoma"/>
                <a:cs typeface="Tahoma"/>
              </a:rPr>
              <a:t>döngüsü,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29">
                <a:solidFill>
                  <a:srgbClr val="231F20"/>
                </a:solidFill>
                <a:latin typeface="Tahoma"/>
                <a:cs typeface="Tahoma"/>
              </a:rPr>
              <a:t>bir</a:t>
            </a:r>
            <a:r>
              <a:rPr dirty="0" sz="2450" spc="3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50">
                <a:solidFill>
                  <a:srgbClr val="231F20"/>
                </a:solidFill>
                <a:latin typeface="Tahoma"/>
                <a:cs typeface="Tahoma"/>
              </a:rPr>
              <a:t>koşul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60">
                <a:solidFill>
                  <a:srgbClr val="231F20"/>
                </a:solidFill>
                <a:latin typeface="Tahoma"/>
                <a:cs typeface="Tahoma"/>
              </a:rPr>
              <a:t>doğru</a:t>
            </a:r>
            <a:r>
              <a:rPr dirty="0" sz="2450" spc="3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60">
                <a:solidFill>
                  <a:srgbClr val="231F20"/>
                </a:solidFill>
                <a:latin typeface="Tahoma"/>
                <a:cs typeface="Tahoma"/>
              </a:rPr>
              <a:t>olduğu</a:t>
            </a:r>
            <a:r>
              <a:rPr dirty="0" sz="2450" spc="3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305">
                <a:solidFill>
                  <a:srgbClr val="231F20"/>
                </a:solidFill>
                <a:latin typeface="Tahoma"/>
                <a:cs typeface="Tahoma"/>
              </a:rPr>
              <a:t>sürece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45">
                <a:solidFill>
                  <a:srgbClr val="231F20"/>
                </a:solidFill>
                <a:latin typeface="Tahoma"/>
                <a:cs typeface="Tahoma"/>
              </a:rPr>
              <a:t>belirli</a:t>
            </a:r>
            <a:r>
              <a:rPr dirty="0" sz="2450" spc="3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04">
                <a:solidFill>
                  <a:srgbClr val="231F20"/>
                </a:solidFill>
                <a:latin typeface="Tahoma"/>
                <a:cs typeface="Tahoma"/>
              </a:rPr>
              <a:t>bir </a:t>
            </a:r>
            <a:r>
              <a:rPr dirty="0" sz="2450" spc="270">
                <a:solidFill>
                  <a:srgbClr val="231F20"/>
                </a:solidFill>
                <a:latin typeface="Tahoma"/>
                <a:cs typeface="Tahoma"/>
              </a:rPr>
              <a:t>kod</a:t>
            </a:r>
            <a:r>
              <a:rPr dirty="0" sz="2450" spc="37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65">
                <a:solidFill>
                  <a:srgbClr val="231F20"/>
                </a:solidFill>
                <a:latin typeface="Tahoma"/>
                <a:cs typeface="Tahoma"/>
              </a:rPr>
              <a:t>bloğunu</a:t>
            </a:r>
            <a:r>
              <a:rPr dirty="0" sz="2450" spc="3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45">
                <a:solidFill>
                  <a:srgbClr val="231F20"/>
                </a:solidFill>
                <a:latin typeface="Tahoma"/>
                <a:cs typeface="Tahoma"/>
              </a:rPr>
              <a:t>tekrar</a:t>
            </a:r>
            <a:r>
              <a:rPr dirty="0" sz="2450" spc="3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45">
                <a:solidFill>
                  <a:srgbClr val="231F20"/>
                </a:solidFill>
                <a:latin typeface="Tahoma"/>
                <a:cs typeface="Tahoma"/>
              </a:rPr>
              <a:t>tekrar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80">
                <a:solidFill>
                  <a:srgbClr val="231F20"/>
                </a:solidFill>
                <a:latin typeface="Tahoma"/>
                <a:cs typeface="Tahoma"/>
              </a:rPr>
              <a:t>çalıştırmak</a:t>
            </a:r>
            <a:r>
              <a:rPr dirty="0" sz="2450" spc="3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65">
                <a:solidFill>
                  <a:srgbClr val="231F20"/>
                </a:solidFill>
                <a:latin typeface="Tahoma"/>
                <a:cs typeface="Tahoma"/>
              </a:rPr>
              <a:t>için</a:t>
            </a:r>
            <a:r>
              <a:rPr dirty="0" sz="2450" spc="3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185">
                <a:solidFill>
                  <a:srgbClr val="231F20"/>
                </a:solidFill>
                <a:latin typeface="Tahoma"/>
                <a:cs typeface="Tahoma"/>
              </a:rPr>
              <a:t>kullanılır.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450">
              <a:latin typeface="Tahoma"/>
              <a:cs typeface="Tahoma"/>
            </a:endParaRPr>
          </a:p>
          <a:p>
            <a:pPr marL="12700" marR="5080">
              <a:lnSpc>
                <a:spcPct val="115199"/>
              </a:lnSpc>
            </a:pPr>
            <a:r>
              <a:rPr dirty="0" sz="2450" spc="370">
                <a:solidFill>
                  <a:srgbClr val="231F20"/>
                </a:solidFill>
                <a:latin typeface="Tahoma"/>
                <a:cs typeface="Tahoma"/>
              </a:rPr>
              <a:t>Switch-</a:t>
            </a:r>
            <a:r>
              <a:rPr dirty="0" sz="2450" spc="315">
                <a:solidFill>
                  <a:srgbClr val="231F20"/>
                </a:solidFill>
                <a:latin typeface="Tahoma"/>
                <a:cs typeface="Tahoma"/>
              </a:rPr>
              <a:t>case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170">
                <a:solidFill>
                  <a:srgbClr val="231F20"/>
                </a:solidFill>
                <a:latin typeface="Tahoma"/>
                <a:cs typeface="Tahoma"/>
              </a:rPr>
              <a:t>ise,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29">
                <a:solidFill>
                  <a:srgbClr val="231F20"/>
                </a:solidFill>
                <a:latin typeface="Tahoma"/>
                <a:cs typeface="Tahoma"/>
              </a:rPr>
              <a:t>bir</a:t>
            </a:r>
            <a:r>
              <a:rPr dirty="0" sz="2450" spc="3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80">
                <a:solidFill>
                  <a:srgbClr val="231F20"/>
                </a:solidFill>
                <a:latin typeface="Tahoma"/>
                <a:cs typeface="Tahoma"/>
              </a:rPr>
              <a:t>değişkenin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45">
                <a:solidFill>
                  <a:srgbClr val="231F20"/>
                </a:solidFill>
                <a:latin typeface="Tahoma"/>
                <a:cs typeface="Tahoma"/>
              </a:rPr>
              <a:t>belirli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29">
                <a:solidFill>
                  <a:srgbClr val="231F20"/>
                </a:solidFill>
                <a:latin typeface="Tahoma"/>
                <a:cs typeface="Tahoma"/>
              </a:rPr>
              <a:t>bir</a:t>
            </a:r>
            <a:r>
              <a:rPr dirty="0" sz="2450" spc="3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80">
                <a:solidFill>
                  <a:srgbClr val="231F20"/>
                </a:solidFill>
                <a:latin typeface="Tahoma"/>
                <a:cs typeface="Tahoma"/>
              </a:rPr>
              <a:t>değerine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15">
                <a:solidFill>
                  <a:srgbClr val="231F20"/>
                </a:solidFill>
                <a:latin typeface="Tahoma"/>
                <a:cs typeface="Tahoma"/>
              </a:rPr>
              <a:t>göre </a:t>
            </a:r>
            <a:r>
              <a:rPr dirty="0" sz="2450" spc="204">
                <a:solidFill>
                  <a:srgbClr val="231F20"/>
                </a:solidFill>
                <a:latin typeface="Tahoma"/>
                <a:cs typeface="Tahoma"/>
              </a:rPr>
              <a:t>farklı</a:t>
            </a:r>
            <a:r>
              <a:rPr dirty="0" sz="2450" spc="37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70">
                <a:solidFill>
                  <a:srgbClr val="231F20"/>
                </a:solidFill>
                <a:latin typeface="Tahoma"/>
                <a:cs typeface="Tahoma"/>
              </a:rPr>
              <a:t>kod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50">
                <a:solidFill>
                  <a:srgbClr val="231F20"/>
                </a:solidFill>
                <a:latin typeface="Tahoma"/>
                <a:cs typeface="Tahoma"/>
              </a:rPr>
              <a:t>bloklarını</a:t>
            </a:r>
            <a:r>
              <a:rPr dirty="0" sz="2450" spc="3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80">
                <a:solidFill>
                  <a:srgbClr val="231F20"/>
                </a:solidFill>
                <a:latin typeface="Tahoma"/>
                <a:cs typeface="Tahoma"/>
              </a:rPr>
              <a:t>çalıştırmak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265">
                <a:solidFill>
                  <a:srgbClr val="231F20"/>
                </a:solidFill>
                <a:latin typeface="Tahoma"/>
                <a:cs typeface="Tahoma"/>
              </a:rPr>
              <a:t>için</a:t>
            </a:r>
            <a:r>
              <a:rPr dirty="0" sz="2450" spc="38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450" spc="185">
                <a:solidFill>
                  <a:srgbClr val="231F20"/>
                </a:solidFill>
                <a:latin typeface="Tahoma"/>
                <a:cs typeface="Tahoma"/>
              </a:rPr>
              <a:t>kullanılır.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053559" y="4968151"/>
            <a:ext cx="4944258" cy="1879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Şeyma Parlak</dc:creator>
  <cp:keywords>DAGa18tz2X0,BAFO1p4Og-Y</cp:keywords>
  <dc:title>FİNAL</dc:title>
  <dcterms:created xsi:type="dcterms:W3CDTF">2025-01-05T16:24:08Z</dcterms:created>
  <dcterms:modified xsi:type="dcterms:W3CDTF">2025-01-05T16:24:08Z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2025-01-05T00:00:00Z</vt:filetime>
  </property>
  <property fmtid="{D5CDD505-2E9C-101B-9397-08002B2CF9AE}" pid="3" name="Creator">
    <vt:lpwstr>Canva</vt:lpwstr>
  </property>
  <property fmtid="{D5CDD505-2E9C-101B-9397-08002B2CF9AE}" pid="4" name="LastSaved">
    <vt:filetime>2025-01-05T00:00:00Z</vt:filetime>
  </property>
  <property fmtid="{D5CDD505-2E9C-101B-9397-08002B2CF9AE}" pid="5" name="Producer">
    <vt:lpwstr>Canva</vt:lpwstr>
  </property>
</Properties>
</file>