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3"/>
  </p:sldMasterIdLst>
  <p:notesMasterIdLst>
    <p:notesMasterId r:id="rId11"/>
  </p:notesMasterIdLst>
  <p:handoutMasterIdLst>
    <p:handoutMasterId r:id="rId12"/>
  </p:handoutMasterIdLst>
  <p:sldIdLst>
    <p:sldId id="281" r:id="rId4"/>
    <p:sldId id="271" r:id="rId5"/>
    <p:sldId id="310" r:id="rId6"/>
    <p:sldId id="311" r:id="rId7"/>
    <p:sldId id="312" r:id="rId8"/>
    <p:sldId id="313" r:id="rId9"/>
    <p:sldId id="272"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s de couverture" id="{AE5A7AD7-F820-4C23-8977-A080FA387B5F}">
          <p14:sldIdLst>
            <p14:sldId id="281"/>
          </p14:sldIdLst>
        </p14:section>
        <p14:section name="Slide de sommaire" id="{C4FE3777-8D18-4ED2-9A7D-854ECA55DBCE}">
          <p14:sldIdLst/>
        </p14:section>
        <p14:section name="Slides de chapitre" id="{8DEDD742-8CD9-4E31-9CBE-8FDB59A49201}">
          <p14:sldIdLst/>
        </p14:section>
        <p14:section name="Slides de contenu" id="{41F2DE4A-4103-4CFF-BBE1-C07544AC09FE}">
          <p14:sldIdLst>
            <p14:sldId id="271"/>
            <p14:sldId id="310"/>
            <p14:sldId id="311"/>
            <p14:sldId id="312"/>
            <p14:sldId id="313"/>
          </p14:sldIdLst>
        </p14:section>
        <p14:section name="Slides chiffres clés" id="{72FF1891-5D61-4A69-A73A-D9FCCB5CCD25}">
          <p14:sldIdLst/>
        </p14:section>
        <p14:section name="Slide planning" id="{5CF1195F-4B3F-40C0-9653-A81D3540F839}">
          <p14:sldIdLst/>
        </p14:section>
        <p14:section name="Slide de fin" id="{23FE17AD-6EA0-483D-A4B5-5518242DFE18}">
          <p14:sldIdLst>
            <p14:sldId id="272"/>
          </p14:sldIdLst>
        </p14:section>
        <p14:section name="Ma présentation" id="{B9D4A7B7-22A8-493F-8F8F-F788C30182C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369"/>
    <a:srgbClr val="E9F5FB"/>
    <a:srgbClr val="FDE5A6"/>
    <a:srgbClr val="8FCAAA"/>
    <a:srgbClr val="F8B578"/>
    <a:srgbClr val="F7BDB8"/>
    <a:srgbClr val="BCC2E3"/>
    <a:srgbClr val="61AEDA"/>
    <a:srgbClr val="F7C600"/>
    <a:srgbClr val="D2E8DB"/>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6122" autoAdjust="0"/>
  </p:normalViewPr>
  <p:slideViewPr>
    <p:cSldViewPr snapToGrid="0">
      <p:cViewPr varScale="1">
        <p:scale>
          <a:sx n="66" d="100"/>
          <a:sy n="66" d="100"/>
        </p:scale>
        <p:origin x="516" y="52"/>
      </p:cViewPr>
      <p:guideLst/>
    </p:cSldViewPr>
  </p:slideViewPr>
  <p:notesTextViewPr>
    <p:cViewPr>
      <p:scale>
        <a:sx n="3" d="2"/>
        <a:sy n="3" d="2"/>
      </p:scale>
      <p:origin x="0" y="0"/>
    </p:cViewPr>
  </p:notesTextViewPr>
  <p:notesViewPr>
    <p:cSldViewPr snapToGrid="0">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B30DE9E-EC00-4D6C-923F-8390260461C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72C39CC5-8F7E-4EC8-8659-5C9F165304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10A33B-734E-4AB0-A39B-FB577AD4F49F}" type="datetimeFigureOut">
              <a:rPr lang="fr-FR" smtClean="0"/>
              <a:t>22/04/2025</a:t>
            </a:fld>
            <a:endParaRPr lang="fr-FR"/>
          </a:p>
        </p:txBody>
      </p:sp>
      <p:sp>
        <p:nvSpPr>
          <p:cNvPr id="4" name="Espace réservé du pied de page 3">
            <a:extLst>
              <a:ext uri="{FF2B5EF4-FFF2-40B4-BE49-F238E27FC236}">
                <a16:creationId xmlns:a16="http://schemas.microsoft.com/office/drawing/2014/main" id="{6633B0F5-9848-4ADA-80FD-5491E9D288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B5BF4160-7790-46D7-956F-CE64E5BD86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BDD2C6-E1A4-4ED4-BD2E-69340A2BFF85}" type="slidenum">
              <a:rPr lang="fr-FR" smtClean="0"/>
              <a:t>‹N°›</a:t>
            </a:fld>
            <a:endParaRPr lang="fr-FR"/>
          </a:p>
        </p:txBody>
      </p:sp>
    </p:spTree>
    <p:extLst>
      <p:ext uri="{BB962C8B-B14F-4D97-AF65-F5344CB8AC3E}">
        <p14:creationId xmlns:p14="http://schemas.microsoft.com/office/powerpoint/2010/main" val="28062807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7DBB9C-8CC4-4060-B9B2-D75BD70B2E16}" type="datetimeFigureOut">
              <a:rPr lang="fr-FR" smtClean="0"/>
              <a:t>22/04/2025</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B41FB7-FFE6-4DD2-8F42-1E397B77D1BE}" type="slidenum">
              <a:rPr lang="fr-FR" smtClean="0"/>
              <a:t>‹N°›</a:t>
            </a:fld>
            <a:endParaRPr lang="fr-FR" dirty="0"/>
          </a:p>
        </p:txBody>
      </p:sp>
    </p:spTree>
    <p:extLst>
      <p:ext uri="{BB962C8B-B14F-4D97-AF65-F5344CB8AC3E}">
        <p14:creationId xmlns:p14="http://schemas.microsoft.com/office/powerpoint/2010/main" val="456917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defTabSz="1042873"/>
            <a:r>
              <a:rPr lang="fr-FR" sz="1200" dirty="0">
                <a:latin typeface="+mj-lt"/>
              </a:rPr>
              <a:t>Comment changer l’image dans l’emplacement prévu</a:t>
            </a:r>
          </a:p>
          <a:p>
            <a:pPr defTabSz="1042873"/>
            <a:r>
              <a:rPr lang="fr-FR" sz="1200" dirty="0">
                <a:latin typeface="+mj-lt"/>
              </a:rPr>
              <a:t>Cliquez sur l’image actuelle et supprimez la</a:t>
            </a:r>
          </a:p>
          <a:p>
            <a:pPr defTabSz="1042873"/>
            <a:r>
              <a:rPr lang="fr-FR" sz="1200" dirty="0">
                <a:latin typeface="+mj-lt"/>
              </a:rPr>
              <a:t>Cliquez l’icône pour insérer une nouvelle image</a:t>
            </a:r>
          </a:p>
        </p:txBody>
      </p:sp>
      <p:sp>
        <p:nvSpPr>
          <p:cNvPr id="4" name="Espace réservé du numéro de diapositive 3"/>
          <p:cNvSpPr>
            <a:spLocks noGrp="1"/>
          </p:cNvSpPr>
          <p:nvPr>
            <p:ph type="sldNum" sz="quarter" idx="5"/>
          </p:nvPr>
        </p:nvSpPr>
        <p:spPr/>
        <p:txBody>
          <a:bodyPr/>
          <a:lstStyle/>
          <a:p>
            <a:fld id="{A1B41FB7-FFE6-4DD2-8F42-1E397B77D1BE}" type="slidenum">
              <a:rPr lang="fr-FR" smtClean="0"/>
              <a:t>2</a:t>
            </a:fld>
            <a:endParaRPr lang="fr-FR" dirty="0"/>
          </a:p>
        </p:txBody>
      </p:sp>
    </p:spTree>
    <p:extLst>
      <p:ext uri="{BB962C8B-B14F-4D97-AF65-F5344CB8AC3E}">
        <p14:creationId xmlns:p14="http://schemas.microsoft.com/office/powerpoint/2010/main" val="150028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5FECD-B149-03ED-22B4-6FC7E514EFA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045EFE3-8CFA-1873-988A-22930942C0F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307C662-07A2-D9CA-B79F-56B7C8BDBFFC}"/>
              </a:ext>
            </a:extLst>
          </p:cNvPr>
          <p:cNvSpPr>
            <a:spLocks noGrp="1"/>
          </p:cNvSpPr>
          <p:nvPr>
            <p:ph type="body" idx="1"/>
          </p:nvPr>
        </p:nvSpPr>
        <p:spPr/>
        <p:txBody>
          <a:bodyPr/>
          <a:lstStyle/>
          <a:p>
            <a:pPr defTabSz="1042873"/>
            <a:r>
              <a:rPr lang="fr-FR" sz="1200" dirty="0">
                <a:latin typeface="+mj-lt"/>
              </a:rPr>
              <a:t>Comment changer l’image dans l’emplacement prévu</a:t>
            </a:r>
          </a:p>
          <a:p>
            <a:pPr defTabSz="1042873"/>
            <a:r>
              <a:rPr lang="fr-FR" sz="1200" dirty="0">
                <a:latin typeface="+mj-lt"/>
              </a:rPr>
              <a:t>Cliquez sur l’image actuelle et supprimez la</a:t>
            </a:r>
          </a:p>
          <a:p>
            <a:pPr defTabSz="1042873"/>
            <a:r>
              <a:rPr lang="fr-FR" sz="1200" dirty="0">
                <a:latin typeface="+mj-lt"/>
              </a:rPr>
              <a:t>Cliquez l’icône pour insérer une nouvelle image</a:t>
            </a:r>
          </a:p>
        </p:txBody>
      </p:sp>
      <p:sp>
        <p:nvSpPr>
          <p:cNvPr id="4" name="Espace réservé du numéro de diapositive 3">
            <a:extLst>
              <a:ext uri="{FF2B5EF4-FFF2-40B4-BE49-F238E27FC236}">
                <a16:creationId xmlns:a16="http://schemas.microsoft.com/office/drawing/2014/main" id="{65279874-8175-D23E-DFF1-A10A9714FB86}"/>
              </a:ext>
            </a:extLst>
          </p:cNvPr>
          <p:cNvSpPr>
            <a:spLocks noGrp="1"/>
          </p:cNvSpPr>
          <p:nvPr>
            <p:ph type="sldNum" sz="quarter" idx="5"/>
          </p:nvPr>
        </p:nvSpPr>
        <p:spPr/>
        <p:txBody>
          <a:bodyPr/>
          <a:lstStyle/>
          <a:p>
            <a:fld id="{A1B41FB7-FFE6-4DD2-8F42-1E397B77D1BE}" type="slidenum">
              <a:rPr lang="fr-FR" smtClean="0"/>
              <a:t>3</a:t>
            </a:fld>
            <a:endParaRPr lang="fr-FR" dirty="0"/>
          </a:p>
        </p:txBody>
      </p:sp>
    </p:spTree>
    <p:extLst>
      <p:ext uri="{BB962C8B-B14F-4D97-AF65-F5344CB8AC3E}">
        <p14:creationId xmlns:p14="http://schemas.microsoft.com/office/powerpoint/2010/main" val="1262287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2D987-D4E0-0673-BD10-571C4A78B29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A41C04C-FD79-6BD3-6204-8A5CF93927C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2360B27-B3C5-D937-B2E9-E14A82C1AE3B}"/>
              </a:ext>
            </a:extLst>
          </p:cNvPr>
          <p:cNvSpPr>
            <a:spLocks noGrp="1"/>
          </p:cNvSpPr>
          <p:nvPr>
            <p:ph type="body" idx="1"/>
          </p:nvPr>
        </p:nvSpPr>
        <p:spPr/>
        <p:txBody>
          <a:bodyPr/>
          <a:lstStyle/>
          <a:p>
            <a:pPr defTabSz="1042873"/>
            <a:r>
              <a:rPr lang="fr-FR" sz="1200" dirty="0">
                <a:latin typeface="+mj-lt"/>
              </a:rPr>
              <a:t>Comment changer l’image dans l’emplacement prévu</a:t>
            </a:r>
          </a:p>
          <a:p>
            <a:pPr defTabSz="1042873"/>
            <a:r>
              <a:rPr lang="fr-FR" sz="1200" dirty="0">
                <a:latin typeface="+mj-lt"/>
              </a:rPr>
              <a:t>Cliquez sur l’image actuelle et supprimez la</a:t>
            </a:r>
          </a:p>
          <a:p>
            <a:pPr defTabSz="1042873"/>
            <a:r>
              <a:rPr lang="fr-FR" sz="1200" dirty="0">
                <a:latin typeface="+mj-lt"/>
              </a:rPr>
              <a:t>Cliquez l’icône pour insérer une nouvelle image</a:t>
            </a:r>
          </a:p>
        </p:txBody>
      </p:sp>
      <p:sp>
        <p:nvSpPr>
          <p:cNvPr id="4" name="Espace réservé du numéro de diapositive 3">
            <a:extLst>
              <a:ext uri="{FF2B5EF4-FFF2-40B4-BE49-F238E27FC236}">
                <a16:creationId xmlns:a16="http://schemas.microsoft.com/office/drawing/2014/main" id="{062AD874-501E-090E-A561-62E97FAAF616}"/>
              </a:ext>
            </a:extLst>
          </p:cNvPr>
          <p:cNvSpPr>
            <a:spLocks noGrp="1"/>
          </p:cNvSpPr>
          <p:nvPr>
            <p:ph type="sldNum" sz="quarter" idx="5"/>
          </p:nvPr>
        </p:nvSpPr>
        <p:spPr/>
        <p:txBody>
          <a:bodyPr/>
          <a:lstStyle/>
          <a:p>
            <a:fld id="{A1B41FB7-FFE6-4DD2-8F42-1E397B77D1BE}" type="slidenum">
              <a:rPr lang="fr-FR" smtClean="0"/>
              <a:t>4</a:t>
            </a:fld>
            <a:endParaRPr lang="fr-FR" dirty="0"/>
          </a:p>
        </p:txBody>
      </p:sp>
    </p:spTree>
    <p:extLst>
      <p:ext uri="{BB962C8B-B14F-4D97-AF65-F5344CB8AC3E}">
        <p14:creationId xmlns:p14="http://schemas.microsoft.com/office/powerpoint/2010/main" val="908432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31F92-8127-BF9E-3289-115212EAE96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756FAE9-3227-F235-F3DF-E647BD8196B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26DEF9E-48FA-B93C-C7FA-8AFD778A3CC5}"/>
              </a:ext>
            </a:extLst>
          </p:cNvPr>
          <p:cNvSpPr>
            <a:spLocks noGrp="1"/>
          </p:cNvSpPr>
          <p:nvPr>
            <p:ph type="body" idx="1"/>
          </p:nvPr>
        </p:nvSpPr>
        <p:spPr/>
        <p:txBody>
          <a:bodyPr/>
          <a:lstStyle/>
          <a:p>
            <a:pPr defTabSz="1042873"/>
            <a:r>
              <a:rPr lang="fr-FR" sz="1200" dirty="0">
                <a:latin typeface="+mj-lt"/>
              </a:rPr>
              <a:t>Comment changer l’image dans l’emplacement prévu</a:t>
            </a:r>
          </a:p>
          <a:p>
            <a:pPr defTabSz="1042873"/>
            <a:r>
              <a:rPr lang="fr-FR" sz="1200" dirty="0">
                <a:latin typeface="+mj-lt"/>
              </a:rPr>
              <a:t>Cliquez sur l’image actuelle et supprimez la</a:t>
            </a:r>
          </a:p>
          <a:p>
            <a:pPr defTabSz="1042873"/>
            <a:r>
              <a:rPr lang="fr-FR" sz="1200" dirty="0">
                <a:latin typeface="+mj-lt"/>
              </a:rPr>
              <a:t>Cliquez l’icône pour insérer une nouvelle image</a:t>
            </a:r>
          </a:p>
        </p:txBody>
      </p:sp>
      <p:sp>
        <p:nvSpPr>
          <p:cNvPr id="4" name="Espace réservé du numéro de diapositive 3">
            <a:extLst>
              <a:ext uri="{FF2B5EF4-FFF2-40B4-BE49-F238E27FC236}">
                <a16:creationId xmlns:a16="http://schemas.microsoft.com/office/drawing/2014/main" id="{B283C7CC-7621-F38E-3646-6CECD7BD58CF}"/>
              </a:ext>
            </a:extLst>
          </p:cNvPr>
          <p:cNvSpPr>
            <a:spLocks noGrp="1"/>
          </p:cNvSpPr>
          <p:nvPr>
            <p:ph type="sldNum" sz="quarter" idx="5"/>
          </p:nvPr>
        </p:nvSpPr>
        <p:spPr/>
        <p:txBody>
          <a:bodyPr/>
          <a:lstStyle/>
          <a:p>
            <a:fld id="{A1B41FB7-FFE6-4DD2-8F42-1E397B77D1BE}" type="slidenum">
              <a:rPr lang="fr-FR" smtClean="0"/>
              <a:t>5</a:t>
            </a:fld>
            <a:endParaRPr lang="fr-FR" dirty="0"/>
          </a:p>
        </p:txBody>
      </p:sp>
    </p:spTree>
    <p:extLst>
      <p:ext uri="{BB962C8B-B14F-4D97-AF65-F5344CB8AC3E}">
        <p14:creationId xmlns:p14="http://schemas.microsoft.com/office/powerpoint/2010/main" val="2601209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defTabSz="1042873"/>
            <a:r>
              <a:rPr lang="fr-FR" sz="1200" dirty="0">
                <a:latin typeface="+mj-lt"/>
              </a:rPr>
              <a:t>Comment changer l’image dans l’emplacement prévu</a:t>
            </a:r>
          </a:p>
          <a:p>
            <a:pPr defTabSz="1042873"/>
            <a:r>
              <a:rPr lang="fr-FR" sz="1200" dirty="0">
                <a:latin typeface="+mj-lt"/>
              </a:rPr>
              <a:t>Cliquez sur l’image actuelle et supprimez la</a:t>
            </a:r>
          </a:p>
          <a:p>
            <a:pPr defTabSz="1042873"/>
            <a:r>
              <a:rPr lang="fr-FR" sz="1200" dirty="0">
                <a:latin typeface="+mj-lt"/>
              </a:rPr>
              <a:t>Cliquez l’icône pour insérer une nouvelle image</a:t>
            </a:r>
          </a:p>
        </p:txBody>
      </p:sp>
      <p:sp>
        <p:nvSpPr>
          <p:cNvPr id="4" name="Espace réservé du numéro de diapositive 3"/>
          <p:cNvSpPr>
            <a:spLocks noGrp="1"/>
          </p:cNvSpPr>
          <p:nvPr>
            <p:ph type="sldNum" sz="quarter" idx="5"/>
          </p:nvPr>
        </p:nvSpPr>
        <p:spPr/>
        <p:txBody>
          <a:bodyPr/>
          <a:lstStyle/>
          <a:p>
            <a:fld id="{A1B41FB7-FFE6-4DD2-8F42-1E397B77D1BE}" type="slidenum">
              <a:rPr lang="fr-FR" smtClean="0"/>
              <a:t>7</a:t>
            </a:fld>
            <a:endParaRPr lang="fr-FR" dirty="0"/>
          </a:p>
        </p:txBody>
      </p:sp>
    </p:spTree>
    <p:extLst>
      <p:ext uri="{BB962C8B-B14F-4D97-AF65-F5344CB8AC3E}">
        <p14:creationId xmlns:p14="http://schemas.microsoft.com/office/powerpoint/2010/main" val="25507933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 - 1 (sans photo)">
    <p:bg>
      <p:bgPr>
        <a:solidFill>
          <a:srgbClr val="004369"/>
        </a:solid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914A539-3021-4D44-8464-4D404E30E72F}"/>
              </a:ext>
            </a:extLst>
          </p:cNvPr>
          <p:cNvSpPr>
            <a:spLocks noGrp="1"/>
          </p:cNvSpPr>
          <p:nvPr>
            <p:ph type="title"/>
          </p:nvPr>
        </p:nvSpPr>
        <p:spPr>
          <a:xfrm>
            <a:off x="368301" y="1581150"/>
            <a:ext cx="5562600" cy="2736850"/>
          </a:xfrm>
        </p:spPr>
        <p:txBody>
          <a:bodyPr>
            <a:noAutofit/>
          </a:bodyPr>
          <a:lstStyle>
            <a:lvl1pPr>
              <a:lnSpc>
                <a:spcPct val="85000"/>
              </a:lnSpc>
              <a:defRPr sz="4800">
                <a:solidFill>
                  <a:schemeClr val="bg1"/>
                </a:solidFill>
                <a:latin typeface="Arial" panose="020B0604020202020204" pitchFamily="34" charset="0"/>
              </a:defRPr>
            </a:lvl1pPr>
          </a:lstStyle>
          <a:p>
            <a:r>
              <a:rPr lang="fr-FR"/>
              <a:t>Modifiez le style du titre</a:t>
            </a:r>
            <a:endParaRPr lang="fr-FR" dirty="0"/>
          </a:p>
        </p:txBody>
      </p:sp>
      <p:sp>
        <p:nvSpPr>
          <p:cNvPr id="25" name="Espace réservé du texte 24">
            <a:extLst>
              <a:ext uri="{FF2B5EF4-FFF2-40B4-BE49-F238E27FC236}">
                <a16:creationId xmlns:a16="http://schemas.microsoft.com/office/drawing/2014/main" id="{62C7E0BD-02E3-4BB5-BF33-9B62D7296800}"/>
              </a:ext>
            </a:extLst>
          </p:cNvPr>
          <p:cNvSpPr>
            <a:spLocks noGrp="1"/>
          </p:cNvSpPr>
          <p:nvPr userDrawn="1">
            <p:ph type="body" sz="quarter" idx="12" hasCustomPrompt="1"/>
          </p:nvPr>
        </p:nvSpPr>
        <p:spPr>
          <a:xfrm>
            <a:off x="380182" y="4682087"/>
            <a:ext cx="1289073" cy="263149"/>
          </a:xfrm>
        </p:spPr>
        <p:txBody>
          <a:bodyPr>
            <a:normAutofit/>
          </a:bodyPr>
          <a:lstStyle>
            <a:lvl1pPr>
              <a:defRPr sz="1800" cap="none" baseline="0">
                <a:solidFill>
                  <a:schemeClr val="bg1"/>
                </a:solidFill>
                <a:latin typeface="Arial" panose="020B0604020202020204" pitchFamily="34" charset="0"/>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100">
                <a:solidFill>
                  <a:schemeClr val="bg1"/>
                </a:solidFill>
              </a:defRPr>
            </a:lvl5pPr>
          </a:lstStyle>
          <a:p>
            <a:pPr lvl="0"/>
            <a:r>
              <a:rPr lang="fr-FR" dirty="0"/>
              <a:t>Date</a:t>
            </a:r>
          </a:p>
        </p:txBody>
      </p:sp>
      <p:sp>
        <p:nvSpPr>
          <p:cNvPr id="28" name="Espace réservé du texte 24">
            <a:extLst>
              <a:ext uri="{FF2B5EF4-FFF2-40B4-BE49-F238E27FC236}">
                <a16:creationId xmlns:a16="http://schemas.microsoft.com/office/drawing/2014/main" id="{84184C82-9799-4458-A546-9C319B35C159}"/>
              </a:ext>
            </a:extLst>
          </p:cNvPr>
          <p:cNvSpPr>
            <a:spLocks noGrp="1"/>
          </p:cNvSpPr>
          <p:nvPr userDrawn="1">
            <p:ph type="body" sz="quarter" idx="13" hasCustomPrompt="1"/>
          </p:nvPr>
        </p:nvSpPr>
        <p:spPr>
          <a:xfrm>
            <a:off x="400620" y="5013701"/>
            <a:ext cx="2598468" cy="263149"/>
          </a:xfrm>
        </p:spPr>
        <p:txBody>
          <a:bodyPr wrap="none"/>
          <a:lstStyle>
            <a:lvl1pPr>
              <a:defRPr sz="1800" b="0" cap="none" spc="0" baseline="0">
                <a:solidFill>
                  <a:schemeClr val="bg1"/>
                </a:solidFill>
                <a:latin typeface="Arial" panose="020B0604020202020204" pitchFamily="34" charset="0"/>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100">
                <a:solidFill>
                  <a:schemeClr val="bg1"/>
                </a:solidFill>
              </a:defRPr>
            </a:lvl5pPr>
          </a:lstStyle>
          <a:p>
            <a:pPr lvl="0"/>
            <a:r>
              <a:rPr lang="fr-FR" dirty="0" err="1"/>
              <a:t>auteur.rice</a:t>
            </a:r>
            <a:r>
              <a:rPr lang="fr-FR" dirty="0"/>
              <a:t> Prénom NOM</a:t>
            </a:r>
          </a:p>
        </p:txBody>
      </p:sp>
      <p:sp>
        <p:nvSpPr>
          <p:cNvPr id="13" name="Espace réservé du texte 2">
            <a:extLst>
              <a:ext uri="{FF2B5EF4-FFF2-40B4-BE49-F238E27FC236}">
                <a16:creationId xmlns:a16="http://schemas.microsoft.com/office/drawing/2014/main" id="{0BD1DCD5-070F-45B1-85A5-026ED40C1A02}"/>
              </a:ext>
            </a:extLst>
          </p:cNvPr>
          <p:cNvSpPr>
            <a:spLocks noGrp="1"/>
          </p:cNvSpPr>
          <p:nvPr>
            <p:ph type="body" sz="quarter" idx="14" hasCustomPrompt="1"/>
          </p:nvPr>
        </p:nvSpPr>
        <p:spPr>
          <a:xfrm>
            <a:off x="380182" y="376670"/>
            <a:ext cx="3568702" cy="791593"/>
          </a:xfrm>
          <a:solidFill>
            <a:srgbClr val="C2DAEF"/>
          </a:solidFill>
        </p:spPr>
        <p:txBody>
          <a:bodyPr lIns="180000" tIns="180000" rIns="180000" bIns="180000" anchor="ctr">
            <a:noAutofit/>
          </a:bodyPr>
          <a:lstStyle>
            <a:lvl1pPr algn="ctr">
              <a:defRPr sz="1800" cap="none" spc="-30" baseline="0">
                <a:latin typeface="Arial" panose="020B0604020202020204" pitchFamily="34" charset="0"/>
              </a:defRPr>
            </a:lvl1pPr>
          </a:lstStyle>
          <a:p>
            <a:pPr lvl="0"/>
            <a:r>
              <a:rPr lang="fr-FR" dirty="0"/>
              <a:t>Texte</a:t>
            </a:r>
          </a:p>
        </p:txBody>
      </p:sp>
      <p:pic>
        <p:nvPicPr>
          <p:cNvPr id="5" name="Image 4">
            <a:extLst>
              <a:ext uri="{FF2B5EF4-FFF2-40B4-BE49-F238E27FC236}">
                <a16:creationId xmlns:a16="http://schemas.microsoft.com/office/drawing/2014/main" id="{9660DFDB-0614-4355-9FCB-76C3C2FD21F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757043" y="3581400"/>
            <a:ext cx="5434957" cy="3276600"/>
          </a:xfrm>
          <a:prstGeom prst="rect">
            <a:avLst/>
          </a:prstGeom>
        </p:spPr>
      </p:pic>
      <p:pic>
        <p:nvPicPr>
          <p:cNvPr id="11" name="Image 10" descr="Une image contenant Police, Graphique, logo, symbole&#10;&#10;Description générée automatiquement">
            <a:extLst>
              <a:ext uri="{FF2B5EF4-FFF2-40B4-BE49-F238E27FC236}">
                <a16:creationId xmlns:a16="http://schemas.microsoft.com/office/drawing/2014/main" id="{A5C02C95-72EE-47C6-BE56-E9DC378CCC0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68301" y="6065622"/>
            <a:ext cx="1477650" cy="443805"/>
          </a:xfrm>
          <a:prstGeom prst="rect">
            <a:avLst/>
          </a:prstGeom>
        </p:spPr>
      </p:pic>
    </p:spTree>
    <p:extLst>
      <p:ext uri="{BB962C8B-B14F-4D97-AF65-F5344CB8AC3E}">
        <p14:creationId xmlns:p14="http://schemas.microsoft.com/office/powerpoint/2010/main" val="88588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hapitre avec photo (mauve)">
    <p:bg>
      <p:bgPr>
        <a:solidFill>
          <a:srgbClr val="BCC2E3"/>
        </a:solidFill>
        <a:effectLst/>
      </p:bgPr>
    </p:bg>
    <p:spTree>
      <p:nvGrpSpPr>
        <p:cNvPr id="1" name=""/>
        <p:cNvGrpSpPr/>
        <p:nvPr/>
      </p:nvGrpSpPr>
      <p:grpSpPr>
        <a:xfrm>
          <a:off x="0" y="0"/>
          <a:ext cx="0" cy="0"/>
          <a:chOff x="0" y="0"/>
          <a:chExt cx="0" cy="0"/>
        </a:xfrm>
      </p:grpSpPr>
      <p:sp>
        <p:nvSpPr>
          <p:cNvPr id="6" name="Titre 3">
            <a:extLst>
              <a:ext uri="{FF2B5EF4-FFF2-40B4-BE49-F238E27FC236}">
                <a16:creationId xmlns:a16="http://schemas.microsoft.com/office/drawing/2014/main" id="{3C3E2610-BB25-47AE-BA74-0C12AF550A01}"/>
              </a:ext>
            </a:extLst>
          </p:cNvPr>
          <p:cNvSpPr>
            <a:spLocks noGrp="1"/>
          </p:cNvSpPr>
          <p:nvPr>
            <p:ph type="title"/>
          </p:nvPr>
        </p:nvSpPr>
        <p:spPr>
          <a:xfrm>
            <a:off x="368301" y="730250"/>
            <a:ext cx="5105399" cy="4972050"/>
          </a:xfrm>
        </p:spPr>
        <p:txBody>
          <a:bodyPr anchor="t">
            <a:noAutofit/>
          </a:bodyPr>
          <a:lstStyle>
            <a:lvl1pPr>
              <a:lnSpc>
                <a:spcPct val="85000"/>
              </a:lnSpc>
              <a:defRPr sz="4800">
                <a:solidFill>
                  <a:schemeClr val="tx1"/>
                </a:solidFill>
              </a:defRPr>
            </a:lvl1pPr>
          </a:lstStyle>
          <a:p>
            <a:r>
              <a:rPr lang="fr-FR"/>
              <a:t>Modifiez le style du titre</a:t>
            </a:r>
            <a:endParaRPr lang="fr-FR" dirty="0"/>
          </a:p>
        </p:txBody>
      </p:sp>
      <p:sp>
        <p:nvSpPr>
          <p:cNvPr id="9" name="Espace réservé du texte 8">
            <a:extLst>
              <a:ext uri="{FF2B5EF4-FFF2-40B4-BE49-F238E27FC236}">
                <a16:creationId xmlns:a16="http://schemas.microsoft.com/office/drawing/2014/main" id="{59801393-1B27-41D1-A425-C62D4FF9AEDF}"/>
              </a:ext>
            </a:extLst>
          </p:cNvPr>
          <p:cNvSpPr>
            <a:spLocks noGrp="1"/>
          </p:cNvSpPr>
          <p:nvPr>
            <p:ph type="body" sz="quarter" idx="12" hasCustomPrompt="1"/>
          </p:nvPr>
        </p:nvSpPr>
        <p:spPr>
          <a:xfrm>
            <a:off x="368301" y="333065"/>
            <a:ext cx="1140569" cy="307007"/>
          </a:xfrm>
        </p:spPr>
        <p:txBody>
          <a:bodyPr wrap="none"/>
          <a:lstStyle>
            <a:lvl1pPr>
              <a:defRPr sz="2100"/>
            </a:lvl1pPr>
          </a:lstStyle>
          <a:p>
            <a:pPr lvl="0"/>
            <a:r>
              <a:rPr lang="fr-FR" dirty="0"/>
              <a:t>Partie 1</a:t>
            </a:r>
          </a:p>
        </p:txBody>
      </p:sp>
      <p:sp>
        <p:nvSpPr>
          <p:cNvPr id="14" name="Espace réservé du pied de page 13">
            <a:extLst>
              <a:ext uri="{FF2B5EF4-FFF2-40B4-BE49-F238E27FC236}">
                <a16:creationId xmlns:a16="http://schemas.microsoft.com/office/drawing/2014/main" id="{C0F1FD4F-0D37-467A-8220-07527E813423}"/>
              </a:ext>
            </a:extLst>
          </p:cNvPr>
          <p:cNvSpPr>
            <a:spLocks noGrp="1"/>
          </p:cNvSpPr>
          <p:nvPr>
            <p:ph type="ftr" sz="quarter" idx="14"/>
          </p:nvPr>
        </p:nvSpPr>
        <p:spPr>
          <a:xfrm>
            <a:off x="4527541" y="6363233"/>
            <a:ext cx="3454472" cy="146194"/>
          </a:xfrm>
        </p:spPr>
        <p:txBody>
          <a:bodyPr/>
          <a:lstStyle>
            <a:lvl1pPr>
              <a:defRPr>
                <a:latin typeface="Arial" panose="020B0604020202020204" pitchFamily="34" charset="0"/>
              </a:defRPr>
            </a:lvl1pPr>
          </a:lstStyle>
          <a:p>
            <a:r>
              <a:rPr lang="fr-FR"/>
              <a:t>interrogation BDD TELECOM / Contrôle de cartographie</a:t>
            </a:r>
            <a:endParaRPr lang="fr-FR" dirty="0"/>
          </a:p>
        </p:txBody>
      </p:sp>
      <p:sp>
        <p:nvSpPr>
          <p:cNvPr id="7" name="Espace réservé pour une image  6">
            <a:extLst>
              <a:ext uri="{FF2B5EF4-FFF2-40B4-BE49-F238E27FC236}">
                <a16:creationId xmlns:a16="http://schemas.microsoft.com/office/drawing/2014/main" id="{5ADD6FA9-3BE6-4F1D-9E61-00593E9B0366}"/>
              </a:ext>
            </a:extLst>
          </p:cNvPr>
          <p:cNvSpPr>
            <a:spLocks noGrp="1"/>
          </p:cNvSpPr>
          <p:nvPr>
            <p:ph type="pic" sz="quarter" idx="11"/>
          </p:nvPr>
        </p:nvSpPr>
        <p:spPr>
          <a:xfrm>
            <a:off x="5956301" y="376670"/>
            <a:ext cx="5308600" cy="5325630"/>
          </a:xfrm>
          <a:prstGeom prst="rect">
            <a:avLst/>
          </a:prstGeom>
        </p:spPr>
        <p:txBody>
          <a:bodyPr wrap="square" lIns="0" rIns="0" bIns="1260000" anchor="ctr">
            <a:noAutofit/>
          </a:bodyPr>
          <a:lstStyle>
            <a:lvl1pPr algn="ctr">
              <a:defRPr sz="1000" cap="all" spc="100" baseline="0">
                <a:solidFill>
                  <a:schemeClr val="bg1">
                    <a:lumMod val="50000"/>
                  </a:schemeClr>
                </a:solidFill>
              </a:defRPr>
            </a:lvl1pPr>
          </a:lstStyle>
          <a:p>
            <a:r>
              <a:rPr lang="fr-FR"/>
              <a:t>Cliquez sur l'icône pour ajouter une image</a:t>
            </a:r>
            <a:endParaRPr lang="fr-FR" dirty="0"/>
          </a:p>
        </p:txBody>
      </p:sp>
      <p:pic>
        <p:nvPicPr>
          <p:cNvPr id="8" name="Image 7" descr="Une image contenant Police, Graphique, logo, graphisme&#10;&#10;Description générée automatiquement">
            <a:extLst>
              <a:ext uri="{FF2B5EF4-FFF2-40B4-BE49-F238E27FC236}">
                <a16:creationId xmlns:a16="http://schemas.microsoft.com/office/drawing/2014/main" id="{68303320-2253-450A-B793-5FB4E9B1BF5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8301" y="6065622"/>
            <a:ext cx="1477650" cy="443805"/>
          </a:xfrm>
          <a:prstGeom prst="rect">
            <a:avLst/>
          </a:prstGeom>
        </p:spPr>
      </p:pic>
      <p:sp>
        <p:nvSpPr>
          <p:cNvPr id="2" name="Espace réservé du numéro de diapositive 5">
            <a:extLst>
              <a:ext uri="{FF2B5EF4-FFF2-40B4-BE49-F238E27FC236}">
                <a16:creationId xmlns:a16="http://schemas.microsoft.com/office/drawing/2014/main" id="{FAE656B7-46B2-EC89-119B-5D2E04141C45}"/>
              </a:ext>
            </a:extLst>
          </p:cNvPr>
          <p:cNvSpPr>
            <a:spLocks noGrp="1"/>
          </p:cNvSpPr>
          <p:nvPr>
            <p:ph type="sldNum" sz="quarter" idx="4"/>
          </p:nvPr>
        </p:nvSpPr>
        <p:spPr>
          <a:xfrm>
            <a:off x="8723700" y="6225083"/>
            <a:ext cx="2743200" cy="365125"/>
          </a:xfrm>
          <a:prstGeom prst="rect">
            <a:avLst/>
          </a:prstGeom>
        </p:spPr>
        <p:txBody>
          <a:bodyPr vert="horz" lIns="91440" tIns="45720" rIns="91440" bIns="45720" rtlCol="0" anchor="ctr"/>
          <a:lstStyle>
            <a:lvl1pPr algn="r">
              <a:defRPr sz="2000">
                <a:solidFill>
                  <a:srgbClr val="12506C"/>
                </a:solidFill>
                <a:latin typeface="Arial" panose="020B0604020202020204" pitchFamily="34" charset="0"/>
              </a:defRPr>
            </a:lvl1pPr>
          </a:lstStyle>
          <a:p>
            <a:fld id="{57B6C845-3440-46FD-8C7A-03C6BB0F62BC}" type="slidenum">
              <a:rPr lang="fr-FR" smtClean="0"/>
              <a:pPr/>
              <a:t>‹N°›</a:t>
            </a:fld>
            <a:endParaRPr lang="fr-FR" dirty="0"/>
          </a:p>
        </p:txBody>
      </p:sp>
    </p:spTree>
    <p:extLst>
      <p:ext uri="{BB962C8B-B14F-4D97-AF65-F5344CB8AC3E}">
        <p14:creationId xmlns:p14="http://schemas.microsoft.com/office/powerpoint/2010/main" val="161482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hapitre avec photo (rose)">
    <p:bg>
      <p:bgPr>
        <a:solidFill>
          <a:srgbClr val="F7BDB8"/>
        </a:solidFill>
        <a:effectLst/>
      </p:bgPr>
    </p:bg>
    <p:spTree>
      <p:nvGrpSpPr>
        <p:cNvPr id="1" name=""/>
        <p:cNvGrpSpPr/>
        <p:nvPr/>
      </p:nvGrpSpPr>
      <p:grpSpPr>
        <a:xfrm>
          <a:off x="0" y="0"/>
          <a:ext cx="0" cy="0"/>
          <a:chOff x="0" y="0"/>
          <a:chExt cx="0" cy="0"/>
        </a:xfrm>
      </p:grpSpPr>
      <p:sp>
        <p:nvSpPr>
          <p:cNvPr id="6" name="Titre 3">
            <a:extLst>
              <a:ext uri="{FF2B5EF4-FFF2-40B4-BE49-F238E27FC236}">
                <a16:creationId xmlns:a16="http://schemas.microsoft.com/office/drawing/2014/main" id="{3C3E2610-BB25-47AE-BA74-0C12AF550A01}"/>
              </a:ext>
            </a:extLst>
          </p:cNvPr>
          <p:cNvSpPr>
            <a:spLocks noGrp="1"/>
          </p:cNvSpPr>
          <p:nvPr>
            <p:ph type="title"/>
          </p:nvPr>
        </p:nvSpPr>
        <p:spPr>
          <a:xfrm>
            <a:off x="368301" y="730250"/>
            <a:ext cx="5105399" cy="4972050"/>
          </a:xfrm>
        </p:spPr>
        <p:txBody>
          <a:bodyPr anchor="t">
            <a:noAutofit/>
          </a:bodyPr>
          <a:lstStyle>
            <a:lvl1pPr>
              <a:lnSpc>
                <a:spcPct val="85000"/>
              </a:lnSpc>
              <a:defRPr sz="4800">
                <a:solidFill>
                  <a:schemeClr val="tx1"/>
                </a:solidFill>
              </a:defRPr>
            </a:lvl1pPr>
          </a:lstStyle>
          <a:p>
            <a:r>
              <a:rPr lang="fr-FR"/>
              <a:t>Modifiez le style du titre</a:t>
            </a:r>
            <a:endParaRPr lang="fr-FR" dirty="0"/>
          </a:p>
        </p:txBody>
      </p:sp>
      <p:sp>
        <p:nvSpPr>
          <p:cNvPr id="9" name="Espace réservé du texte 8">
            <a:extLst>
              <a:ext uri="{FF2B5EF4-FFF2-40B4-BE49-F238E27FC236}">
                <a16:creationId xmlns:a16="http://schemas.microsoft.com/office/drawing/2014/main" id="{59801393-1B27-41D1-A425-C62D4FF9AEDF}"/>
              </a:ext>
            </a:extLst>
          </p:cNvPr>
          <p:cNvSpPr>
            <a:spLocks noGrp="1"/>
          </p:cNvSpPr>
          <p:nvPr>
            <p:ph type="body" sz="quarter" idx="12" hasCustomPrompt="1"/>
          </p:nvPr>
        </p:nvSpPr>
        <p:spPr>
          <a:xfrm>
            <a:off x="368301" y="333065"/>
            <a:ext cx="1140569" cy="307007"/>
          </a:xfrm>
        </p:spPr>
        <p:txBody>
          <a:bodyPr wrap="none"/>
          <a:lstStyle>
            <a:lvl1pPr>
              <a:defRPr sz="2100"/>
            </a:lvl1pPr>
          </a:lstStyle>
          <a:p>
            <a:pPr lvl="0"/>
            <a:r>
              <a:rPr lang="fr-FR" dirty="0"/>
              <a:t>Partie 1</a:t>
            </a:r>
          </a:p>
        </p:txBody>
      </p:sp>
      <p:sp>
        <p:nvSpPr>
          <p:cNvPr id="14" name="Espace réservé du pied de page 13">
            <a:extLst>
              <a:ext uri="{FF2B5EF4-FFF2-40B4-BE49-F238E27FC236}">
                <a16:creationId xmlns:a16="http://schemas.microsoft.com/office/drawing/2014/main" id="{C0F1FD4F-0D37-467A-8220-07527E813423}"/>
              </a:ext>
            </a:extLst>
          </p:cNvPr>
          <p:cNvSpPr>
            <a:spLocks noGrp="1"/>
          </p:cNvSpPr>
          <p:nvPr>
            <p:ph type="ftr" sz="quarter" idx="14"/>
          </p:nvPr>
        </p:nvSpPr>
        <p:spPr>
          <a:xfrm>
            <a:off x="4527541" y="6363233"/>
            <a:ext cx="3454472" cy="146194"/>
          </a:xfrm>
        </p:spPr>
        <p:txBody>
          <a:bodyPr/>
          <a:lstStyle>
            <a:lvl1pPr>
              <a:defRPr>
                <a:latin typeface="Arial" panose="020B0604020202020204" pitchFamily="34" charset="0"/>
              </a:defRPr>
            </a:lvl1pPr>
          </a:lstStyle>
          <a:p>
            <a:r>
              <a:rPr lang="fr-FR"/>
              <a:t>interrogation BDD TELECOM / Contrôle de cartographie</a:t>
            </a:r>
            <a:endParaRPr lang="fr-FR" dirty="0"/>
          </a:p>
        </p:txBody>
      </p:sp>
      <p:sp>
        <p:nvSpPr>
          <p:cNvPr id="7" name="Espace réservé pour une image  6">
            <a:extLst>
              <a:ext uri="{FF2B5EF4-FFF2-40B4-BE49-F238E27FC236}">
                <a16:creationId xmlns:a16="http://schemas.microsoft.com/office/drawing/2014/main" id="{5ADD6FA9-3BE6-4F1D-9E61-00593E9B0366}"/>
              </a:ext>
            </a:extLst>
          </p:cNvPr>
          <p:cNvSpPr>
            <a:spLocks noGrp="1"/>
          </p:cNvSpPr>
          <p:nvPr>
            <p:ph type="pic" sz="quarter" idx="11"/>
          </p:nvPr>
        </p:nvSpPr>
        <p:spPr>
          <a:xfrm>
            <a:off x="5956301" y="376670"/>
            <a:ext cx="5308600" cy="5325630"/>
          </a:xfrm>
          <a:prstGeom prst="rect">
            <a:avLst/>
          </a:prstGeom>
        </p:spPr>
        <p:txBody>
          <a:bodyPr wrap="square" lIns="0" rIns="0" bIns="1260000" anchor="ctr">
            <a:noAutofit/>
          </a:bodyPr>
          <a:lstStyle>
            <a:lvl1pPr algn="ctr">
              <a:defRPr sz="1000" cap="all" spc="100" baseline="0">
                <a:solidFill>
                  <a:schemeClr val="bg1">
                    <a:lumMod val="50000"/>
                  </a:schemeClr>
                </a:solidFill>
              </a:defRPr>
            </a:lvl1pPr>
          </a:lstStyle>
          <a:p>
            <a:r>
              <a:rPr lang="fr-FR"/>
              <a:t>Cliquez sur l'icône pour ajouter une image</a:t>
            </a:r>
            <a:endParaRPr lang="fr-FR" dirty="0"/>
          </a:p>
        </p:txBody>
      </p:sp>
      <p:pic>
        <p:nvPicPr>
          <p:cNvPr id="8" name="Image 7" descr="Une image contenant Police, Graphique, logo, graphisme&#10;&#10;Description générée automatiquement">
            <a:extLst>
              <a:ext uri="{FF2B5EF4-FFF2-40B4-BE49-F238E27FC236}">
                <a16:creationId xmlns:a16="http://schemas.microsoft.com/office/drawing/2014/main" id="{05E0816F-AC66-4C2F-A8DF-B80622ADC36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8301" y="6065622"/>
            <a:ext cx="1477650" cy="443805"/>
          </a:xfrm>
          <a:prstGeom prst="rect">
            <a:avLst/>
          </a:prstGeom>
        </p:spPr>
      </p:pic>
      <p:sp>
        <p:nvSpPr>
          <p:cNvPr id="2" name="Espace réservé du numéro de diapositive 5">
            <a:extLst>
              <a:ext uri="{FF2B5EF4-FFF2-40B4-BE49-F238E27FC236}">
                <a16:creationId xmlns:a16="http://schemas.microsoft.com/office/drawing/2014/main" id="{556FCAAA-4D7A-D1CD-385E-6158A8DC0A11}"/>
              </a:ext>
            </a:extLst>
          </p:cNvPr>
          <p:cNvSpPr>
            <a:spLocks noGrp="1"/>
          </p:cNvSpPr>
          <p:nvPr>
            <p:ph type="sldNum" sz="quarter" idx="4"/>
          </p:nvPr>
        </p:nvSpPr>
        <p:spPr>
          <a:xfrm>
            <a:off x="8723700" y="6225083"/>
            <a:ext cx="2743200" cy="365125"/>
          </a:xfrm>
          <a:prstGeom prst="rect">
            <a:avLst/>
          </a:prstGeom>
        </p:spPr>
        <p:txBody>
          <a:bodyPr vert="horz" lIns="91440" tIns="45720" rIns="91440" bIns="45720" rtlCol="0" anchor="ctr"/>
          <a:lstStyle>
            <a:lvl1pPr algn="r">
              <a:defRPr sz="2000">
                <a:solidFill>
                  <a:srgbClr val="12506C"/>
                </a:solidFill>
                <a:latin typeface="Arial" panose="020B0604020202020204" pitchFamily="34" charset="0"/>
              </a:defRPr>
            </a:lvl1pPr>
          </a:lstStyle>
          <a:p>
            <a:fld id="{57B6C845-3440-46FD-8C7A-03C6BB0F62BC}" type="slidenum">
              <a:rPr lang="fr-FR" smtClean="0"/>
              <a:pPr/>
              <a:t>‹N°›</a:t>
            </a:fld>
            <a:endParaRPr lang="fr-FR" dirty="0"/>
          </a:p>
        </p:txBody>
      </p:sp>
    </p:spTree>
    <p:extLst>
      <p:ext uri="{BB962C8B-B14F-4D97-AF65-F5344CB8AC3E}">
        <p14:creationId xmlns:p14="http://schemas.microsoft.com/office/powerpoint/2010/main" val="72482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hapitre avec photo (orange)">
    <p:bg>
      <p:bgPr>
        <a:solidFill>
          <a:srgbClr val="F8B578"/>
        </a:solidFill>
        <a:effectLst/>
      </p:bgPr>
    </p:bg>
    <p:spTree>
      <p:nvGrpSpPr>
        <p:cNvPr id="1" name=""/>
        <p:cNvGrpSpPr/>
        <p:nvPr/>
      </p:nvGrpSpPr>
      <p:grpSpPr>
        <a:xfrm>
          <a:off x="0" y="0"/>
          <a:ext cx="0" cy="0"/>
          <a:chOff x="0" y="0"/>
          <a:chExt cx="0" cy="0"/>
        </a:xfrm>
      </p:grpSpPr>
      <p:sp>
        <p:nvSpPr>
          <p:cNvPr id="6" name="Titre 3">
            <a:extLst>
              <a:ext uri="{FF2B5EF4-FFF2-40B4-BE49-F238E27FC236}">
                <a16:creationId xmlns:a16="http://schemas.microsoft.com/office/drawing/2014/main" id="{3C3E2610-BB25-47AE-BA74-0C12AF550A01}"/>
              </a:ext>
            </a:extLst>
          </p:cNvPr>
          <p:cNvSpPr>
            <a:spLocks noGrp="1"/>
          </p:cNvSpPr>
          <p:nvPr>
            <p:ph type="title"/>
          </p:nvPr>
        </p:nvSpPr>
        <p:spPr>
          <a:xfrm>
            <a:off x="368301" y="730250"/>
            <a:ext cx="5105399" cy="4972050"/>
          </a:xfrm>
        </p:spPr>
        <p:txBody>
          <a:bodyPr anchor="t">
            <a:noAutofit/>
          </a:bodyPr>
          <a:lstStyle>
            <a:lvl1pPr>
              <a:lnSpc>
                <a:spcPct val="85000"/>
              </a:lnSpc>
              <a:defRPr sz="4800">
                <a:solidFill>
                  <a:schemeClr val="tx1"/>
                </a:solidFill>
              </a:defRPr>
            </a:lvl1pPr>
          </a:lstStyle>
          <a:p>
            <a:r>
              <a:rPr lang="fr-FR"/>
              <a:t>Modifiez le style du titre</a:t>
            </a:r>
            <a:endParaRPr lang="fr-FR" dirty="0"/>
          </a:p>
        </p:txBody>
      </p:sp>
      <p:sp>
        <p:nvSpPr>
          <p:cNvPr id="9" name="Espace réservé du texte 8">
            <a:extLst>
              <a:ext uri="{FF2B5EF4-FFF2-40B4-BE49-F238E27FC236}">
                <a16:creationId xmlns:a16="http://schemas.microsoft.com/office/drawing/2014/main" id="{59801393-1B27-41D1-A425-C62D4FF9AEDF}"/>
              </a:ext>
            </a:extLst>
          </p:cNvPr>
          <p:cNvSpPr>
            <a:spLocks noGrp="1"/>
          </p:cNvSpPr>
          <p:nvPr>
            <p:ph type="body" sz="quarter" idx="12" hasCustomPrompt="1"/>
          </p:nvPr>
        </p:nvSpPr>
        <p:spPr>
          <a:xfrm>
            <a:off x="368301" y="333065"/>
            <a:ext cx="1140569" cy="307007"/>
          </a:xfrm>
        </p:spPr>
        <p:txBody>
          <a:bodyPr wrap="none"/>
          <a:lstStyle>
            <a:lvl1pPr>
              <a:defRPr sz="2100"/>
            </a:lvl1pPr>
          </a:lstStyle>
          <a:p>
            <a:pPr lvl="0"/>
            <a:r>
              <a:rPr lang="fr-FR" dirty="0"/>
              <a:t>Partie 1</a:t>
            </a:r>
          </a:p>
        </p:txBody>
      </p:sp>
      <p:sp>
        <p:nvSpPr>
          <p:cNvPr id="14" name="Espace réservé du pied de page 13">
            <a:extLst>
              <a:ext uri="{FF2B5EF4-FFF2-40B4-BE49-F238E27FC236}">
                <a16:creationId xmlns:a16="http://schemas.microsoft.com/office/drawing/2014/main" id="{C0F1FD4F-0D37-467A-8220-07527E813423}"/>
              </a:ext>
            </a:extLst>
          </p:cNvPr>
          <p:cNvSpPr>
            <a:spLocks noGrp="1"/>
          </p:cNvSpPr>
          <p:nvPr>
            <p:ph type="ftr" sz="quarter" idx="14"/>
          </p:nvPr>
        </p:nvSpPr>
        <p:spPr>
          <a:xfrm>
            <a:off x="4527541" y="6363233"/>
            <a:ext cx="3454472" cy="146194"/>
          </a:xfrm>
        </p:spPr>
        <p:txBody>
          <a:bodyPr/>
          <a:lstStyle>
            <a:lvl1pPr>
              <a:defRPr>
                <a:latin typeface="Arial" panose="020B0604020202020204" pitchFamily="34" charset="0"/>
              </a:defRPr>
            </a:lvl1pPr>
          </a:lstStyle>
          <a:p>
            <a:r>
              <a:rPr lang="fr-FR"/>
              <a:t>interrogation BDD TELECOM / Contrôle de cartographie</a:t>
            </a:r>
            <a:endParaRPr lang="fr-FR" dirty="0"/>
          </a:p>
        </p:txBody>
      </p:sp>
      <p:sp>
        <p:nvSpPr>
          <p:cNvPr id="7" name="Espace réservé pour une image  6">
            <a:extLst>
              <a:ext uri="{FF2B5EF4-FFF2-40B4-BE49-F238E27FC236}">
                <a16:creationId xmlns:a16="http://schemas.microsoft.com/office/drawing/2014/main" id="{5ADD6FA9-3BE6-4F1D-9E61-00593E9B0366}"/>
              </a:ext>
            </a:extLst>
          </p:cNvPr>
          <p:cNvSpPr>
            <a:spLocks noGrp="1"/>
          </p:cNvSpPr>
          <p:nvPr>
            <p:ph type="pic" sz="quarter" idx="11"/>
          </p:nvPr>
        </p:nvSpPr>
        <p:spPr>
          <a:xfrm>
            <a:off x="5956301" y="376670"/>
            <a:ext cx="5308600" cy="5325630"/>
          </a:xfrm>
          <a:prstGeom prst="rect">
            <a:avLst/>
          </a:prstGeom>
        </p:spPr>
        <p:txBody>
          <a:bodyPr wrap="square" lIns="0" rIns="0" bIns="1260000" anchor="ctr">
            <a:noAutofit/>
          </a:bodyPr>
          <a:lstStyle>
            <a:lvl1pPr algn="ctr">
              <a:defRPr sz="1000" cap="all" spc="100" baseline="0">
                <a:solidFill>
                  <a:schemeClr val="bg1">
                    <a:lumMod val="50000"/>
                  </a:schemeClr>
                </a:solidFill>
              </a:defRPr>
            </a:lvl1pPr>
          </a:lstStyle>
          <a:p>
            <a:r>
              <a:rPr lang="fr-FR"/>
              <a:t>Cliquez sur l'icône pour ajouter une image</a:t>
            </a:r>
            <a:endParaRPr lang="fr-FR" dirty="0"/>
          </a:p>
        </p:txBody>
      </p:sp>
      <p:pic>
        <p:nvPicPr>
          <p:cNvPr id="8" name="Image 7" descr="Une image contenant Police, Graphique, logo, graphisme&#10;&#10;Description générée automatiquement">
            <a:extLst>
              <a:ext uri="{FF2B5EF4-FFF2-40B4-BE49-F238E27FC236}">
                <a16:creationId xmlns:a16="http://schemas.microsoft.com/office/drawing/2014/main" id="{C17CF109-3758-4DBD-A1D5-490B7D407F4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8301" y="6065622"/>
            <a:ext cx="1477650" cy="443805"/>
          </a:xfrm>
          <a:prstGeom prst="rect">
            <a:avLst/>
          </a:prstGeom>
        </p:spPr>
      </p:pic>
      <p:sp>
        <p:nvSpPr>
          <p:cNvPr id="2" name="Espace réservé du numéro de diapositive 5">
            <a:extLst>
              <a:ext uri="{FF2B5EF4-FFF2-40B4-BE49-F238E27FC236}">
                <a16:creationId xmlns:a16="http://schemas.microsoft.com/office/drawing/2014/main" id="{0F44261B-ED47-1A22-4070-14CCE5626BE5}"/>
              </a:ext>
            </a:extLst>
          </p:cNvPr>
          <p:cNvSpPr>
            <a:spLocks noGrp="1"/>
          </p:cNvSpPr>
          <p:nvPr>
            <p:ph type="sldNum" sz="quarter" idx="4"/>
          </p:nvPr>
        </p:nvSpPr>
        <p:spPr>
          <a:xfrm>
            <a:off x="8723700" y="6225083"/>
            <a:ext cx="2743200" cy="365125"/>
          </a:xfrm>
          <a:prstGeom prst="rect">
            <a:avLst/>
          </a:prstGeom>
        </p:spPr>
        <p:txBody>
          <a:bodyPr vert="horz" lIns="91440" tIns="45720" rIns="91440" bIns="45720" rtlCol="0" anchor="ctr"/>
          <a:lstStyle>
            <a:lvl1pPr algn="r">
              <a:defRPr sz="2000">
                <a:solidFill>
                  <a:srgbClr val="12506C"/>
                </a:solidFill>
                <a:latin typeface="Arial" panose="020B0604020202020204" pitchFamily="34" charset="0"/>
              </a:defRPr>
            </a:lvl1pPr>
          </a:lstStyle>
          <a:p>
            <a:fld id="{57B6C845-3440-46FD-8C7A-03C6BB0F62BC}" type="slidenum">
              <a:rPr lang="fr-FR" smtClean="0"/>
              <a:pPr/>
              <a:t>‹N°›</a:t>
            </a:fld>
            <a:endParaRPr lang="fr-FR" dirty="0"/>
          </a:p>
        </p:txBody>
      </p:sp>
    </p:spTree>
    <p:extLst>
      <p:ext uri="{BB962C8B-B14F-4D97-AF65-F5344CB8AC3E}">
        <p14:creationId xmlns:p14="http://schemas.microsoft.com/office/powerpoint/2010/main" val="1029278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hapitre (bleu foncé)">
    <p:bg>
      <p:bgPr>
        <a:solidFill>
          <a:schemeClr val="tx1"/>
        </a:solidFill>
        <a:effectLst/>
      </p:bgPr>
    </p:bg>
    <p:spTree>
      <p:nvGrpSpPr>
        <p:cNvPr id="1" name=""/>
        <p:cNvGrpSpPr/>
        <p:nvPr/>
      </p:nvGrpSpPr>
      <p:grpSpPr>
        <a:xfrm>
          <a:off x="0" y="0"/>
          <a:ext cx="0" cy="0"/>
          <a:chOff x="0" y="0"/>
          <a:chExt cx="0" cy="0"/>
        </a:xfrm>
      </p:grpSpPr>
      <p:pic>
        <p:nvPicPr>
          <p:cNvPr id="8" name="Image 7" descr="Une image contenant ver&#10;&#10;Description générée automatiquement avec une confiance moyenne">
            <a:extLst>
              <a:ext uri="{FF2B5EF4-FFF2-40B4-BE49-F238E27FC236}">
                <a16:creationId xmlns:a16="http://schemas.microsoft.com/office/drawing/2014/main" id="{15E79AAD-07A5-49D8-9B70-4C02E3C901F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053644" y="1355448"/>
            <a:ext cx="7138356" cy="5502552"/>
          </a:xfrm>
          <a:prstGeom prst="rect">
            <a:avLst/>
          </a:prstGeom>
        </p:spPr>
      </p:pic>
      <p:sp>
        <p:nvSpPr>
          <p:cNvPr id="6" name="Titre 3">
            <a:extLst>
              <a:ext uri="{FF2B5EF4-FFF2-40B4-BE49-F238E27FC236}">
                <a16:creationId xmlns:a16="http://schemas.microsoft.com/office/drawing/2014/main" id="{3C3E2610-BB25-47AE-BA74-0C12AF550A01}"/>
              </a:ext>
            </a:extLst>
          </p:cNvPr>
          <p:cNvSpPr>
            <a:spLocks noGrp="1"/>
          </p:cNvSpPr>
          <p:nvPr>
            <p:ph type="title"/>
          </p:nvPr>
        </p:nvSpPr>
        <p:spPr>
          <a:xfrm>
            <a:off x="368301" y="730250"/>
            <a:ext cx="5105399" cy="4972050"/>
          </a:xfrm>
        </p:spPr>
        <p:txBody>
          <a:bodyPr anchor="t">
            <a:noAutofit/>
          </a:bodyPr>
          <a:lstStyle>
            <a:lvl1pPr>
              <a:lnSpc>
                <a:spcPct val="85000"/>
              </a:lnSpc>
              <a:defRPr sz="4800">
                <a:solidFill>
                  <a:schemeClr val="bg1"/>
                </a:solidFill>
              </a:defRPr>
            </a:lvl1pPr>
          </a:lstStyle>
          <a:p>
            <a:r>
              <a:rPr lang="fr-FR"/>
              <a:t>Modifiez le style du titre</a:t>
            </a:r>
            <a:endParaRPr lang="fr-FR" dirty="0"/>
          </a:p>
        </p:txBody>
      </p:sp>
      <p:sp>
        <p:nvSpPr>
          <p:cNvPr id="9" name="Espace réservé du texte 8">
            <a:extLst>
              <a:ext uri="{FF2B5EF4-FFF2-40B4-BE49-F238E27FC236}">
                <a16:creationId xmlns:a16="http://schemas.microsoft.com/office/drawing/2014/main" id="{59801393-1B27-41D1-A425-C62D4FF9AEDF}"/>
              </a:ext>
            </a:extLst>
          </p:cNvPr>
          <p:cNvSpPr>
            <a:spLocks noGrp="1"/>
          </p:cNvSpPr>
          <p:nvPr>
            <p:ph type="body" sz="quarter" idx="12" hasCustomPrompt="1"/>
          </p:nvPr>
        </p:nvSpPr>
        <p:spPr>
          <a:xfrm>
            <a:off x="368301" y="333065"/>
            <a:ext cx="1140569" cy="307007"/>
          </a:xfrm>
        </p:spPr>
        <p:txBody>
          <a:bodyPr wrap="none"/>
          <a:lstStyle>
            <a:lvl1pPr>
              <a:defRPr sz="2100">
                <a:solidFill>
                  <a:schemeClr val="bg1"/>
                </a:solidFill>
              </a:defRPr>
            </a:lvl1pPr>
          </a:lstStyle>
          <a:p>
            <a:pPr lvl="0"/>
            <a:r>
              <a:rPr lang="fr-FR" dirty="0"/>
              <a:t>Partie 1</a:t>
            </a:r>
          </a:p>
        </p:txBody>
      </p:sp>
      <p:sp>
        <p:nvSpPr>
          <p:cNvPr id="14" name="Espace réservé du pied de page 13">
            <a:extLst>
              <a:ext uri="{FF2B5EF4-FFF2-40B4-BE49-F238E27FC236}">
                <a16:creationId xmlns:a16="http://schemas.microsoft.com/office/drawing/2014/main" id="{C0F1FD4F-0D37-467A-8220-07527E813423}"/>
              </a:ext>
            </a:extLst>
          </p:cNvPr>
          <p:cNvSpPr>
            <a:spLocks noGrp="1"/>
          </p:cNvSpPr>
          <p:nvPr>
            <p:ph type="ftr" sz="quarter" idx="14"/>
          </p:nvPr>
        </p:nvSpPr>
        <p:spPr>
          <a:xfrm>
            <a:off x="8437900" y="6334548"/>
            <a:ext cx="1253549" cy="146194"/>
          </a:xfrm>
        </p:spPr>
        <p:txBody>
          <a:bodyPr/>
          <a:lstStyle>
            <a:lvl1pPr>
              <a:defRPr>
                <a:solidFill>
                  <a:schemeClr val="bg1"/>
                </a:solidFill>
              </a:defRPr>
            </a:lvl1pPr>
          </a:lstStyle>
          <a:p>
            <a:r>
              <a:rPr lang="fr-FR"/>
              <a:t>interrogation BDD TELECOM / Contrôle de cartographie</a:t>
            </a:r>
            <a:endParaRPr lang="fr-FR" dirty="0"/>
          </a:p>
        </p:txBody>
      </p:sp>
      <p:pic>
        <p:nvPicPr>
          <p:cNvPr id="11" name="Image 10" descr="Une image contenant Police, Graphique, logo, symbole&#10;&#10;Description générée automatiquement">
            <a:extLst>
              <a:ext uri="{FF2B5EF4-FFF2-40B4-BE49-F238E27FC236}">
                <a16:creationId xmlns:a16="http://schemas.microsoft.com/office/drawing/2014/main" id="{D2F60B04-289A-47AE-8947-355524273DB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68301" y="6061732"/>
            <a:ext cx="1477651" cy="443805"/>
          </a:xfrm>
          <a:prstGeom prst="rect">
            <a:avLst/>
          </a:prstGeom>
        </p:spPr>
      </p:pic>
      <p:sp>
        <p:nvSpPr>
          <p:cNvPr id="2" name="Espace réservé du numéro de diapositive 5">
            <a:extLst>
              <a:ext uri="{FF2B5EF4-FFF2-40B4-BE49-F238E27FC236}">
                <a16:creationId xmlns:a16="http://schemas.microsoft.com/office/drawing/2014/main" id="{B89F0C90-C40F-CB23-2475-49E4A43A09F5}"/>
              </a:ext>
            </a:extLst>
          </p:cNvPr>
          <p:cNvSpPr>
            <a:spLocks noGrp="1"/>
          </p:cNvSpPr>
          <p:nvPr>
            <p:ph type="sldNum" sz="quarter" idx="4"/>
          </p:nvPr>
        </p:nvSpPr>
        <p:spPr>
          <a:xfrm>
            <a:off x="8723700" y="6225083"/>
            <a:ext cx="2743200" cy="365125"/>
          </a:xfrm>
          <a:prstGeom prst="rect">
            <a:avLst/>
          </a:prstGeom>
        </p:spPr>
        <p:txBody>
          <a:bodyPr vert="horz" lIns="91440" tIns="45720" rIns="91440" bIns="45720" rtlCol="0" anchor="ctr"/>
          <a:lstStyle>
            <a:lvl1pPr algn="r">
              <a:defRPr sz="2000">
                <a:solidFill>
                  <a:schemeClr val="bg1"/>
                </a:solidFill>
                <a:latin typeface="Arial" panose="020B0604020202020204" pitchFamily="34" charset="0"/>
              </a:defRPr>
            </a:lvl1pPr>
          </a:lstStyle>
          <a:p>
            <a:fld id="{57B6C845-3440-46FD-8C7A-03C6BB0F62BC}" type="slidenum">
              <a:rPr lang="fr-FR" smtClean="0"/>
              <a:pPr/>
              <a:t>‹N°›</a:t>
            </a:fld>
            <a:endParaRPr lang="fr-FR" dirty="0"/>
          </a:p>
        </p:txBody>
      </p:sp>
    </p:spTree>
    <p:extLst>
      <p:ext uri="{BB962C8B-B14F-4D97-AF65-F5344CB8AC3E}">
        <p14:creationId xmlns:p14="http://schemas.microsoft.com/office/powerpoint/2010/main" val="281412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itre (bleu clair)">
    <p:bg>
      <p:bgPr>
        <a:solidFill>
          <a:schemeClr val="accent2"/>
        </a:solidFill>
        <a:effectLst/>
      </p:bgPr>
    </p:bg>
    <p:spTree>
      <p:nvGrpSpPr>
        <p:cNvPr id="1" name=""/>
        <p:cNvGrpSpPr/>
        <p:nvPr/>
      </p:nvGrpSpPr>
      <p:grpSpPr>
        <a:xfrm>
          <a:off x="0" y="0"/>
          <a:ext cx="0" cy="0"/>
          <a:chOff x="0" y="0"/>
          <a:chExt cx="0" cy="0"/>
        </a:xfrm>
      </p:grpSpPr>
      <p:pic>
        <p:nvPicPr>
          <p:cNvPr id="3" name="Image 2" descr="Une image contenant ver&#10;&#10;Description générée automatiquement avec une confiance moyenne">
            <a:extLst>
              <a:ext uri="{FF2B5EF4-FFF2-40B4-BE49-F238E27FC236}">
                <a16:creationId xmlns:a16="http://schemas.microsoft.com/office/drawing/2014/main" id="{888E77AF-E44B-4747-AF13-B5DDB0C862D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053645" y="1355448"/>
            <a:ext cx="7138356" cy="5502552"/>
          </a:xfrm>
          <a:prstGeom prst="rect">
            <a:avLst/>
          </a:prstGeom>
        </p:spPr>
      </p:pic>
      <p:sp>
        <p:nvSpPr>
          <p:cNvPr id="6" name="Titre 3">
            <a:extLst>
              <a:ext uri="{FF2B5EF4-FFF2-40B4-BE49-F238E27FC236}">
                <a16:creationId xmlns:a16="http://schemas.microsoft.com/office/drawing/2014/main" id="{3C3E2610-BB25-47AE-BA74-0C12AF550A01}"/>
              </a:ext>
            </a:extLst>
          </p:cNvPr>
          <p:cNvSpPr>
            <a:spLocks noGrp="1"/>
          </p:cNvSpPr>
          <p:nvPr>
            <p:ph type="title"/>
          </p:nvPr>
        </p:nvSpPr>
        <p:spPr>
          <a:xfrm>
            <a:off x="368301" y="730250"/>
            <a:ext cx="5105399" cy="4972050"/>
          </a:xfrm>
        </p:spPr>
        <p:txBody>
          <a:bodyPr anchor="t">
            <a:noAutofit/>
          </a:bodyPr>
          <a:lstStyle>
            <a:lvl1pPr>
              <a:lnSpc>
                <a:spcPct val="85000"/>
              </a:lnSpc>
              <a:defRPr sz="4800">
                <a:solidFill>
                  <a:schemeClr val="bg1"/>
                </a:solidFill>
              </a:defRPr>
            </a:lvl1pPr>
          </a:lstStyle>
          <a:p>
            <a:r>
              <a:rPr lang="fr-FR"/>
              <a:t>Modifiez le style du titre</a:t>
            </a:r>
            <a:endParaRPr lang="fr-FR" dirty="0"/>
          </a:p>
        </p:txBody>
      </p:sp>
      <p:sp>
        <p:nvSpPr>
          <p:cNvPr id="9" name="Espace réservé du texte 8">
            <a:extLst>
              <a:ext uri="{FF2B5EF4-FFF2-40B4-BE49-F238E27FC236}">
                <a16:creationId xmlns:a16="http://schemas.microsoft.com/office/drawing/2014/main" id="{59801393-1B27-41D1-A425-C62D4FF9AEDF}"/>
              </a:ext>
            </a:extLst>
          </p:cNvPr>
          <p:cNvSpPr>
            <a:spLocks noGrp="1"/>
          </p:cNvSpPr>
          <p:nvPr>
            <p:ph type="body" sz="quarter" idx="12" hasCustomPrompt="1"/>
          </p:nvPr>
        </p:nvSpPr>
        <p:spPr>
          <a:xfrm>
            <a:off x="368301" y="333065"/>
            <a:ext cx="1140569" cy="307007"/>
          </a:xfrm>
        </p:spPr>
        <p:txBody>
          <a:bodyPr wrap="none"/>
          <a:lstStyle>
            <a:lvl1pPr>
              <a:defRPr sz="2100">
                <a:solidFill>
                  <a:schemeClr val="bg1"/>
                </a:solidFill>
              </a:defRPr>
            </a:lvl1pPr>
          </a:lstStyle>
          <a:p>
            <a:pPr lvl="0"/>
            <a:r>
              <a:rPr lang="fr-FR" dirty="0"/>
              <a:t>Partie 1</a:t>
            </a:r>
          </a:p>
        </p:txBody>
      </p:sp>
      <p:sp>
        <p:nvSpPr>
          <p:cNvPr id="14" name="Espace réservé du pied de page 13">
            <a:extLst>
              <a:ext uri="{FF2B5EF4-FFF2-40B4-BE49-F238E27FC236}">
                <a16:creationId xmlns:a16="http://schemas.microsoft.com/office/drawing/2014/main" id="{C0F1FD4F-0D37-467A-8220-07527E813423}"/>
              </a:ext>
            </a:extLst>
          </p:cNvPr>
          <p:cNvSpPr>
            <a:spLocks noGrp="1"/>
          </p:cNvSpPr>
          <p:nvPr>
            <p:ph type="ftr" sz="quarter" idx="14"/>
          </p:nvPr>
        </p:nvSpPr>
        <p:spPr>
          <a:xfrm>
            <a:off x="8255020" y="6334548"/>
            <a:ext cx="1253549" cy="146194"/>
          </a:xfrm>
        </p:spPr>
        <p:txBody>
          <a:bodyPr/>
          <a:lstStyle>
            <a:lvl1pPr>
              <a:defRPr>
                <a:solidFill>
                  <a:schemeClr val="bg1"/>
                </a:solidFill>
              </a:defRPr>
            </a:lvl1pPr>
          </a:lstStyle>
          <a:p>
            <a:r>
              <a:rPr lang="fr-FR"/>
              <a:t>interrogation BDD TELECOM / Contrôle de cartographie</a:t>
            </a:r>
            <a:endParaRPr lang="fr-FR" dirty="0"/>
          </a:p>
        </p:txBody>
      </p:sp>
      <p:pic>
        <p:nvPicPr>
          <p:cNvPr id="5" name="Image 4" descr="Une image contenant Police, Graphique, logo, symbole&#10;&#10;Description générée automatiquement">
            <a:extLst>
              <a:ext uri="{FF2B5EF4-FFF2-40B4-BE49-F238E27FC236}">
                <a16:creationId xmlns:a16="http://schemas.microsoft.com/office/drawing/2014/main" id="{3BBE4F00-A385-45FC-B2AE-B9A28768ECA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68301" y="6061732"/>
            <a:ext cx="1477651" cy="443805"/>
          </a:xfrm>
          <a:prstGeom prst="rect">
            <a:avLst/>
          </a:prstGeom>
        </p:spPr>
      </p:pic>
      <p:sp>
        <p:nvSpPr>
          <p:cNvPr id="2" name="Espace réservé du numéro de diapositive 5">
            <a:extLst>
              <a:ext uri="{FF2B5EF4-FFF2-40B4-BE49-F238E27FC236}">
                <a16:creationId xmlns:a16="http://schemas.microsoft.com/office/drawing/2014/main" id="{ADDF113C-8127-C68F-ECC6-D2EF94FF3B7C}"/>
              </a:ext>
            </a:extLst>
          </p:cNvPr>
          <p:cNvSpPr>
            <a:spLocks noGrp="1"/>
          </p:cNvSpPr>
          <p:nvPr>
            <p:ph type="sldNum" sz="quarter" idx="4"/>
          </p:nvPr>
        </p:nvSpPr>
        <p:spPr>
          <a:xfrm>
            <a:off x="8723700" y="6225083"/>
            <a:ext cx="2743200" cy="365125"/>
          </a:xfrm>
          <a:prstGeom prst="rect">
            <a:avLst/>
          </a:prstGeom>
        </p:spPr>
        <p:txBody>
          <a:bodyPr vert="horz" lIns="91440" tIns="45720" rIns="91440" bIns="45720" rtlCol="0" anchor="ctr"/>
          <a:lstStyle>
            <a:lvl1pPr algn="r">
              <a:defRPr sz="2000">
                <a:solidFill>
                  <a:schemeClr val="bg1"/>
                </a:solidFill>
                <a:latin typeface="Arial" panose="020B0604020202020204" pitchFamily="34" charset="0"/>
              </a:defRPr>
            </a:lvl1pPr>
          </a:lstStyle>
          <a:p>
            <a:fld id="{57B6C845-3440-46FD-8C7A-03C6BB0F62BC}" type="slidenum">
              <a:rPr lang="fr-FR" smtClean="0"/>
              <a:pPr/>
              <a:t>‹N°›</a:t>
            </a:fld>
            <a:endParaRPr lang="fr-FR" dirty="0"/>
          </a:p>
        </p:txBody>
      </p:sp>
    </p:spTree>
    <p:extLst>
      <p:ext uri="{BB962C8B-B14F-4D97-AF65-F5344CB8AC3E}">
        <p14:creationId xmlns:p14="http://schemas.microsoft.com/office/powerpoint/2010/main" val="403777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apitre (vert)">
    <p:bg>
      <p:bgPr>
        <a:solidFill>
          <a:srgbClr val="8FCAAA"/>
        </a:solidFill>
        <a:effectLst/>
      </p:bgPr>
    </p:bg>
    <p:spTree>
      <p:nvGrpSpPr>
        <p:cNvPr id="1" name=""/>
        <p:cNvGrpSpPr/>
        <p:nvPr/>
      </p:nvGrpSpPr>
      <p:grpSpPr>
        <a:xfrm>
          <a:off x="0" y="0"/>
          <a:ext cx="0" cy="0"/>
          <a:chOff x="0" y="0"/>
          <a:chExt cx="0" cy="0"/>
        </a:xfrm>
      </p:grpSpPr>
      <p:pic>
        <p:nvPicPr>
          <p:cNvPr id="3" name="Image 2" descr="Une image contenant ver&#10;&#10;Description générée automatiquement avec une confiance moyenne">
            <a:extLst>
              <a:ext uri="{FF2B5EF4-FFF2-40B4-BE49-F238E27FC236}">
                <a16:creationId xmlns:a16="http://schemas.microsoft.com/office/drawing/2014/main" id="{888E77AF-E44B-4747-AF13-B5DDB0C862D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053645" y="1355448"/>
            <a:ext cx="7138356" cy="5502552"/>
          </a:xfrm>
          <a:prstGeom prst="rect">
            <a:avLst/>
          </a:prstGeom>
        </p:spPr>
      </p:pic>
      <p:sp>
        <p:nvSpPr>
          <p:cNvPr id="6" name="Titre 3">
            <a:extLst>
              <a:ext uri="{FF2B5EF4-FFF2-40B4-BE49-F238E27FC236}">
                <a16:creationId xmlns:a16="http://schemas.microsoft.com/office/drawing/2014/main" id="{3C3E2610-BB25-47AE-BA74-0C12AF550A01}"/>
              </a:ext>
            </a:extLst>
          </p:cNvPr>
          <p:cNvSpPr>
            <a:spLocks noGrp="1"/>
          </p:cNvSpPr>
          <p:nvPr>
            <p:ph type="title"/>
          </p:nvPr>
        </p:nvSpPr>
        <p:spPr>
          <a:xfrm>
            <a:off x="368301" y="730250"/>
            <a:ext cx="5105399" cy="4972050"/>
          </a:xfrm>
        </p:spPr>
        <p:txBody>
          <a:bodyPr anchor="t">
            <a:noAutofit/>
          </a:bodyPr>
          <a:lstStyle>
            <a:lvl1pPr>
              <a:lnSpc>
                <a:spcPct val="85000"/>
              </a:lnSpc>
              <a:defRPr sz="4800">
                <a:solidFill>
                  <a:schemeClr val="bg1"/>
                </a:solidFill>
              </a:defRPr>
            </a:lvl1pPr>
          </a:lstStyle>
          <a:p>
            <a:r>
              <a:rPr lang="fr-FR"/>
              <a:t>Modifiez le style du titre</a:t>
            </a:r>
            <a:endParaRPr lang="fr-FR" dirty="0"/>
          </a:p>
        </p:txBody>
      </p:sp>
      <p:sp>
        <p:nvSpPr>
          <p:cNvPr id="9" name="Espace réservé du texte 8">
            <a:extLst>
              <a:ext uri="{FF2B5EF4-FFF2-40B4-BE49-F238E27FC236}">
                <a16:creationId xmlns:a16="http://schemas.microsoft.com/office/drawing/2014/main" id="{59801393-1B27-41D1-A425-C62D4FF9AEDF}"/>
              </a:ext>
            </a:extLst>
          </p:cNvPr>
          <p:cNvSpPr>
            <a:spLocks noGrp="1"/>
          </p:cNvSpPr>
          <p:nvPr>
            <p:ph type="body" sz="quarter" idx="12" hasCustomPrompt="1"/>
          </p:nvPr>
        </p:nvSpPr>
        <p:spPr>
          <a:xfrm>
            <a:off x="368301" y="333065"/>
            <a:ext cx="1140569" cy="307007"/>
          </a:xfrm>
        </p:spPr>
        <p:txBody>
          <a:bodyPr wrap="none"/>
          <a:lstStyle>
            <a:lvl1pPr>
              <a:defRPr sz="2100">
                <a:solidFill>
                  <a:schemeClr val="bg1"/>
                </a:solidFill>
              </a:defRPr>
            </a:lvl1pPr>
          </a:lstStyle>
          <a:p>
            <a:pPr lvl="0"/>
            <a:r>
              <a:rPr lang="fr-FR" dirty="0"/>
              <a:t>Partie 1</a:t>
            </a:r>
          </a:p>
        </p:txBody>
      </p:sp>
      <p:sp>
        <p:nvSpPr>
          <p:cNvPr id="14" name="Espace réservé du pied de page 13">
            <a:extLst>
              <a:ext uri="{FF2B5EF4-FFF2-40B4-BE49-F238E27FC236}">
                <a16:creationId xmlns:a16="http://schemas.microsoft.com/office/drawing/2014/main" id="{C0F1FD4F-0D37-467A-8220-07527E813423}"/>
              </a:ext>
            </a:extLst>
          </p:cNvPr>
          <p:cNvSpPr>
            <a:spLocks noGrp="1"/>
          </p:cNvSpPr>
          <p:nvPr>
            <p:ph type="ftr" sz="quarter" idx="14"/>
          </p:nvPr>
        </p:nvSpPr>
        <p:spPr>
          <a:xfrm>
            <a:off x="8303146" y="6334548"/>
            <a:ext cx="1253549" cy="146194"/>
          </a:xfrm>
        </p:spPr>
        <p:txBody>
          <a:bodyPr/>
          <a:lstStyle>
            <a:lvl1pPr>
              <a:defRPr>
                <a:solidFill>
                  <a:schemeClr val="bg1"/>
                </a:solidFill>
              </a:defRPr>
            </a:lvl1pPr>
          </a:lstStyle>
          <a:p>
            <a:r>
              <a:rPr lang="fr-FR"/>
              <a:t>interrogation BDD TELECOM / Contrôle de cartographie</a:t>
            </a:r>
            <a:endParaRPr lang="fr-FR" dirty="0"/>
          </a:p>
        </p:txBody>
      </p:sp>
      <p:pic>
        <p:nvPicPr>
          <p:cNvPr id="5" name="Image 4" descr="Une image contenant Police, Graphique, logo, symbole&#10;&#10;Description générée automatiquement">
            <a:extLst>
              <a:ext uri="{FF2B5EF4-FFF2-40B4-BE49-F238E27FC236}">
                <a16:creationId xmlns:a16="http://schemas.microsoft.com/office/drawing/2014/main" id="{3BBE4F00-A385-45FC-B2AE-B9A28768ECA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68301" y="6061732"/>
            <a:ext cx="1477651" cy="443805"/>
          </a:xfrm>
          <a:prstGeom prst="rect">
            <a:avLst/>
          </a:prstGeom>
        </p:spPr>
      </p:pic>
      <p:sp>
        <p:nvSpPr>
          <p:cNvPr id="2" name="Espace réservé du numéro de diapositive 5">
            <a:extLst>
              <a:ext uri="{FF2B5EF4-FFF2-40B4-BE49-F238E27FC236}">
                <a16:creationId xmlns:a16="http://schemas.microsoft.com/office/drawing/2014/main" id="{0EB42262-AFA3-1039-ABD2-2F9D776E4D89}"/>
              </a:ext>
            </a:extLst>
          </p:cNvPr>
          <p:cNvSpPr>
            <a:spLocks noGrp="1"/>
          </p:cNvSpPr>
          <p:nvPr>
            <p:ph type="sldNum" sz="quarter" idx="4"/>
          </p:nvPr>
        </p:nvSpPr>
        <p:spPr>
          <a:xfrm>
            <a:off x="8723700" y="6225083"/>
            <a:ext cx="2743200" cy="365125"/>
          </a:xfrm>
          <a:prstGeom prst="rect">
            <a:avLst/>
          </a:prstGeom>
        </p:spPr>
        <p:txBody>
          <a:bodyPr vert="horz" lIns="91440" tIns="45720" rIns="91440" bIns="45720" rtlCol="0" anchor="ctr"/>
          <a:lstStyle>
            <a:lvl1pPr algn="r">
              <a:defRPr sz="2000">
                <a:solidFill>
                  <a:schemeClr val="bg1"/>
                </a:solidFill>
                <a:latin typeface="Arial" panose="020B0604020202020204" pitchFamily="34" charset="0"/>
              </a:defRPr>
            </a:lvl1pPr>
          </a:lstStyle>
          <a:p>
            <a:fld id="{57B6C845-3440-46FD-8C7A-03C6BB0F62BC}" type="slidenum">
              <a:rPr lang="fr-FR" smtClean="0"/>
              <a:pPr/>
              <a:t>‹N°›</a:t>
            </a:fld>
            <a:endParaRPr lang="fr-FR" dirty="0"/>
          </a:p>
        </p:txBody>
      </p:sp>
    </p:spTree>
    <p:extLst>
      <p:ext uri="{BB962C8B-B14F-4D97-AF65-F5344CB8AC3E}">
        <p14:creationId xmlns:p14="http://schemas.microsoft.com/office/powerpoint/2010/main" val="229554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hapitre (mauve)">
    <p:bg>
      <p:bgPr>
        <a:solidFill>
          <a:srgbClr val="BCC2E3"/>
        </a:solidFill>
        <a:effectLst/>
      </p:bgPr>
    </p:bg>
    <p:spTree>
      <p:nvGrpSpPr>
        <p:cNvPr id="1" name=""/>
        <p:cNvGrpSpPr/>
        <p:nvPr/>
      </p:nvGrpSpPr>
      <p:grpSpPr>
        <a:xfrm>
          <a:off x="0" y="0"/>
          <a:ext cx="0" cy="0"/>
          <a:chOff x="0" y="0"/>
          <a:chExt cx="0" cy="0"/>
        </a:xfrm>
      </p:grpSpPr>
      <p:pic>
        <p:nvPicPr>
          <p:cNvPr id="8" name="Image 7" descr="Une image contenant ver&#10;&#10;Description générée automatiquement avec une confiance moyenne">
            <a:extLst>
              <a:ext uri="{FF2B5EF4-FFF2-40B4-BE49-F238E27FC236}">
                <a16:creationId xmlns:a16="http://schemas.microsoft.com/office/drawing/2014/main" id="{15E79AAD-07A5-49D8-9B70-4C02E3C901F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053645" y="1355448"/>
            <a:ext cx="7138356" cy="5502552"/>
          </a:xfrm>
          <a:prstGeom prst="rect">
            <a:avLst/>
          </a:prstGeom>
        </p:spPr>
      </p:pic>
      <p:sp>
        <p:nvSpPr>
          <p:cNvPr id="6" name="Titre 3">
            <a:extLst>
              <a:ext uri="{FF2B5EF4-FFF2-40B4-BE49-F238E27FC236}">
                <a16:creationId xmlns:a16="http://schemas.microsoft.com/office/drawing/2014/main" id="{3C3E2610-BB25-47AE-BA74-0C12AF550A01}"/>
              </a:ext>
            </a:extLst>
          </p:cNvPr>
          <p:cNvSpPr>
            <a:spLocks noGrp="1"/>
          </p:cNvSpPr>
          <p:nvPr>
            <p:ph type="title"/>
          </p:nvPr>
        </p:nvSpPr>
        <p:spPr>
          <a:xfrm>
            <a:off x="368301" y="730250"/>
            <a:ext cx="5105399" cy="4972050"/>
          </a:xfrm>
        </p:spPr>
        <p:txBody>
          <a:bodyPr anchor="t">
            <a:noAutofit/>
          </a:bodyPr>
          <a:lstStyle>
            <a:lvl1pPr>
              <a:lnSpc>
                <a:spcPct val="85000"/>
              </a:lnSpc>
              <a:defRPr sz="4800">
                <a:solidFill>
                  <a:schemeClr val="bg1"/>
                </a:solidFill>
              </a:defRPr>
            </a:lvl1pPr>
          </a:lstStyle>
          <a:p>
            <a:r>
              <a:rPr lang="fr-FR"/>
              <a:t>Modifiez le style du titre</a:t>
            </a:r>
            <a:endParaRPr lang="fr-FR" dirty="0"/>
          </a:p>
        </p:txBody>
      </p:sp>
      <p:sp>
        <p:nvSpPr>
          <p:cNvPr id="9" name="Espace réservé du texte 8">
            <a:extLst>
              <a:ext uri="{FF2B5EF4-FFF2-40B4-BE49-F238E27FC236}">
                <a16:creationId xmlns:a16="http://schemas.microsoft.com/office/drawing/2014/main" id="{59801393-1B27-41D1-A425-C62D4FF9AEDF}"/>
              </a:ext>
            </a:extLst>
          </p:cNvPr>
          <p:cNvSpPr>
            <a:spLocks noGrp="1"/>
          </p:cNvSpPr>
          <p:nvPr>
            <p:ph type="body" sz="quarter" idx="12" hasCustomPrompt="1"/>
          </p:nvPr>
        </p:nvSpPr>
        <p:spPr>
          <a:xfrm>
            <a:off x="368301" y="333065"/>
            <a:ext cx="1140569" cy="307007"/>
          </a:xfrm>
        </p:spPr>
        <p:txBody>
          <a:bodyPr wrap="none"/>
          <a:lstStyle>
            <a:lvl1pPr>
              <a:defRPr sz="2100">
                <a:solidFill>
                  <a:schemeClr val="bg1"/>
                </a:solidFill>
              </a:defRPr>
            </a:lvl1pPr>
          </a:lstStyle>
          <a:p>
            <a:pPr lvl="0"/>
            <a:r>
              <a:rPr lang="fr-FR" dirty="0"/>
              <a:t>Partie 1</a:t>
            </a:r>
          </a:p>
        </p:txBody>
      </p:sp>
      <p:sp>
        <p:nvSpPr>
          <p:cNvPr id="14" name="Espace réservé du pied de page 13">
            <a:extLst>
              <a:ext uri="{FF2B5EF4-FFF2-40B4-BE49-F238E27FC236}">
                <a16:creationId xmlns:a16="http://schemas.microsoft.com/office/drawing/2014/main" id="{C0F1FD4F-0D37-467A-8220-07527E813423}"/>
              </a:ext>
            </a:extLst>
          </p:cNvPr>
          <p:cNvSpPr>
            <a:spLocks noGrp="1"/>
          </p:cNvSpPr>
          <p:nvPr>
            <p:ph type="ftr" sz="quarter" idx="14"/>
          </p:nvPr>
        </p:nvSpPr>
        <p:spPr>
          <a:xfrm>
            <a:off x="8235769" y="6334548"/>
            <a:ext cx="1253549" cy="146194"/>
          </a:xfrm>
        </p:spPr>
        <p:txBody>
          <a:bodyPr/>
          <a:lstStyle>
            <a:lvl1pPr>
              <a:defRPr>
                <a:solidFill>
                  <a:schemeClr val="bg1"/>
                </a:solidFill>
              </a:defRPr>
            </a:lvl1pPr>
          </a:lstStyle>
          <a:p>
            <a:r>
              <a:rPr lang="fr-FR"/>
              <a:t>interrogation BDD TELECOM / Contrôle de cartographie</a:t>
            </a:r>
            <a:endParaRPr lang="fr-FR" dirty="0"/>
          </a:p>
        </p:txBody>
      </p:sp>
      <p:pic>
        <p:nvPicPr>
          <p:cNvPr id="11" name="Image 10" descr="Une image contenant Police, Graphique, logo, symbole&#10;&#10;Description générée automatiquement">
            <a:extLst>
              <a:ext uri="{FF2B5EF4-FFF2-40B4-BE49-F238E27FC236}">
                <a16:creationId xmlns:a16="http://schemas.microsoft.com/office/drawing/2014/main" id="{D2F60B04-289A-47AE-8947-355524273DB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68301" y="6061732"/>
            <a:ext cx="1477651" cy="443805"/>
          </a:xfrm>
          <a:prstGeom prst="rect">
            <a:avLst/>
          </a:prstGeom>
        </p:spPr>
      </p:pic>
      <p:sp>
        <p:nvSpPr>
          <p:cNvPr id="2" name="Espace réservé du numéro de diapositive 5">
            <a:extLst>
              <a:ext uri="{FF2B5EF4-FFF2-40B4-BE49-F238E27FC236}">
                <a16:creationId xmlns:a16="http://schemas.microsoft.com/office/drawing/2014/main" id="{B708511B-1D7F-2E4D-B1D0-9CC98FEA0AE2}"/>
              </a:ext>
            </a:extLst>
          </p:cNvPr>
          <p:cNvSpPr>
            <a:spLocks noGrp="1"/>
          </p:cNvSpPr>
          <p:nvPr>
            <p:ph type="sldNum" sz="quarter" idx="4"/>
          </p:nvPr>
        </p:nvSpPr>
        <p:spPr>
          <a:xfrm>
            <a:off x="8723700" y="6225083"/>
            <a:ext cx="2743200" cy="365125"/>
          </a:xfrm>
          <a:prstGeom prst="rect">
            <a:avLst/>
          </a:prstGeom>
        </p:spPr>
        <p:txBody>
          <a:bodyPr vert="horz" lIns="91440" tIns="45720" rIns="91440" bIns="45720" rtlCol="0" anchor="ctr"/>
          <a:lstStyle>
            <a:lvl1pPr algn="r">
              <a:defRPr sz="2000">
                <a:solidFill>
                  <a:schemeClr val="bg1"/>
                </a:solidFill>
                <a:latin typeface="Arial" panose="020B0604020202020204" pitchFamily="34" charset="0"/>
              </a:defRPr>
            </a:lvl1pPr>
          </a:lstStyle>
          <a:p>
            <a:fld id="{57B6C845-3440-46FD-8C7A-03C6BB0F62BC}" type="slidenum">
              <a:rPr lang="fr-FR" smtClean="0"/>
              <a:pPr/>
              <a:t>‹N°›</a:t>
            </a:fld>
            <a:endParaRPr lang="fr-FR" dirty="0"/>
          </a:p>
        </p:txBody>
      </p:sp>
    </p:spTree>
    <p:extLst>
      <p:ext uri="{BB962C8B-B14F-4D97-AF65-F5344CB8AC3E}">
        <p14:creationId xmlns:p14="http://schemas.microsoft.com/office/powerpoint/2010/main" val="1191462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hapitre (rose)">
    <p:bg>
      <p:bgPr>
        <a:solidFill>
          <a:srgbClr val="F7BDB8"/>
        </a:solidFill>
        <a:effectLst/>
      </p:bgPr>
    </p:bg>
    <p:spTree>
      <p:nvGrpSpPr>
        <p:cNvPr id="1" name=""/>
        <p:cNvGrpSpPr/>
        <p:nvPr/>
      </p:nvGrpSpPr>
      <p:grpSpPr>
        <a:xfrm>
          <a:off x="0" y="0"/>
          <a:ext cx="0" cy="0"/>
          <a:chOff x="0" y="0"/>
          <a:chExt cx="0" cy="0"/>
        </a:xfrm>
      </p:grpSpPr>
      <p:pic>
        <p:nvPicPr>
          <p:cNvPr id="8" name="Image 7" descr="Une image contenant ver&#10;&#10;Description générée automatiquement avec une confiance moyenne">
            <a:extLst>
              <a:ext uri="{FF2B5EF4-FFF2-40B4-BE49-F238E27FC236}">
                <a16:creationId xmlns:a16="http://schemas.microsoft.com/office/drawing/2014/main" id="{65521B35-B87B-459E-A3D3-D4629F0CA0A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053645" y="1355448"/>
            <a:ext cx="7138356" cy="5502552"/>
          </a:xfrm>
          <a:prstGeom prst="rect">
            <a:avLst/>
          </a:prstGeom>
        </p:spPr>
      </p:pic>
      <p:sp>
        <p:nvSpPr>
          <p:cNvPr id="6" name="Titre 3">
            <a:extLst>
              <a:ext uri="{FF2B5EF4-FFF2-40B4-BE49-F238E27FC236}">
                <a16:creationId xmlns:a16="http://schemas.microsoft.com/office/drawing/2014/main" id="{3C3E2610-BB25-47AE-BA74-0C12AF550A01}"/>
              </a:ext>
            </a:extLst>
          </p:cNvPr>
          <p:cNvSpPr>
            <a:spLocks noGrp="1"/>
          </p:cNvSpPr>
          <p:nvPr>
            <p:ph type="title"/>
          </p:nvPr>
        </p:nvSpPr>
        <p:spPr>
          <a:xfrm>
            <a:off x="368301" y="730250"/>
            <a:ext cx="5105399" cy="4972050"/>
          </a:xfrm>
        </p:spPr>
        <p:txBody>
          <a:bodyPr anchor="t">
            <a:noAutofit/>
          </a:bodyPr>
          <a:lstStyle>
            <a:lvl1pPr>
              <a:lnSpc>
                <a:spcPct val="85000"/>
              </a:lnSpc>
              <a:defRPr sz="4800">
                <a:solidFill>
                  <a:schemeClr val="bg1"/>
                </a:solidFill>
              </a:defRPr>
            </a:lvl1pPr>
          </a:lstStyle>
          <a:p>
            <a:r>
              <a:rPr lang="fr-FR"/>
              <a:t>Modifiez le style du titre</a:t>
            </a:r>
            <a:endParaRPr lang="fr-FR" dirty="0"/>
          </a:p>
        </p:txBody>
      </p:sp>
      <p:sp>
        <p:nvSpPr>
          <p:cNvPr id="9" name="Espace réservé du texte 8">
            <a:extLst>
              <a:ext uri="{FF2B5EF4-FFF2-40B4-BE49-F238E27FC236}">
                <a16:creationId xmlns:a16="http://schemas.microsoft.com/office/drawing/2014/main" id="{59801393-1B27-41D1-A425-C62D4FF9AEDF}"/>
              </a:ext>
            </a:extLst>
          </p:cNvPr>
          <p:cNvSpPr>
            <a:spLocks noGrp="1"/>
          </p:cNvSpPr>
          <p:nvPr>
            <p:ph type="body" sz="quarter" idx="12" hasCustomPrompt="1"/>
          </p:nvPr>
        </p:nvSpPr>
        <p:spPr>
          <a:xfrm>
            <a:off x="368301" y="333065"/>
            <a:ext cx="1140569" cy="307007"/>
          </a:xfrm>
        </p:spPr>
        <p:txBody>
          <a:bodyPr wrap="none"/>
          <a:lstStyle>
            <a:lvl1pPr>
              <a:defRPr sz="2100">
                <a:solidFill>
                  <a:schemeClr val="bg1"/>
                </a:solidFill>
              </a:defRPr>
            </a:lvl1pPr>
          </a:lstStyle>
          <a:p>
            <a:pPr lvl="0"/>
            <a:r>
              <a:rPr lang="fr-FR" dirty="0"/>
              <a:t>Partie 1</a:t>
            </a:r>
          </a:p>
        </p:txBody>
      </p:sp>
      <p:sp>
        <p:nvSpPr>
          <p:cNvPr id="14" name="Espace réservé du pied de page 13">
            <a:extLst>
              <a:ext uri="{FF2B5EF4-FFF2-40B4-BE49-F238E27FC236}">
                <a16:creationId xmlns:a16="http://schemas.microsoft.com/office/drawing/2014/main" id="{C0F1FD4F-0D37-467A-8220-07527E813423}"/>
              </a:ext>
            </a:extLst>
          </p:cNvPr>
          <p:cNvSpPr>
            <a:spLocks noGrp="1"/>
          </p:cNvSpPr>
          <p:nvPr>
            <p:ph type="ftr" sz="quarter" idx="14"/>
          </p:nvPr>
        </p:nvSpPr>
        <p:spPr>
          <a:xfrm>
            <a:off x="8274270" y="6283634"/>
            <a:ext cx="1253549" cy="146194"/>
          </a:xfrm>
        </p:spPr>
        <p:txBody>
          <a:bodyPr/>
          <a:lstStyle>
            <a:lvl1pPr>
              <a:defRPr>
                <a:solidFill>
                  <a:schemeClr val="bg1"/>
                </a:solidFill>
              </a:defRPr>
            </a:lvl1pPr>
          </a:lstStyle>
          <a:p>
            <a:r>
              <a:rPr lang="fr-FR"/>
              <a:t>interrogation BDD TELECOM / Contrôle de cartographie</a:t>
            </a:r>
            <a:endParaRPr lang="fr-FR" dirty="0"/>
          </a:p>
        </p:txBody>
      </p:sp>
      <p:pic>
        <p:nvPicPr>
          <p:cNvPr id="11" name="Image 10" descr="Une image contenant Police, Graphique, logo, symbole&#10;&#10;Description générée automatiquement">
            <a:extLst>
              <a:ext uri="{FF2B5EF4-FFF2-40B4-BE49-F238E27FC236}">
                <a16:creationId xmlns:a16="http://schemas.microsoft.com/office/drawing/2014/main" id="{42E9661C-C865-4F56-8B3A-ADCFFA67AC0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68301" y="6061732"/>
            <a:ext cx="1477651" cy="443805"/>
          </a:xfrm>
          <a:prstGeom prst="rect">
            <a:avLst/>
          </a:prstGeom>
        </p:spPr>
      </p:pic>
      <p:sp>
        <p:nvSpPr>
          <p:cNvPr id="2" name="Espace réservé du numéro de diapositive 5">
            <a:extLst>
              <a:ext uri="{FF2B5EF4-FFF2-40B4-BE49-F238E27FC236}">
                <a16:creationId xmlns:a16="http://schemas.microsoft.com/office/drawing/2014/main" id="{9DCAC170-156D-3F18-AB65-FF5A6C0162BD}"/>
              </a:ext>
            </a:extLst>
          </p:cNvPr>
          <p:cNvSpPr>
            <a:spLocks noGrp="1"/>
          </p:cNvSpPr>
          <p:nvPr>
            <p:ph type="sldNum" sz="quarter" idx="4"/>
          </p:nvPr>
        </p:nvSpPr>
        <p:spPr>
          <a:xfrm>
            <a:off x="8723700" y="6225083"/>
            <a:ext cx="2743200" cy="365125"/>
          </a:xfrm>
          <a:prstGeom prst="rect">
            <a:avLst/>
          </a:prstGeom>
        </p:spPr>
        <p:txBody>
          <a:bodyPr vert="horz" lIns="91440" tIns="45720" rIns="91440" bIns="45720" rtlCol="0" anchor="ctr"/>
          <a:lstStyle>
            <a:lvl1pPr algn="r">
              <a:defRPr sz="2000">
                <a:solidFill>
                  <a:schemeClr val="bg1"/>
                </a:solidFill>
                <a:latin typeface="Arial" panose="020B0604020202020204" pitchFamily="34" charset="0"/>
              </a:defRPr>
            </a:lvl1pPr>
          </a:lstStyle>
          <a:p>
            <a:fld id="{57B6C845-3440-46FD-8C7A-03C6BB0F62BC}" type="slidenum">
              <a:rPr lang="fr-FR" smtClean="0"/>
              <a:pPr/>
              <a:t>‹N°›</a:t>
            </a:fld>
            <a:endParaRPr lang="fr-FR" dirty="0"/>
          </a:p>
        </p:txBody>
      </p:sp>
    </p:spTree>
    <p:extLst>
      <p:ext uri="{BB962C8B-B14F-4D97-AF65-F5344CB8AC3E}">
        <p14:creationId xmlns:p14="http://schemas.microsoft.com/office/powerpoint/2010/main" val="409493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hapitre (orange)">
    <p:bg>
      <p:bgPr>
        <a:solidFill>
          <a:srgbClr val="F8B578"/>
        </a:solidFill>
        <a:effectLst/>
      </p:bgPr>
    </p:bg>
    <p:spTree>
      <p:nvGrpSpPr>
        <p:cNvPr id="1" name=""/>
        <p:cNvGrpSpPr/>
        <p:nvPr/>
      </p:nvGrpSpPr>
      <p:grpSpPr>
        <a:xfrm>
          <a:off x="0" y="0"/>
          <a:ext cx="0" cy="0"/>
          <a:chOff x="0" y="0"/>
          <a:chExt cx="0" cy="0"/>
        </a:xfrm>
      </p:grpSpPr>
      <p:pic>
        <p:nvPicPr>
          <p:cNvPr id="8" name="Image 7" descr="Une image contenant ver&#10;&#10;Description générée automatiquement avec une confiance moyenne">
            <a:extLst>
              <a:ext uri="{FF2B5EF4-FFF2-40B4-BE49-F238E27FC236}">
                <a16:creationId xmlns:a16="http://schemas.microsoft.com/office/drawing/2014/main" id="{487C664C-7F94-44AC-B8CD-C7897AD702C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053645" y="1355448"/>
            <a:ext cx="7138356" cy="5502552"/>
          </a:xfrm>
          <a:prstGeom prst="rect">
            <a:avLst/>
          </a:prstGeom>
        </p:spPr>
      </p:pic>
      <p:sp>
        <p:nvSpPr>
          <p:cNvPr id="6" name="Titre 3">
            <a:extLst>
              <a:ext uri="{FF2B5EF4-FFF2-40B4-BE49-F238E27FC236}">
                <a16:creationId xmlns:a16="http://schemas.microsoft.com/office/drawing/2014/main" id="{3C3E2610-BB25-47AE-BA74-0C12AF550A01}"/>
              </a:ext>
            </a:extLst>
          </p:cNvPr>
          <p:cNvSpPr>
            <a:spLocks noGrp="1"/>
          </p:cNvSpPr>
          <p:nvPr>
            <p:ph type="title"/>
          </p:nvPr>
        </p:nvSpPr>
        <p:spPr>
          <a:xfrm>
            <a:off x="368301" y="730250"/>
            <a:ext cx="5105399" cy="4972050"/>
          </a:xfrm>
        </p:spPr>
        <p:txBody>
          <a:bodyPr anchor="t">
            <a:noAutofit/>
          </a:bodyPr>
          <a:lstStyle>
            <a:lvl1pPr>
              <a:lnSpc>
                <a:spcPct val="85000"/>
              </a:lnSpc>
              <a:defRPr sz="4800">
                <a:solidFill>
                  <a:schemeClr val="bg1"/>
                </a:solidFill>
              </a:defRPr>
            </a:lvl1pPr>
          </a:lstStyle>
          <a:p>
            <a:r>
              <a:rPr lang="fr-FR"/>
              <a:t>Modifiez le style du titre</a:t>
            </a:r>
            <a:endParaRPr lang="fr-FR" dirty="0"/>
          </a:p>
        </p:txBody>
      </p:sp>
      <p:sp>
        <p:nvSpPr>
          <p:cNvPr id="9" name="Espace réservé du texte 8">
            <a:extLst>
              <a:ext uri="{FF2B5EF4-FFF2-40B4-BE49-F238E27FC236}">
                <a16:creationId xmlns:a16="http://schemas.microsoft.com/office/drawing/2014/main" id="{59801393-1B27-41D1-A425-C62D4FF9AEDF}"/>
              </a:ext>
            </a:extLst>
          </p:cNvPr>
          <p:cNvSpPr>
            <a:spLocks noGrp="1"/>
          </p:cNvSpPr>
          <p:nvPr>
            <p:ph type="body" sz="quarter" idx="12" hasCustomPrompt="1"/>
          </p:nvPr>
        </p:nvSpPr>
        <p:spPr>
          <a:xfrm>
            <a:off x="368301" y="333065"/>
            <a:ext cx="1140569" cy="307007"/>
          </a:xfrm>
        </p:spPr>
        <p:txBody>
          <a:bodyPr wrap="none"/>
          <a:lstStyle>
            <a:lvl1pPr>
              <a:defRPr sz="2100">
                <a:solidFill>
                  <a:schemeClr val="bg1"/>
                </a:solidFill>
              </a:defRPr>
            </a:lvl1pPr>
          </a:lstStyle>
          <a:p>
            <a:pPr lvl="0"/>
            <a:r>
              <a:rPr lang="fr-FR" dirty="0"/>
              <a:t>Partie 1</a:t>
            </a:r>
          </a:p>
        </p:txBody>
      </p:sp>
      <p:sp>
        <p:nvSpPr>
          <p:cNvPr id="14" name="Espace réservé du pied de page 13">
            <a:extLst>
              <a:ext uri="{FF2B5EF4-FFF2-40B4-BE49-F238E27FC236}">
                <a16:creationId xmlns:a16="http://schemas.microsoft.com/office/drawing/2014/main" id="{C0F1FD4F-0D37-467A-8220-07527E813423}"/>
              </a:ext>
            </a:extLst>
          </p:cNvPr>
          <p:cNvSpPr>
            <a:spLocks noGrp="1"/>
          </p:cNvSpPr>
          <p:nvPr>
            <p:ph type="ftr" sz="quarter" idx="14"/>
          </p:nvPr>
        </p:nvSpPr>
        <p:spPr>
          <a:xfrm>
            <a:off x="8255020" y="6334548"/>
            <a:ext cx="1253549" cy="146194"/>
          </a:xfrm>
        </p:spPr>
        <p:txBody>
          <a:bodyPr/>
          <a:lstStyle>
            <a:lvl1pPr>
              <a:defRPr>
                <a:solidFill>
                  <a:schemeClr val="bg1"/>
                </a:solidFill>
              </a:defRPr>
            </a:lvl1pPr>
          </a:lstStyle>
          <a:p>
            <a:r>
              <a:rPr lang="fr-FR"/>
              <a:t>interrogation BDD TELECOM / Contrôle de cartographie</a:t>
            </a:r>
            <a:endParaRPr lang="fr-FR" dirty="0"/>
          </a:p>
        </p:txBody>
      </p:sp>
      <p:pic>
        <p:nvPicPr>
          <p:cNvPr id="11" name="Image 10" descr="Une image contenant Police, Graphique, logo, symbole&#10;&#10;Description générée automatiquement">
            <a:extLst>
              <a:ext uri="{FF2B5EF4-FFF2-40B4-BE49-F238E27FC236}">
                <a16:creationId xmlns:a16="http://schemas.microsoft.com/office/drawing/2014/main" id="{C7C9AD7A-63FC-4E2B-AA82-FD288AF1B1E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68301" y="6061732"/>
            <a:ext cx="1477651" cy="443805"/>
          </a:xfrm>
          <a:prstGeom prst="rect">
            <a:avLst/>
          </a:prstGeom>
        </p:spPr>
      </p:pic>
      <p:sp>
        <p:nvSpPr>
          <p:cNvPr id="2" name="Espace réservé du numéro de diapositive 5">
            <a:extLst>
              <a:ext uri="{FF2B5EF4-FFF2-40B4-BE49-F238E27FC236}">
                <a16:creationId xmlns:a16="http://schemas.microsoft.com/office/drawing/2014/main" id="{DEDFB336-CD4D-A1D5-FAC4-B21997499193}"/>
              </a:ext>
            </a:extLst>
          </p:cNvPr>
          <p:cNvSpPr>
            <a:spLocks noGrp="1"/>
          </p:cNvSpPr>
          <p:nvPr>
            <p:ph type="sldNum" sz="quarter" idx="4"/>
          </p:nvPr>
        </p:nvSpPr>
        <p:spPr>
          <a:xfrm>
            <a:off x="8723700" y="6225083"/>
            <a:ext cx="2743200" cy="365125"/>
          </a:xfrm>
          <a:prstGeom prst="rect">
            <a:avLst/>
          </a:prstGeom>
        </p:spPr>
        <p:txBody>
          <a:bodyPr vert="horz" lIns="91440" tIns="45720" rIns="91440" bIns="45720" rtlCol="0" anchor="ctr"/>
          <a:lstStyle>
            <a:lvl1pPr algn="r">
              <a:defRPr sz="2000">
                <a:solidFill>
                  <a:schemeClr val="bg1"/>
                </a:solidFill>
                <a:latin typeface="Arial" panose="020B0604020202020204" pitchFamily="34" charset="0"/>
              </a:defRPr>
            </a:lvl1pPr>
          </a:lstStyle>
          <a:p>
            <a:fld id="{57B6C845-3440-46FD-8C7A-03C6BB0F62BC}" type="slidenum">
              <a:rPr lang="fr-FR" smtClean="0"/>
              <a:pPr/>
              <a:t>‹N°›</a:t>
            </a:fld>
            <a:endParaRPr lang="fr-FR" dirty="0"/>
          </a:p>
        </p:txBody>
      </p:sp>
    </p:spTree>
    <p:extLst>
      <p:ext uri="{BB962C8B-B14F-4D97-AF65-F5344CB8AC3E}">
        <p14:creationId xmlns:p14="http://schemas.microsoft.com/office/powerpoint/2010/main" val="53228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 sous-titr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5" name="Espace réservé du texte 4">
            <a:extLst>
              <a:ext uri="{FF2B5EF4-FFF2-40B4-BE49-F238E27FC236}">
                <a16:creationId xmlns:a16="http://schemas.microsoft.com/office/drawing/2014/main" id="{365F0353-00A2-40EA-A958-D00396668EC7}"/>
              </a:ext>
            </a:extLst>
          </p:cNvPr>
          <p:cNvSpPr>
            <a:spLocks noGrp="1"/>
          </p:cNvSpPr>
          <p:nvPr>
            <p:ph type="body" sz="quarter" idx="10"/>
          </p:nvPr>
        </p:nvSpPr>
        <p:spPr>
          <a:xfrm>
            <a:off x="1229157" y="818488"/>
            <a:ext cx="8561388" cy="1224000"/>
          </a:xfrm>
        </p:spPr>
        <p:txBody>
          <a:bodyPr>
            <a:normAutofit/>
          </a:bodyPr>
          <a:lstStyle>
            <a:lvl1pPr>
              <a:spcBef>
                <a:spcPts val="0"/>
              </a:spcBef>
              <a:spcAft>
                <a:spcPts val="0"/>
              </a:spcAft>
              <a:defRPr sz="2800" cap="none" baseline="0"/>
            </a:lvl1pPr>
          </a:lstStyle>
          <a:p>
            <a:pPr lvl="0"/>
            <a:r>
              <a:rPr lang="fr-FR"/>
              <a:t>Cliquez pour modifier les styles du texte du masque</a:t>
            </a:r>
          </a:p>
        </p:txBody>
      </p:sp>
      <p:sp>
        <p:nvSpPr>
          <p:cNvPr id="7" name="Espace réservé du pied de page 6">
            <a:extLst>
              <a:ext uri="{FF2B5EF4-FFF2-40B4-BE49-F238E27FC236}">
                <a16:creationId xmlns:a16="http://schemas.microsoft.com/office/drawing/2014/main" id="{69B4A4E4-5772-4350-859A-816CE279B3A5}"/>
              </a:ext>
            </a:extLst>
          </p:cNvPr>
          <p:cNvSpPr>
            <a:spLocks noGrp="1"/>
          </p:cNvSpPr>
          <p:nvPr>
            <p:ph type="ftr" sz="quarter" idx="12"/>
          </p:nvPr>
        </p:nvSpPr>
        <p:spPr>
          <a:xfrm>
            <a:off x="4527541" y="6363233"/>
            <a:ext cx="3454472" cy="146194"/>
          </a:xfrm>
        </p:spPr>
        <p:txBody>
          <a:bodyPr/>
          <a:lstStyle>
            <a:lvl1pPr>
              <a:defRPr>
                <a:latin typeface="Arial" panose="020B0604020202020204" pitchFamily="34" charset="0"/>
              </a:defRPr>
            </a:lvl1pPr>
          </a:lstStyle>
          <a:p>
            <a:r>
              <a:rPr lang="fr-FR"/>
              <a:t>interrogation BDD TELECOM / Contrôle de cartographie</a:t>
            </a:r>
            <a:endParaRPr lang="fr-FR" dirty="0"/>
          </a:p>
        </p:txBody>
      </p:sp>
      <p:sp>
        <p:nvSpPr>
          <p:cNvPr id="3" name="Espace réservé du numéro de diapositive 5">
            <a:extLst>
              <a:ext uri="{FF2B5EF4-FFF2-40B4-BE49-F238E27FC236}">
                <a16:creationId xmlns:a16="http://schemas.microsoft.com/office/drawing/2014/main" id="{A10671A8-C3C6-86C1-3C5F-34989893CEFE}"/>
              </a:ext>
            </a:extLst>
          </p:cNvPr>
          <p:cNvSpPr>
            <a:spLocks noGrp="1"/>
          </p:cNvSpPr>
          <p:nvPr>
            <p:ph type="sldNum" sz="quarter" idx="4"/>
          </p:nvPr>
        </p:nvSpPr>
        <p:spPr>
          <a:xfrm>
            <a:off x="8723700" y="6225083"/>
            <a:ext cx="2743200" cy="365125"/>
          </a:xfrm>
          <a:prstGeom prst="rect">
            <a:avLst/>
          </a:prstGeom>
        </p:spPr>
        <p:txBody>
          <a:bodyPr vert="horz" lIns="91440" tIns="45720" rIns="91440" bIns="45720" rtlCol="0" anchor="ctr"/>
          <a:lstStyle>
            <a:lvl1pPr algn="r">
              <a:defRPr sz="2000">
                <a:solidFill>
                  <a:srgbClr val="12506C"/>
                </a:solidFill>
                <a:latin typeface="Arial" panose="020B0604020202020204" pitchFamily="34" charset="0"/>
              </a:defRPr>
            </a:lvl1pPr>
          </a:lstStyle>
          <a:p>
            <a:fld id="{57B6C845-3440-46FD-8C7A-03C6BB0F62BC}" type="slidenum">
              <a:rPr lang="fr-FR" smtClean="0"/>
              <a:pPr/>
              <a:t>‹N°›</a:t>
            </a:fld>
            <a:endParaRPr lang="fr-FR" dirty="0"/>
          </a:p>
        </p:txBody>
      </p:sp>
    </p:spTree>
    <p:extLst>
      <p:ext uri="{BB962C8B-B14F-4D97-AF65-F5344CB8AC3E}">
        <p14:creationId xmlns:p14="http://schemas.microsoft.com/office/powerpoint/2010/main" val="3150986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verture - 2 (avec photo)">
    <p:bg>
      <p:bgPr>
        <a:solidFill>
          <a:srgbClr val="004369"/>
        </a:solid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914A539-3021-4D44-8464-4D404E30E72F}"/>
              </a:ext>
            </a:extLst>
          </p:cNvPr>
          <p:cNvSpPr>
            <a:spLocks noGrp="1"/>
          </p:cNvSpPr>
          <p:nvPr>
            <p:ph type="title"/>
          </p:nvPr>
        </p:nvSpPr>
        <p:spPr>
          <a:xfrm>
            <a:off x="368301" y="1581150"/>
            <a:ext cx="5562600" cy="2736850"/>
          </a:xfrm>
        </p:spPr>
        <p:txBody>
          <a:bodyPr>
            <a:noAutofit/>
          </a:bodyPr>
          <a:lstStyle>
            <a:lvl1pPr>
              <a:lnSpc>
                <a:spcPct val="85000"/>
              </a:lnSpc>
              <a:defRPr sz="4800">
                <a:solidFill>
                  <a:schemeClr val="bg1"/>
                </a:solidFill>
                <a:latin typeface="+mj-lt"/>
              </a:defRPr>
            </a:lvl1pPr>
          </a:lstStyle>
          <a:p>
            <a:r>
              <a:rPr lang="fr-FR"/>
              <a:t>Modifiez le style du titre</a:t>
            </a:r>
            <a:endParaRPr lang="fr-FR" dirty="0"/>
          </a:p>
        </p:txBody>
      </p:sp>
      <p:sp>
        <p:nvSpPr>
          <p:cNvPr id="25" name="Espace réservé du texte 24">
            <a:extLst>
              <a:ext uri="{FF2B5EF4-FFF2-40B4-BE49-F238E27FC236}">
                <a16:creationId xmlns:a16="http://schemas.microsoft.com/office/drawing/2014/main" id="{62C7E0BD-02E3-4BB5-BF33-9B62D7296800}"/>
              </a:ext>
            </a:extLst>
          </p:cNvPr>
          <p:cNvSpPr>
            <a:spLocks noGrp="1"/>
          </p:cNvSpPr>
          <p:nvPr userDrawn="1">
            <p:ph type="body" sz="quarter" idx="12" hasCustomPrompt="1"/>
          </p:nvPr>
        </p:nvSpPr>
        <p:spPr>
          <a:xfrm>
            <a:off x="380182" y="4682087"/>
            <a:ext cx="1289073" cy="263149"/>
          </a:xfrm>
        </p:spPr>
        <p:txBody>
          <a:bodyPr>
            <a:normAutofit/>
          </a:bodyPr>
          <a:lstStyle>
            <a:lvl1pPr>
              <a:defRPr sz="1800" cap="none" baseline="0">
                <a:solidFill>
                  <a:schemeClr val="bg1"/>
                </a:solidFill>
                <a:latin typeface="+mj-lt"/>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100">
                <a:solidFill>
                  <a:schemeClr val="bg1"/>
                </a:solidFill>
              </a:defRPr>
            </a:lvl5pPr>
          </a:lstStyle>
          <a:p>
            <a:pPr lvl="0"/>
            <a:r>
              <a:rPr lang="fr-FR" dirty="0"/>
              <a:t>Date</a:t>
            </a:r>
          </a:p>
        </p:txBody>
      </p:sp>
      <p:sp>
        <p:nvSpPr>
          <p:cNvPr id="28" name="Espace réservé du texte 24">
            <a:extLst>
              <a:ext uri="{FF2B5EF4-FFF2-40B4-BE49-F238E27FC236}">
                <a16:creationId xmlns:a16="http://schemas.microsoft.com/office/drawing/2014/main" id="{84184C82-9799-4458-A546-9C319B35C159}"/>
              </a:ext>
            </a:extLst>
          </p:cNvPr>
          <p:cNvSpPr>
            <a:spLocks noGrp="1"/>
          </p:cNvSpPr>
          <p:nvPr userDrawn="1">
            <p:ph type="body" sz="quarter" idx="13" hasCustomPrompt="1"/>
          </p:nvPr>
        </p:nvSpPr>
        <p:spPr>
          <a:xfrm>
            <a:off x="360361" y="5013701"/>
            <a:ext cx="2598468" cy="263149"/>
          </a:xfrm>
        </p:spPr>
        <p:txBody>
          <a:bodyPr wrap="none"/>
          <a:lstStyle>
            <a:lvl1pPr>
              <a:defRPr sz="1800" b="0" cap="none" spc="0" baseline="0">
                <a:solidFill>
                  <a:schemeClr val="bg1"/>
                </a:solidFill>
                <a:latin typeface="+mj-lt"/>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100">
                <a:solidFill>
                  <a:schemeClr val="bg1"/>
                </a:solidFill>
              </a:defRPr>
            </a:lvl5pPr>
          </a:lstStyle>
          <a:p>
            <a:pPr lvl="0"/>
            <a:r>
              <a:rPr lang="fr-FR" dirty="0" err="1"/>
              <a:t>auteur.rice</a:t>
            </a:r>
            <a:r>
              <a:rPr lang="fr-FR" dirty="0"/>
              <a:t> Prénom NOM</a:t>
            </a:r>
          </a:p>
        </p:txBody>
      </p:sp>
      <p:sp>
        <p:nvSpPr>
          <p:cNvPr id="13" name="Espace réservé du texte 2">
            <a:extLst>
              <a:ext uri="{FF2B5EF4-FFF2-40B4-BE49-F238E27FC236}">
                <a16:creationId xmlns:a16="http://schemas.microsoft.com/office/drawing/2014/main" id="{0BD1DCD5-070F-45B1-85A5-026ED40C1A02}"/>
              </a:ext>
            </a:extLst>
          </p:cNvPr>
          <p:cNvSpPr>
            <a:spLocks noGrp="1"/>
          </p:cNvSpPr>
          <p:nvPr>
            <p:ph type="body" sz="quarter" idx="14" hasCustomPrompt="1"/>
          </p:nvPr>
        </p:nvSpPr>
        <p:spPr>
          <a:xfrm>
            <a:off x="380182" y="376670"/>
            <a:ext cx="3568702" cy="791593"/>
          </a:xfrm>
          <a:solidFill>
            <a:srgbClr val="C2DAEF"/>
          </a:solidFill>
        </p:spPr>
        <p:txBody>
          <a:bodyPr lIns="180000" tIns="180000" rIns="180000" bIns="180000" anchor="ctr">
            <a:noAutofit/>
          </a:bodyPr>
          <a:lstStyle>
            <a:lvl1pPr algn="ctr">
              <a:defRPr sz="1800" cap="none" spc="-30" baseline="0">
                <a:latin typeface="+mj-lt"/>
              </a:defRPr>
            </a:lvl1pPr>
          </a:lstStyle>
          <a:p>
            <a:pPr lvl="0"/>
            <a:r>
              <a:rPr lang="fr-FR" dirty="0"/>
              <a:t>Texte</a:t>
            </a:r>
          </a:p>
        </p:txBody>
      </p:sp>
      <p:sp>
        <p:nvSpPr>
          <p:cNvPr id="12" name="Espace réservé pour une image  6">
            <a:extLst>
              <a:ext uri="{FF2B5EF4-FFF2-40B4-BE49-F238E27FC236}">
                <a16:creationId xmlns:a16="http://schemas.microsoft.com/office/drawing/2014/main" id="{ACD7E864-2DB3-4F1C-B210-9E776893A273}"/>
              </a:ext>
            </a:extLst>
          </p:cNvPr>
          <p:cNvSpPr>
            <a:spLocks noGrp="1"/>
          </p:cNvSpPr>
          <p:nvPr>
            <p:ph type="pic" sz="quarter" idx="15"/>
          </p:nvPr>
        </p:nvSpPr>
        <p:spPr>
          <a:xfrm>
            <a:off x="6846871" y="310999"/>
            <a:ext cx="5220001" cy="6104660"/>
          </a:xfrm>
          <a:prstGeom prst="rect">
            <a:avLst/>
          </a:prstGeom>
        </p:spPr>
        <p:txBody>
          <a:bodyPr wrap="square" lIns="0" rIns="0" bIns="1260000" anchor="ctr">
            <a:noAutofit/>
          </a:bodyPr>
          <a:lstStyle>
            <a:lvl1pPr algn="ctr">
              <a:defRPr sz="1000" cap="all" spc="100" baseline="0">
                <a:solidFill>
                  <a:schemeClr val="bg1">
                    <a:lumMod val="50000"/>
                  </a:schemeClr>
                </a:solidFill>
              </a:defRPr>
            </a:lvl1pPr>
          </a:lstStyle>
          <a:p>
            <a:r>
              <a:rPr lang="fr-FR"/>
              <a:t>Cliquez sur l'icône pour ajouter une image</a:t>
            </a:r>
            <a:endParaRPr lang="fr-FR" dirty="0"/>
          </a:p>
        </p:txBody>
      </p:sp>
      <p:pic>
        <p:nvPicPr>
          <p:cNvPr id="11" name="Image 10" descr="Une image contenant Police, Graphique, logo, symbole&#10;&#10;Description générée automatiquement">
            <a:extLst>
              <a:ext uri="{FF2B5EF4-FFF2-40B4-BE49-F238E27FC236}">
                <a16:creationId xmlns:a16="http://schemas.microsoft.com/office/drawing/2014/main" id="{041805F3-EF1D-4917-ADBE-44636256571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8301" y="6065622"/>
            <a:ext cx="1477650" cy="443805"/>
          </a:xfrm>
          <a:prstGeom prst="rect">
            <a:avLst/>
          </a:prstGeom>
        </p:spPr>
      </p:pic>
    </p:spTree>
    <p:extLst>
      <p:ext uri="{BB962C8B-B14F-4D97-AF65-F5344CB8AC3E}">
        <p14:creationId xmlns:p14="http://schemas.microsoft.com/office/powerpoint/2010/main" val="350834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re +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5" name="Espace réservé du texte 4">
            <a:extLst>
              <a:ext uri="{FF2B5EF4-FFF2-40B4-BE49-F238E27FC236}">
                <a16:creationId xmlns:a16="http://schemas.microsoft.com/office/drawing/2014/main" id="{365F0353-00A2-40EA-A958-D00396668EC7}"/>
              </a:ext>
            </a:extLst>
          </p:cNvPr>
          <p:cNvSpPr>
            <a:spLocks noGrp="1"/>
          </p:cNvSpPr>
          <p:nvPr>
            <p:ph type="body" sz="quarter" idx="10"/>
          </p:nvPr>
        </p:nvSpPr>
        <p:spPr>
          <a:xfrm>
            <a:off x="1229157" y="818488"/>
            <a:ext cx="8561388" cy="1224000"/>
          </a:xfrm>
        </p:spPr>
        <p:txBody>
          <a:bodyPr>
            <a:normAutofit/>
          </a:bodyPr>
          <a:lstStyle>
            <a:lvl1pPr>
              <a:spcBef>
                <a:spcPts val="0"/>
              </a:spcBef>
              <a:spcAft>
                <a:spcPts val="0"/>
              </a:spcAft>
              <a:defRPr sz="2800" cap="none" baseline="0"/>
            </a:lvl1pPr>
          </a:lstStyle>
          <a:p>
            <a:pPr lvl="0"/>
            <a:r>
              <a:rPr lang="fr-FR"/>
              <a:t>Cliquez pour modifier les styles du texte du masque</a:t>
            </a:r>
          </a:p>
        </p:txBody>
      </p:sp>
      <p:sp>
        <p:nvSpPr>
          <p:cNvPr id="7" name="Espace réservé du pied de page 6">
            <a:extLst>
              <a:ext uri="{FF2B5EF4-FFF2-40B4-BE49-F238E27FC236}">
                <a16:creationId xmlns:a16="http://schemas.microsoft.com/office/drawing/2014/main" id="{69B4A4E4-5772-4350-859A-816CE279B3A5}"/>
              </a:ext>
            </a:extLst>
          </p:cNvPr>
          <p:cNvSpPr>
            <a:spLocks noGrp="1"/>
          </p:cNvSpPr>
          <p:nvPr>
            <p:ph type="ftr" sz="quarter" idx="12"/>
          </p:nvPr>
        </p:nvSpPr>
        <p:spPr>
          <a:xfrm>
            <a:off x="4527541" y="6363233"/>
            <a:ext cx="3454472" cy="146194"/>
          </a:xfrm>
        </p:spPr>
        <p:txBody>
          <a:bodyPr/>
          <a:lstStyle>
            <a:lvl1pPr>
              <a:defRPr>
                <a:latin typeface="Arial" panose="020B0604020202020204" pitchFamily="34" charset="0"/>
              </a:defRPr>
            </a:lvl1pPr>
          </a:lstStyle>
          <a:p>
            <a:r>
              <a:rPr lang="fr-FR"/>
              <a:t>interrogation BDD TELECOM / Contrôle de cartographie</a:t>
            </a:r>
            <a:endParaRPr lang="fr-FR" dirty="0"/>
          </a:p>
        </p:txBody>
      </p:sp>
      <p:sp>
        <p:nvSpPr>
          <p:cNvPr id="4" name="Espace réservé du texte 3">
            <a:extLst>
              <a:ext uri="{FF2B5EF4-FFF2-40B4-BE49-F238E27FC236}">
                <a16:creationId xmlns:a16="http://schemas.microsoft.com/office/drawing/2014/main" id="{0B240E52-582E-4A01-9BF8-975CFE81BAB2}"/>
              </a:ext>
            </a:extLst>
          </p:cNvPr>
          <p:cNvSpPr>
            <a:spLocks noGrp="1"/>
          </p:cNvSpPr>
          <p:nvPr>
            <p:ph type="body" sz="quarter" idx="14"/>
          </p:nvPr>
        </p:nvSpPr>
        <p:spPr>
          <a:xfrm>
            <a:off x="1238250" y="2277317"/>
            <a:ext cx="5400000" cy="123264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3" name="Espace réservé du numéro de diapositive 5">
            <a:extLst>
              <a:ext uri="{FF2B5EF4-FFF2-40B4-BE49-F238E27FC236}">
                <a16:creationId xmlns:a16="http://schemas.microsoft.com/office/drawing/2014/main" id="{3D498380-4BE6-8E3E-7586-BE116DBD83EB}"/>
              </a:ext>
            </a:extLst>
          </p:cNvPr>
          <p:cNvSpPr>
            <a:spLocks noGrp="1"/>
          </p:cNvSpPr>
          <p:nvPr>
            <p:ph type="sldNum" sz="quarter" idx="4"/>
          </p:nvPr>
        </p:nvSpPr>
        <p:spPr>
          <a:xfrm>
            <a:off x="8723700" y="6225083"/>
            <a:ext cx="2743200" cy="365125"/>
          </a:xfrm>
          <a:prstGeom prst="rect">
            <a:avLst/>
          </a:prstGeom>
        </p:spPr>
        <p:txBody>
          <a:bodyPr vert="horz" lIns="91440" tIns="45720" rIns="91440" bIns="45720" rtlCol="0" anchor="ctr"/>
          <a:lstStyle>
            <a:lvl1pPr algn="r">
              <a:defRPr sz="2000">
                <a:solidFill>
                  <a:srgbClr val="12506C"/>
                </a:solidFill>
                <a:latin typeface="Arial" panose="020B0604020202020204" pitchFamily="34" charset="0"/>
              </a:defRPr>
            </a:lvl1pPr>
          </a:lstStyle>
          <a:p>
            <a:fld id="{57B6C845-3440-46FD-8C7A-03C6BB0F62BC}" type="slidenum">
              <a:rPr lang="fr-FR" smtClean="0"/>
              <a:pPr/>
              <a:t>‹N°›</a:t>
            </a:fld>
            <a:endParaRPr lang="fr-FR" dirty="0"/>
          </a:p>
        </p:txBody>
      </p:sp>
    </p:spTree>
    <p:extLst>
      <p:ext uri="{BB962C8B-B14F-4D97-AF65-F5344CB8AC3E}">
        <p14:creationId xmlns:p14="http://schemas.microsoft.com/office/powerpoint/2010/main" val="153660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onne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5" name="Espace réservé du texte 4">
            <a:extLst>
              <a:ext uri="{FF2B5EF4-FFF2-40B4-BE49-F238E27FC236}">
                <a16:creationId xmlns:a16="http://schemas.microsoft.com/office/drawing/2014/main" id="{365F0353-00A2-40EA-A958-D00396668EC7}"/>
              </a:ext>
            </a:extLst>
          </p:cNvPr>
          <p:cNvSpPr>
            <a:spLocks noGrp="1"/>
          </p:cNvSpPr>
          <p:nvPr>
            <p:ph type="body" sz="quarter" idx="10"/>
          </p:nvPr>
        </p:nvSpPr>
        <p:spPr>
          <a:xfrm>
            <a:off x="1229157" y="818488"/>
            <a:ext cx="8561388" cy="1224000"/>
          </a:xfrm>
        </p:spPr>
        <p:txBody>
          <a:bodyPr>
            <a:normAutofit/>
          </a:bodyPr>
          <a:lstStyle>
            <a:lvl1pPr>
              <a:spcBef>
                <a:spcPts val="0"/>
              </a:spcBef>
              <a:spcAft>
                <a:spcPts val="0"/>
              </a:spcAft>
              <a:defRPr sz="2800" cap="none" baseline="0"/>
            </a:lvl1pPr>
          </a:lstStyle>
          <a:p>
            <a:pPr lvl="0"/>
            <a:r>
              <a:rPr lang="fr-FR"/>
              <a:t>Cliquez pour modifier les styles du texte du masque</a:t>
            </a:r>
          </a:p>
        </p:txBody>
      </p:sp>
      <p:sp>
        <p:nvSpPr>
          <p:cNvPr id="7" name="Espace réservé du pied de page 6">
            <a:extLst>
              <a:ext uri="{FF2B5EF4-FFF2-40B4-BE49-F238E27FC236}">
                <a16:creationId xmlns:a16="http://schemas.microsoft.com/office/drawing/2014/main" id="{69B4A4E4-5772-4350-859A-816CE279B3A5}"/>
              </a:ext>
            </a:extLst>
          </p:cNvPr>
          <p:cNvSpPr>
            <a:spLocks noGrp="1"/>
          </p:cNvSpPr>
          <p:nvPr>
            <p:ph type="ftr" sz="quarter" idx="12"/>
          </p:nvPr>
        </p:nvSpPr>
        <p:spPr>
          <a:xfrm>
            <a:off x="4527541" y="6363233"/>
            <a:ext cx="3454472" cy="146194"/>
          </a:xfrm>
        </p:spPr>
        <p:txBody>
          <a:bodyPr/>
          <a:lstStyle>
            <a:lvl1pPr>
              <a:defRPr>
                <a:latin typeface="Arial" panose="020B0604020202020204" pitchFamily="34" charset="0"/>
              </a:defRPr>
            </a:lvl1pPr>
          </a:lstStyle>
          <a:p>
            <a:r>
              <a:rPr lang="fr-FR"/>
              <a:t>interrogation BDD TELECOM / Contrôle de cartographie</a:t>
            </a:r>
            <a:endParaRPr lang="fr-FR" dirty="0"/>
          </a:p>
        </p:txBody>
      </p:sp>
      <p:sp>
        <p:nvSpPr>
          <p:cNvPr id="4" name="Espace réservé du texte 3">
            <a:extLst>
              <a:ext uri="{FF2B5EF4-FFF2-40B4-BE49-F238E27FC236}">
                <a16:creationId xmlns:a16="http://schemas.microsoft.com/office/drawing/2014/main" id="{0B240E52-582E-4A01-9BF8-975CFE81BAB2}"/>
              </a:ext>
            </a:extLst>
          </p:cNvPr>
          <p:cNvSpPr>
            <a:spLocks noGrp="1"/>
          </p:cNvSpPr>
          <p:nvPr>
            <p:ph type="body" sz="quarter" idx="14"/>
          </p:nvPr>
        </p:nvSpPr>
        <p:spPr>
          <a:xfrm>
            <a:off x="1238249" y="2277317"/>
            <a:ext cx="6743763" cy="3412283"/>
          </a:xfrm>
        </p:spPr>
        <p:txBody>
          <a:bodyPr numCol="2" spcCol="360000">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3" name="Espace réservé du numéro de diapositive 5">
            <a:extLst>
              <a:ext uri="{FF2B5EF4-FFF2-40B4-BE49-F238E27FC236}">
                <a16:creationId xmlns:a16="http://schemas.microsoft.com/office/drawing/2014/main" id="{2A9C9F8C-FC36-D475-6B89-EBF610C4561B}"/>
              </a:ext>
            </a:extLst>
          </p:cNvPr>
          <p:cNvSpPr>
            <a:spLocks noGrp="1"/>
          </p:cNvSpPr>
          <p:nvPr>
            <p:ph type="sldNum" sz="quarter" idx="4"/>
          </p:nvPr>
        </p:nvSpPr>
        <p:spPr>
          <a:xfrm>
            <a:off x="8723700" y="6225083"/>
            <a:ext cx="2743200" cy="365125"/>
          </a:xfrm>
          <a:prstGeom prst="rect">
            <a:avLst/>
          </a:prstGeom>
        </p:spPr>
        <p:txBody>
          <a:bodyPr vert="horz" lIns="91440" tIns="45720" rIns="91440" bIns="45720" rtlCol="0" anchor="ctr"/>
          <a:lstStyle>
            <a:lvl1pPr algn="r">
              <a:defRPr sz="2000">
                <a:solidFill>
                  <a:srgbClr val="12506C"/>
                </a:solidFill>
                <a:latin typeface="Arial" panose="020B0604020202020204" pitchFamily="34" charset="0"/>
              </a:defRPr>
            </a:lvl1pPr>
          </a:lstStyle>
          <a:p>
            <a:fld id="{57B6C845-3440-46FD-8C7A-03C6BB0F62BC}" type="slidenum">
              <a:rPr lang="fr-FR" smtClean="0"/>
              <a:pPr/>
              <a:t>‹N°›</a:t>
            </a:fld>
            <a:endParaRPr lang="fr-FR" dirty="0"/>
          </a:p>
        </p:txBody>
      </p:sp>
    </p:spTree>
    <p:extLst>
      <p:ext uri="{BB962C8B-B14F-4D97-AF65-F5344CB8AC3E}">
        <p14:creationId xmlns:p14="http://schemas.microsoft.com/office/powerpoint/2010/main" val="416840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sp>
        <p:nvSpPr>
          <p:cNvPr id="7" name="Espace réservé du pied de page 6">
            <a:extLst>
              <a:ext uri="{FF2B5EF4-FFF2-40B4-BE49-F238E27FC236}">
                <a16:creationId xmlns:a16="http://schemas.microsoft.com/office/drawing/2014/main" id="{69B4A4E4-5772-4350-859A-816CE279B3A5}"/>
              </a:ext>
            </a:extLst>
          </p:cNvPr>
          <p:cNvSpPr>
            <a:spLocks noGrp="1"/>
          </p:cNvSpPr>
          <p:nvPr>
            <p:ph type="ftr" sz="quarter" idx="12"/>
          </p:nvPr>
        </p:nvSpPr>
        <p:spPr>
          <a:xfrm>
            <a:off x="4527541" y="6363233"/>
            <a:ext cx="3454472" cy="146194"/>
          </a:xfrm>
        </p:spPr>
        <p:txBody>
          <a:bodyPr/>
          <a:lstStyle>
            <a:lvl1pPr>
              <a:defRPr>
                <a:latin typeface="Arial" panose="020B0604020202020204" pitchFamily="34" charset="0"/>
              </a:defRPr>
            </a:lvl1pPr>
          </a:lstStyle>
          <a:p>
            <a:r>
              <a:rPr lang="fr-FR"/>
              <a:t>interrogation BDD TELECOM / Contrôle de cartographie</a:t>
            </a:r>
            <a:endParaRPr lang="fr-FR" dirty="0"/>
          </a:p>
        </p:txBody>
      </p:sp>
      <p:sp>
        <p:nvSpPr>
          <p:cNvPr id="17" name="Espace réservé du texte 16">
            <a:extLst>
              <a:ext uri="{FF2B5EF4-FFF2-40B4-BE49-F238E27FC236}">
                <a16:creationId xmlns:a16="http://schemas.microsoft.com/office/drawing/2014/main" id="{D6C5CA83-C27B-4FD9-B6C6-16CE726D9EF4}"/>
              </a:ext>
            </a:extLst>
          </p:cNvPr>
          <p:cNvSpPr>
            <a:spLocks noGrp="1"/>
          </p:cNvSpPr>
          <p:nvPr>
            <p:ph type="body" sz="quarter" idx="15"/>
          </p:nvPr>
        </p:nvSpPr>
        <p:spPr>
          <a:xfrm>
            <a:off x="2401455" y="1691833"/>
            <a:ext cx="5886450" cy="1111843"/>
          </a:xfrm>
        </p:spPr>
        <p:txBody>
          <a:bodyPr/>
          <a:lstStyle>
            <a:lvl1pPr marL="0" indent="203200">
              <a:lnSpc>
                <a:spcPct val="90000"/>
              </a:lnSpc>
              <a:spcBef>
                <a:spcPts val="0"/>
              </a:spcBef>
              <a:spcAft>
                <a:spcPts val="1800"/>
              </a:spcAft>
              <a:defRPr sz="2200" b="0" cap="none" spc="30" baseline="0">
                <a:latin typeface="Arial" panose="020B0604020202020204" pitchFamily="34" charset="0"/>
              </a:defRPr>
            </a:lvl1pPr>
            <a:lvl2pPr marL="171450" indent="-171450">
              <a:lnSpc>
                <a:spcPct val="90000"/>
              </a:lnSpc>
              <a:buFont typeface="Times New Roman" panose="02020603050405020304" pitchFamily="18" charset="0"/>
              <a:buChar char="─"/>
              <a:defRPr sz="1100">
                <a:latin typeface="Arial" panose="020B0604020202020204" pitchFamily="34" charset="0"/>
              </a:defRPr>
            </a:lvl2pPr>
          </a:lstStyle>
          <a:p>
            <a:pPr lvl="0"/>
            <a:r>
              <a:rPr lang="fr-FR"/>
              <a:t>Cliquez pour modifier les styles du texte du masque</a:t>
            </a:r>
          </a:p>
          <a:p>
            <a:pPr lvl="1"/>
            <a:r>
              <a:rPr lang="fr-FR"/>
              <a:t>Deuxième niveau</a:t>
            </a:r>
          </a:p>
        </p:txBody>
      </p:sp>
      <p:sp>
        <p:nvSpPr>
          <p:cNvPr id="2" name="Espace réservé du numéro de diapositive 5">
            <a:extLst>
              <a:ext uri="{FF2B5EF4-FFF2-40B4-BE49-F238E27FC236}">
                <a16:creationId xmlns:a16="http://schemas.microsoft.com/office/drawing/2014/main" id="{B3E12A5C-BEF4-BC1D-3F00-A83F9FC0E68B}"/>
              </a:ext>
            </a:extLst>
          </p:cNvPr>
          <p:cNvSpPr>
            <a:spLocks noGrp="1"/>
          </p:cNvSpPr>
          <p:nvPr>
            <p:ph type="sldNum" sz="quarter" idx="4"/>
          </p:nvPr>
        </p:nvSpPr>
        <p:spPr>
          <a:xfrm>
            <a:off x="8723700" y="6225083"/>
            <a:ext cx="2743200" cy="365125"/>
          </a:xfrm>
          <a:prstGeom prst="rect">
            <a:avLst/>
          </a:prstGeom>
        </p:spPr>
        <p:txBody>
          <a:bodyPr vert="horz" lIns="91440" tIns="45720" rIns="91440" bIns="45720" rtlCol="0" anchor="ctr"/>
          <a:lstStyle>
            <a:lvl1pPr algn="r">
              <a:defRPr sz="2000">
                <a:solidFill>
                  <a:srgbClr val="12506C"/>
                </a:solidFill>
                <a:latin typeface="Arial" panose="020B0604020202020204" pitchFamily="34" charset="0"/>
              </a:defRPr>
            </a:lvl1pPr>
          </a:lstStyle>
          <a:p>
            <a:fld id="{57B6C845-3440-46FD-8C7A-03C6BB0F62BC}" type="slidenum">
              <a:rPr lang="fr-FR" smtClean="0"/>
              <a:pPr/>
              <a:t>‹N°›</a:t>
            </a:fld>
            <a:endParaRPr lang="fr-FR" dirty="0"/>
          </a:p>
        </p:txBody>
      </p:sp>
    </p:spTree>
    <p:extLst>
      <p:ext uri="{BB962C8B-B14F-4D97-AF65-F5344CB8AC3E}">
        <p14:creationId xmlns:p14="http://schemas.microsoft.com/office/powerpoint/2010/main" val="46333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 1">
    <p:spTree>
      <p:nvGrpSpPr>
        <p:cNvPr id="1" name=""/>
        <p:cNvGrpSpPr/>
        <p:nvPr/>
      </p:nvGrpSpPr>
      <p:grpSpPr>
        <a:xfrm>
          <a:off x="0" y="0"/>
          <a:ext cx="0" cy="0"/>
          <a:chOff x="0" y="0"/>
          <a:chExt cx="0" cy="0"/>
        </a:xfrm>
      </p:grpSpPr>
      <p:sp>
        <p:nvSpPr>
          <p:cNvPr id="7" name="Espace réservé du pied de page 6">
            <a:extLst>
              <a:ext uri="{FF2B5EF4-FFF2-40B4-BE49-F238E27FC236}">
                <a16:creationId xmlns:a16="http://schemas.microsoft.com/office/drawing/2014/main" id="{69B4A4E4-5772-4350-859A-816CE279B3A5}"/>
              </a:ext>
            </a:extLst>
          </p:cNvPr>
          <p:cNvSpPr>
            <a:spLocks noGrp="1"/>
          </p:cNvSpPr>
          <p:nvPr>
            <p:ph type="ftr" sz="quarter" idx="12"/>
          </p:nvPr>
        </p:nvSpPr>
        <p:spPr>
          <a:xfrm>
            <a:off x="4527541" y="6363233"/>
            <a:ext cx="3454472" cy="146194"/>
          </a:xfrm>
        </p:spPr>
        <p:txBody>
          <a:bodyPr/>
          <a:lstStyle>
            <a:lvl1pPr>
              <a:defRPr>
                <a:latin typeface="Arial" panose="020B0604020202020204" pitchFamily="34" charset="0"/>
              </a:defRPr>
            </a:lvl1pPr>
          </a:lstStyle>
          <a:p>
            <a:r>
              <a:rPr lang="fr-FR"/>
              <a:t>interrogation BDD TELECOM / Contrôle de cartographie</a:t>
            </a:r>
            <a:endParaRPr lang="fr-FR" dirty="0"/>
          </a:p>
        </p:txBody>
      </p:sp>
      <p:sp>
        <p:nvSpPr>
          <p:cNvPr id="11" name="Espace réservé pour une image  10">
            <a:extLst>
              <a:ext uri="{FF2B5EF4-FFF2-40B4-BE49-F238E27FC236}">
                <a16:creationId xmlns:a16="http://schemas.microsoft.com/office/drawing/2014/main" id="{DCDE4490-451E-4383-B278-B152969F98CF}"/>
              </a:ext>
            </a:extLst>
          </p:cNvPr>
          <p:cNvSpPr>
            <a:spLocks noGrp="1"/>
          </p:cNvSpPr>
          <p:nvPr>
            <p:ph type="pic" sz="quarter" idx="16"/>
          </p:nvPr>
        </p:nvSpPr>
        <p:spPr>
          <a:xfrm>
            <a:off x="1228725" y="376670"/>
            <a:ext cx="9182100" cy="5325630"/>
          </a:xfrm>
          <a:prstGeom prst="rect">
            <a:avLst/>
          </a:prstGeom>
        </p:spPr>
        <p:txBody>
          <a:bodyPr wrap="square" lIns="0" rIns="0" bIns="1260000" anchor="ctr">
            <a:noAutofit/>
          </a:bodyPr>
          <a:lstStyle>
            <a:lvl1pPr algn="ctr">
              <a:defRPr sz="1000" cap="all" spc="100" baseline="0">
                <a:solidFill>
                  <a:schemeClr val="bg1">
                    <a:lumMod val="50000"/>
                  </a:schemeClr>
                </a:solidFill>
              </a:defRPr>
            </a:lvl1pPr>
          </a:lstStyle>
          <a:p>
            <a:r>
              <a:rPr lang="fr-FR"/>
              <a:t>Cliquez sur l'icône pour ajouter une image</a:t>
            </a:r>
            <a:endParaRPr lang="fr-FR" dirty="0"/>
          </a:p>
        </p:txBody>
      </p:sp>
      <p:sp>
        <p:nvSpPr>
          <p:cNvPr id="12" name="Espace réservé du texte 16">
            <a:extLst>
              <a:ext uri="{FF2B5EF4-FFF2-40B4-BE49-F238E27FC236}">
                <a16:creationId xmlns:a16="http://schemas.microsoft.com/office/drawing/2014/main" id="{900F4F5E-64B3-4771-BB21-A6A909273494}"/>
              </a:ext>
            </a:extLst>
          </p:cNvPr>
          <p:cNvSpPr>
            <a:spLocks noGrp="1"/>
          </p:cNvSpPr>
          <p:nvPr>
            <p:ph type="body" sz="quarter" idx="15"/>
          </p:nvPr>
        </p:nvSpPr>
        <p:spPr>
          <a:xfrm>
            <a:off x="10699750" y="932148"/>
            <a:ext cx="1073150" cy="553998"/>
          </a:xfrm>
        </p:spPr>
        <p:txBody>
          <a:bodyPr/>
          <a:lstStyle>
            <a:lvl1pPr marL="171450" indent="-171450">
              <a:lnSpc>
                <a:spcPct val="90000"/>
              </a:lnSpc>
              <a:spcBef>
                <a:spcPts val="0"/>
              </a:spcBef>
              <a:spcAft>
                <a:spcPts val="0"/>
              </a:spcAft>
              <a:buFont typeface="Times New Roman" panose="02020603050405020304" pitchFamily="18" charset="0"/>
              <a:buChar char="—"/>
              <a:defRPr sz="1000" b="0" cap="none" spc="10" baseline="0">
                <a:latin typeface="Arial" panose="020B0604020202020204" pitchFamily="34" charset="0"/>
              </a:defRPr>
            </a:lvl1pPr>
            <a:lvl2pPr marL="171450" indent="-171450">
              <a:lnSpc>
                <a:spcPct val="90000"/>
              </a:lnSpc>
              <a:buFont typeface="Times New Roman" panose="02020603050405020304" pitchFamily="18" charset="0"/>
              <a:buChar char="─"/>
              <a:defRPr sz="1100">
                <a:latin typeface="+mj-lt"/>
              </a:defRPr>
            </a:lvl2pPr>
          </a:lstStyle>
          <a:p>
            <a:pPr lvl="0"/>
            <a:r>
              <a:rPr lang="fr-FR"/>
              <a:t>Cliquez pour modifier les styles du texte du masque</a:t>
            </a:r>
          </a:p>
        </p:txBody>
      </p:sp>
      <p:sp>
        <p:nvSpPr>
          <p:cNvPr id="2" name="Espace réservé du numéro de diapositive 5">
            <a:extLst>
              <a:ext uri="{FF2B5EF4-FFF2-40B4-BE49-F238E27FC236}">
                <a16:creationId xmlns:a16="http://schemas.microsoft.com/office/drawing/2014/main" id="{8B5609D7-B742-6F95-43B8-333912702CAB}"/>
              </a:ext>
            </a:extLst>
          </p:cNvPr>
          <p:cNvSpPr>
            <a:spLocks noGrp="1"/>
          </p:cNvSpPr>
          <p:nvPr>
            <p:ph type="sldNum" sz="quarter" idx="4"/>
          </p:nvPr>
        </p:nvSpPr>
        <p:spPr>
          <a:xfrm>
            <a:off x="8723700" y="6225083"/>
            <a:ext cx="2743200" cy="365125"/>
          </a:xfrm>
          <a:prstGeom prst="rect">
            <a:avLst/>
          </a:prstGeom>
        </p:spPr>
        <p:txBody>
          <a:bodyPr vert="horz" lIns="91440" tIns="45720" rIns="91440" bIns="45720" rtlCol="0" anchor="ctr"/>
          <a:lstStyle>
            <a:lvl1pPr algn="r">
              <a:defRPr sz="2000">
                <a:solidFill>
                  <a:srgbClr val="12506C"/>
                </a:solidFill>
                <a:latin typeface="Arial" panose="020B0604020202020204" pitchFamily="34" charset="0"/>
              </a:defRPr>
            </a:lvl1pPr>
          </a:lstStyle>
          <a:p>
            <a:fld id="{57B6C845-3440-46FD-8C7A-03C6BB0F62BC}" type="slidenum">
              <a:rPr lang="fr-FR" smtClean="0"/>
              <a:pPr/>
              <a:t>‹N°›</a:t>
            </a:fld>
            <a:endParaRPr lang="fr-FR" dirty="0"/>
          </a:p>
        </p:txBody>
      </p:sp>
    </p:spTree>
    <p:extLst>
      <p:ext uri="{BB962C8B-B14F-4D97-AF65-F5344CB8AC3E}">
        <p14:creationId xmlns:p14="http://schemas.microsoft.com/office/powerpoint/2010/main" val="4111299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e + imag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5" name="Espace réservé du texte 4">
            <a:extLst>
              <a:ext uri="{FF2B5EF4-FFF2-40B4-BE49-F238E27FC236}">
                <a16:creationId xmlns:a16="http://schemas.microsoft.com/office/drawing/2014/main" id="{365F0353-00A2-40EA-A958-D00396668EC7}"/>
              </a:ext>
            </a:extLst>
          </p:cNvPr>
          <p:cNvSpPr>
            <a:spLocks noGrp="1"/>
          </p:cNvSpPr>
          <p:nvPr>
            <p:ph type="body" sz="quarter" idx="10"/>
          </p:nvPr>
        </p:nvSpPr>
        <p:spPr>
          <a:xfrm>
            <a:off x="1229157" y="818488"/>
            <a:ext cx="4716030" cy="1224000"/>
          </a:xfrm>
        </p:spPr>
        <p:txBody>
          <a:bodyPr>
            <a:normAutofit/>
          </a:bodyPr>
          <a:lstStyle>
            <a:lvl1pPr>
              <a:spcBef>
                <a:spcPts val="0"/>
              </a:spcBef>
              <a:spcAft>
                <a:spcPts val="0"/>
              </a:spcAft>
              <a:defRPr sz="2800" cap="none" baseline="0"/>
            </a:lvl1pPr>
          </a:lstStyle>
          <a:p>
            <a:pPr lvl="0"/>
            <a:r>
              <a:rPr lang="fr-FR"/>
              <a:t>Cliquez pour modifier les styles du texte du masque</a:t>
            </a:r>
          </a:p>
        </p:txBody>
      </p:sp>
      <p:sp>
        <p:nvSpPr>
          <p:cNvPr id="7" name="Espace réservé du pied de page 6">
            <a:extLst>
              <a:ext uri="{FF2B5EF4-FFF2-40B4-BE49-F238E27FC236}">
                <a16:creationId xmlns:a16="http://schemas.microsoft.com/office/drawing/2014/main" id="{69B4A4E4-5772-4350-859A-816CE279B3A5}"/>
              </a:ext>
            </a:extLst>
          </p:cNvPr>
          <p:cNvSpPr>
            <a:spLocks noGrp="1"/>
          </p:cNvSpPr>
          <p:nvPr>
            <p:ph type="ftr" sz="quarter" idx="12"/>
          </p:nvPr>
        </p:nvSpPr>
        <p:spPr>
          <a:xfrm>
            <a:off x="4527541" y="6363233"/>
            <a:ext cx="3454472" cy="146194"/>
          </a:xfrm>
        </p:spPr>
        <p:txBody>
          <a:bodyPr/>
          <a:lstStyle>
            <a:lvl1pPr>
              <a:defRPr>
                <a:latin typeface="Arial" panose="020B0604020202020204" pitchFamily="34" charset="0"/>
              </a:defRPr>
            </a:lvl1pPr>
          </a:lstStyle>
          <a:p>
            <a:r>
              <a:rPr lang="fr-FR"/>
              <a:t>interrogation BDD TELECOM / Contrôle de cartographie</a:t>
            </a:r>
            <a:endParaRPr lang="fr-FR" dirty="0"/>
          </a:p>
        </p:txBody>
      </p:sp>
      <p:sp>
        <p:nvSpPr>
          <p:cNvPr id="4" name="Espace réservé du texte 3">
            <a:extLst>
              <a:ext uri="{FF2B5EF4-FFF2-40B4-BE49-F238E27FC236}">
                <a16:creationId xmlns:a16="http://schemas.microsoft.com/office/drawing/2014/main" id="{0B240E52-582E-4A01-9BF8-975CFE81BAB2}"/>
              </a:ext>
            </a:extLst>
          </p:cNvPr>
          <p:cNvSpPr>
            <a:spLocks noGrp="1"/>
          </p:cNvSpPr>
          <p:nvPr>
            <p:ph type="body" sz="quarter" idx="14"/>
          </p:nvPr>
        </p:nvSpPr>
        <p:spPr>
          <a:xfrm>
            <a:off x="1238249" y="2277317"/>
            <a:ext cx="3549651" cy="3412283"/>
          </a:xfrm>
        </p:spPr>
        <p:txBody>
          <a:bodyPr numCol="1" spcCol="360000">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1" name="Espace réservé pour une image  10">
            <a:extLst>
              <a:ext uri="{FF2B5EF4-FFF2-40B4-BE49-F238E27FC236}">
                <a16:creationId xmlns:a16="http://schemas.microsoft.com/office/drawing/2014/main" id="{FA49355A-C7E1-4998-AA41-CCB6C40A1B50}"/>
              </a:ext>
            </a:extLst>
          </p:cNvPr>
          <p:cNvSpPr>
            <a:spLocks noGrp="1"/>
          </p:cNvSpPr>
          <p:nvPr>
            <p:ph type="pic" sz="quarter" idx="15"/>
          </p:nvPr>
        </p:nvSpPr>
        <p:spPr>
          <a:xfrm>
            <a:off x="7124699" y="960120"/>
            <a:ext cx="4140201" cy="4970780"/>
          </a:xfrm>
          <a:prstGeom prst="rect">
            <a:avLst/>
          </a:prstGeom>
        </p:spPr>
        <p:txBody>
          <a:bodyPr wrap="square" lIns="0" rIns="0" bIns="1260000" anchor="ctr">
            <a:noAutofit/>
          </a:bodyPr>
          <a:lstStyle>
            <a:lvl1pPr algn="ctr">
              <a:defRPr sz="1000" cap="all" spc="100" baseline="0">
                <a:solidFill>
                  <a:schemeClr val="bg1">
                    <a:lumMod val="50000"/>
                  </a:schemeClr>
                </a:solidFill>
              </a:defRPr>
            </a:lvl1pPr>
          </a:lstStyle>
          <a:p>
            <a:r>
              <a:rPr lang="fr-FR"/>
              <a:t>Cliquez sur l'icône pour ajouter une image</a:t>
            </a:r>
            <a:endParaRPr lang="fr-FR" dirty="0"/>
          </a:p>
        </p:txBody>
      </p:sp>
      <p:sp>
        <p:nvSpPr>
          <p:cNvPr id="14" name="Espace réservé du texte 16">
            <a:extLst>
              <a:ext uri="{FF2B5EF4-FFF2-40B4-BE49-F238E27FC236}">
                <a16:creationId xmlns:a16="http://schemas.microsoft.com/office/drawing/2014/main" id="{AEE1EA04-ECAF-48F7-A940-D9B0E7742FA4}"/>
              </a:ext>
            </a:extLst>
          </p:cNvPr>
          <p:cNvSpPr>
            <a:spLocks noGrp="1"/>
          </p:cNvSpPr>
          <p:nvPr>
            <p:ph type="body" sz="quarter" idx="16"/>
          </p:nvPr>
        </p:nvSpPr>
        <p:spPr>
          <a:xfrm>
            <a:off x="5945187" y="3873649"/>
            <a:ext cx="909914" cy="2057251"/>
          </a:xfrm>
        </p:spPr>
        <p:txBody>
          <a:bodyPr/>
          <a:lstStyle>
            <a:lvl1pPr marL="171450" indent="-171450">
              <a:lnSpc>
                <a:spcPct val="90000"/>
              </a:lnSpc>
              <a:spcBef>
                <a:spcPts val="1200"/>
              </a:spcBef>
              <a:spcAft>
                <a:spcPts val="0"/>
              </a:spcAft>
              <a:buFont typeface="Times New Roman" panose="02020603050405020304" pitchFamily="18" charset="0"/>
              <a:buChar char="—"/>
              <a:defRPr sz="1000" b="0" cap="none" spc="10" baseline="0">
                <a:latin typeface="+mn-lt"/>
              </a:defRPr>
            </a:lvl1pPr>
            <a:lvl2pPr marL="171450" indent="-171450">
              <a:lnSpc>
                <a:spcPct val="90000"/>
              </a:lnSpc>
              <a:buFont typeface="Times New Roman" panose="02020603050405020304" pitchFamily="18" charset="0"/>
              <a:buChar char="─"/>
              <a:defRPr sz="1100">
                <a:latin typeface="+mj-lt"/>
              </a:defRPr>
            </a:lvl2pPr>
          </a:lstStyle>
          <a:p>
            <a:pPr lvl="0"/>
            <a:r>
              <a:rPr lang="fr-FR"/>
              <a:t>Cliquez pour modifier les styles du texte du masque</a:t>
            </a:r>
          </a:p>
        </p:txBody>
      </p:sp>
      <p:sp>
        <p:nvSpPr>
          <p:cNvPr id="3" name="Espace réservé du numéro de diapositive 5">
            <a:extLst>
              <a:ext uri="{FF2B5EF4-FFF2-40B4-BE49-F238E27FC236}">
                <a16:creationId xmlns:a16="http://schemas.microsoft.com/office/drawing/2014/main" id="{DAF8FE59-C0B2-15FA-8D04-E1ED105CDB69}"/>
              </a:ext>
            </a:extLst>
          </p:cNvPr>
          <p:cNvSpPr>
            <a:spLocks noGrp="1"/>
          </p:cNvSpPr>
          <p:nvPr>
            <p:ph type="sldNum" sz="quarter" idx="4"/>
          </p:nvPr>
        </p:nvSpPr>
        <p:spPr>
          <a:xfrm>
            <a:off x="8723700" y="6225083"/>
            <a:ext cx="2743200" cy="365125"/>
          </a:xfrm>
          <a:prstGeom prst="rect">
            <a:avLst/>
          </a:prstGeom>
        </p:spPr>
        <p:txBody>
          <a:bodyPr vert="horz" lIns="91440" tIns="45720" rIns="91440" bIns="45720" rtlCol="0" anchor="ctr"/>
          <a:lstStyle>
            <a:lvl1pPr algn="r">
              <a:defRPr sz="2000">
                <a:solidFill>
                  <a:srgbClr val="12506C"/>
                </a:solidFill>
                <a:latin typeface="Arial" panose="020B0604020202020204" pitchFamily="34" charset="0"/>
              </a:defRPr>
            </a:lvl1pPr>
          </a:lstStyle>
          <a:p>
            <a:fld id="{57B6C845-3440-46FD-8C7A-03C6BB0F62BC}" type="slidenum">
              <a:rPr lang="fr-FR" smtClean="0"/>
              <a:pPr/>
              <a:t>‹N°›</a:t>
            </a:fld>
            <a:endParaRPr lang="fr-FR" dirty="0"/>
          </a:p>
        </p:txBody>
      </p:sp>
    </p:spTree>
    <p:extLst>
      <p:ext uri="{BB962C8B-B14F-4D97-AF65-F5344CB8AC3E}">
        <p14:creationId xmlns:p14="http://schemas.microsoft.com/office/powerpoint/2010/main" val="1053094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 2">
    <p:spTree>
      <p:nvGrpSpPr>
        <p:cNvPr id="1" name=""/>
        <p:cNvGrpSpPr/>
        <p:nvPr/>
      </p:nvGrpSpPr>
      <p:grpSpPr>
        <a:xfrm>
          <a:off x="0" y="0"/>
          <a:ext cx="0" cy="0"/>
          <a:chOff x="0" y="0"/>
          <a:chExt cx="0" cy="0"/>
        </a:xfrm>
      </p:grpSpPr>
      <p:sp>
        <p:nvSpPr>
          <p:cNvPr id="7" name="Espace réservé du pied de page 6">
            <a:extLst>
              <a:ext uri="{FF2B5EF4-FFF2-40B4-BE49-F238E27FC236}">
                <a16:creationId xmlns:a16="http://schemas.microsoft.com/office/drawing/2014/main" id="{69B4A4E4-5772-4350-859A-816CE279B3A5}"/>
              </a:ext>
            </a:extLst>
          </p:cNvPr>
          <p:cNvSpPr>
            <a:spLocks noGrp="1"/>
          </p:cNvSpPr>
          <p:nvPr>
            <p:ph type="ftr" sz="quarter" idx="12"/>
          </p:nvPr>
        </p:nvSpPr>
        <p:spPr>
          <a:xfrm>
            <a:off x="4527541" y="6363233"/>
            <a:ext cx="3454472" cy="146194"/>
          </a:xfrm>
        </p:spPr>
        <p:txBody>
          <a:bodyPr/>
          <a:lstStyle>
            <a:lvl1pPr>
              <a:defRPr>
                <a:latin typeface="Arial" panose="020B0604020202020204" pitchFamily="34" charset="0"/>
              </a:defRPr>
            </a:lvl1pPr>
          </a:lstStyle>
          <a:p>
            <a:r>
              <a:rPr lang="fr-FR"/>
              <a:t>interrogation BDD TELECOM / Contrôle de cartographie</a:t>
            </a:r>
            <a:endParaRPr lang="fr-FR" dirty="0"/>
          </a:p>
        </p:txBody>
      </p:sp>
      <p:sp>
        <p:nvSpPr>
          <p:cNvPr id="9" name="Espace réservé pour une image  8">
            <a:extLst>
              <a:ext uri="{FF2B5EF4-FFF2-40B4-BE49-F238E27FC236}">
                <a16:creationId xmlns:a16="http://schemas.microsoft.com/office/drawing/2014/main" id="{AFB7212F-B308-4B7D-B961-8E4FADBF0C32}"/>
              </a:ext>
            </a:extLst>
          </p:cNvPr>
          <p:cNvSpPr>
            <a:spLocks noGrp="1"/>
          </p:cNvSpPr>
          <p:nvPr>
            <p:ph type="pic" sz="quarter" idx="16"/>
          </p:nvPr>
        </p:nvSpPr>
        <p:spPr>
          <a:xfrm>
            <a:off x="1587500" y="960120"/>
            <a:ext cx="2895600" cy="2598420"/>
          </a:xfrm>
          <a:prstGeom prst="rect">
            <a:avLst/>
          </a:prstGeom>
        </p:spPr>
        <p:txBody>
          <a:bodyPr wrap="square" lIns="108000" rIns="108000" bIns="1260000" anchor="ctr">
            <a:noAutofit/>
          </a:bodyPr>
          <a:lstStyle>
            <a:lvl1pPr algn="ctr">
              <a:defRPr sz="1000" cap="all" spc="100" baseline="0">
                <a:solidFill>
                  <a:schemeClr val="bg1">
                    <a:lumMod val="50000"/>
                  </a:schemeClr>
                </a:solidFill>
              </a:defRPr>
            </a:lvl1pPr>
          </a:lstStyle>
          <a:p>
            <a:r>
              <a:rPr lang="fr-FR"/>
              <a:t>Cliquez sur l'icône pour ajouter une image</a:t>
            </a:r>
            <a:endParaRPr lang="fr-FR" dirty="0"/>
          </a:p>
        </p:txBody>
      </p:sp>
      <p:sp>
        <p:nvSpPr>
          <p:cNvPr id="10" name="Espace réservé pour une image  9">
            <a:extLst>
              <a:ext uri="{FF2B5EF4-FFF2-40B4-BE49-F238E27FC236}">
                <a16:creationId xmlns:a16="http://schemas.microsoft.com/office/drawing/2014/main" id="{446FECF5-743C-4D5E-9A00-4350FFEC0607}"/>
              </a:ext>
            </a:extLst>
          </p:cNvPr>
          <p:cNvSpPr>
            <a:spLocks noGrp="1"/>
          </p:cNvSpPr>
          <p:nvPr>
            <p:ph type="pic" sz="quarter" idx="17"/>
          </p:nvPr>
        </p:nvSpPr>
        <p:spPr>
          <a:xfrm>
            <a:off x="4854575" y="960120"/>
            <a:ext cx="2536825" cy="1535430"/>
          </a:xfrm>
          <a:prstGeom prst="rect">
            <a:avLst/>
          </a:prstGeom>
        </p:spPr>
        <p:txBody>
          <a:bodyPr wrap="square" lIns="108000" rIns="108000" bIns="1260000" anchor="ctr">
            <a:noAutofit/>
          </a:bodyPr>
          <a:lstStyle>
            <a:lvl1pPr algn="ctr">
              <a:defRPr sz="1000" cap="all" spc="100" baseline="0">
                <a:solidFill>
                  <a:schemeClr val="bg1">
                    <a:lumMod val="50000"/>
                  </a:schemeClr>
                </a:solidFill>
              </a:defRPr>
            </a:lvl1pPr>
          </a:lstStyle>
          <a:p>
            <a:r>
              <a:rPr lang="fr-FR"/>
              <a:t>Cliquez sur l'icône pour ajouter une image</a:t>
            </a:r>
            <a:endParaRPr lang="fr-FR" dirty="0"/>
          </a:p>
        </p:txBody>
      </p:sp>
      <p:sp>
        <p:nvSpPr>
          <p:cNvPr id="11" name="Espace réservé pour une image  10">
            <a:extLst>
              <a:ext uri="{FF2B5EF4-FFF2-40B4-BE49-F238E27FC236}">
                <a16:creationId xmlns:a16="http://schemas.microsoft.com/office/drawing/2014/main" id="{921C4DBF-6E35-4369-A6F6-8C8BB4171200}"/>
              </a:ext>
            </a:extLst>
          </p:cNvPr>
          <p:cNvSpPr>
            <a:spLocks noGrp="1"/>
          </p:cNvSpPr>
          <p:nvPr>
            <p:ph type="pic" sz="quarter" idx="18"/>
          </p:nvPr>
        </p:nvSpPr>
        <p:spPr>
          <a:xfrm>
            <a:off x="7785075" y="960120"/>
            <a:ext cx="3467125" cy="4373880"/>
          </a:xfrm>
          <a:prstGeom prst="rect">
            <a:avLst/>
          </a:prstGeom>
        </p:spPr>
        <p:txBody>
          <a:bodyPr wrap="square" lIns="108000" rIns="108000" bIns="1260000" anchor="ctr">
            <a:noAutofit/>
          </a:bodyPr>
          <a:lstStyle>
            <a:lvl1pPr algn="ctr">
              <a:defRPr sz="1000" cap="all" spc="100" baseline="0">
                <a:solidFill>
                  <a:schemeClr val="bg1">
                    <a:lumMod val="50000"/>
                  </a:schemeClr>
                </a:solidFill>
              </a:defRPr>
            </a:lvl1pPr>
          </a:lstStyle>
          <a:p>
            <a:r>
              <a:rPr lang="fr-FR"/>
              <a:t>Cliquez sur l'icône pour ajouter une image</a:t>
            </a:r>
            <a:endParaRPr lang="fr-FR" dirty="0"/>
          </a:p>
        </p:txBody>
      </p:sp>
      <p:sp>
        <p:nvSpPr>
          <p:cNvPr id="12" name="Espace réservé pour une image  11">
            <a:extLst>
              <a:ext uri="{FF2B5EF4-FFF2-40B4-BE49-F238E27FC236}">
                <a16:creationId xmlns:a16="http://schemas.microsoft.com/office/drawing/2014/main" id="{CABC151D-7CCD-4088-9287-7EFB94273086}"/>
              </a:ext>
            </a:extLst>
          </p:cNvPr>
          <p:cNvSpPr>
            <a:spLocks noGrp="1"/>
          </p:cNvSpPr>
          <p:nvPr>
            <p:ph type="pic" sz="quarter" idx="19"/>
          </p:nvPr>
        </p:nvSpPr>
        <p:spPr>
          <a:xfrm>
            <a:off x="5880101" y="2844800"/>
            <a:ext cx="1511299" cy="2489200"/>
          </a:xfrm>
          <a:prstGeom prst="rect">
            <a:avLst/>
          </a:prstGeom>
        </p:spPr>
        <p:txBody>
          <a:bodyPr wrap="square" lIns="108000" rIns="108000" bIns="1260000" anchor="ctr">
            <a:noAutofit/>
          </a:bodyPr>
          <a:lstStyle>
            <a:lvl1pPr algn="ctr">
              <a:defRPr sz="1000" cap="all" spc="100" baseline="0">
                <a:solidFill>
                  <a:schemeClr val="bg1">
                    <a:lumMod val="50000"/>
                  </a:schemeClr>
                </a:solidFill>
              </a:defRPr>
            </a:lvl1pPr>
          </a:lstStyle>
          <a:p>
            <a:r>
              <a:rPr lang="fr-FR"/>
              <a:t>Cliquez sur l'icône pour ajouter une image</a:t>
            </a:r>
            <a:endParaRPr lang="fr-FR" dirty="0"/>
          </a:p>
        </p:txBody>
      </p:sp>
      <p:sp>
        <p:nvSpPr>
          <p:cNvPr id="13" name="Espace réservé du texte 16">
            <a:extLst>
              <a:ext uri="{FF2B5EF4-FFF2-40B4-BE49-F238E27FC236}">
                <a16:creationId xmlns:a16="http://schemas.microsoft.com/office/drawing/2014/main" id="{68D5E5BA-B474-4823-A4AE-2F3438123CB7}"/>
              </a:ext>
            </a:extLst>
          </p:cNvPr>
          <p:cNvSpPr>
            <a:spLocks noGrp="1"/>
          </p:cNvSpPr>
          <p:nvPr>
            <p:ph type="body" sz="quarter" idx="15"/>
          </p:nvPr>
        </p:nvSpPr>
        <p:spPr>
          <a:xfrm>
            <a:off x="1587500" y="4389736"/>
            <a:ext cx="1179512" cy="553998"/>
          </a:xfrm>
        </p:spPr>
        <p:txBody>
          <a:bodyPr/>
          <a:lstStyle>
            <a:lvl1pPr marL="171450" indent="-171450">
              <a:lnSpc>
                <a:spcPct val="90000"/>
              </a:lnSpc>
              <a:spcBef>
                <a:spcPts val="1200"/>
              </a:spcBef>
              <a:spcAft>
                <a:spcPts val="0"/>
              </a:spcAft>
              <a:buFont typeface="Times New Roman" panose="02020603050405020304" pitchFamily="18" charset="0"/>
              <a:buChar char="—"/>
              <a:defRPr sz="1000" b="0" cap="none" spc="10" baseline="0">
                <a:latin typeface="Arial" panose="020B0604020202020204" pitchFamily="34" charset="0"/>
              </a:defRPr>
            </a:lvl1pPr>
            <a:lvl2pPr marL="171450" indent="-171450">
              <a:lnSpc>
                <a:spcPct val="90000"/>
              </a:lnSpc>
              <a:buFont typeface="Times New Roman" panose="02020603050405020304" pitchFamily="18" charset="0"/>
              <a:buChar char="─"/>
              <a:defRPr sz="1100">
                <a:latin typeface="+mj-lt"/>
              </a:defRPr>
            </a:lvl2pPr>
          </a:lstStyle>
          <a:p>
            <a:pPr lvl="0"/>
            <a:r>
              <a:rPr lang="fr-FR"/>
              <a:t>Cliquez pour modifier les styles du texte du masque</a:t>
            </a:r>
          </a:p>
        </p:txBody>
      </p:sp>
      <p:sp>
        <p:nvSpPr>
          <p:cNvPr id="14" name="Espace réservé du texte 16">
            <a:extLst>
              <a:ext uri="{FF2B5EF4-FFF2-40B4-BE49-F238E27FC236}">
                <a16:creationId xmlns:a16="http://schemas.microsoft.com/office/drawing/2014/main" id="{1A286F66-2F0F-4B6B-B3F3-394CC1CDEE90}"/>
              </a:ext>
            </a:extLst>
          </p:cNvPr>
          <p:cNvSpPr>
            <a:spLocks noGrp="1"/>
          </p:cNvSpPr>
          <p:nvPr>
            <p:ph type="body" sz="quarter" idx="20"/>
          </p:nvPr>
        </p:nvSpPr>
        <p:spPr>
          <a:xfrm>
            <a:off x="2925763" y="4389736"/>
            <a:ext cx="1179512" cy="553998"/>
          </a:xfrm>
        </p:spPr>
        <p:txBody>
          <a:bodyPr/>
          <a:lstStyle>
            <a:lvl1pPr marL="171450" indent="-171450">
              <a:lnSpc>
                <a:spcPct val="90000"/>
              </a:lnSpc>
              <a:spcBef>
                <a:spcPts val="1200"/>
              </a:spcBef>
              <a:spcAft>
                <a:spcPts val="0"/>
              </a:spcAft>
              <a:buFont typeface="Times New Roman" panose="02020603050405020304" pitchFamily="18" charset="0"/>
              <a:buChar char="—"/>
              <a:defRPr sz="1000" b="0" cap="none" spc="10" baseline="0">
                <a:latin typeface="Arial" panose="020B0604020202020204" pitchFamily="34" charset="0"/>
              </a:defRPr>
            </a:lvl1pPr>
            <a:lvl2pPr marL="171450" indent="-171450">
              <a:lnSpc>
                <a:spcPct val="90000"/>
              </a:lnSpc>
              <a:buFont typeface="Times New Roman" panose="02020603050405020304" pitchFamily="18" charset="0"/>
              <a:buChar char="─"/>
              <a:defRPr sz="1100">
                <a:latin typeface="+mj-lt"/>
              </a:defRPr>
            </a:lvl2pPr>
          </a:lstStyle>
          <a:p>
            <a:pPr lvl="0"/>
            <a:r>
              <a:rPr lang="fr-FR"/>
              <a:t>Cliquez pour modifier les styles du texte du masque</a:t>
            </a:r>
          </a:p>
        </p:txBody>
      </p:sp>
      <p:sp>
        <p:nvSpPr>
          <p:cNvPr id="15" name="Espace réservé du texte 16">
            <a:extLst>
              <a:ext uri="{FF2B5EF4-FFF2-40B4-BE49-F238E27FC236}">
                <a16:creationId xmlns:a16="http://schemas.microsoft.com/office/drawing/2014/main" id="{DD73181E-5A2A-4C00-8F3B-2D86A604F4D5}"/>
              </a:ext>
            </a:extLst>
          </p:cNvPr>
          <p:cNvSpPr>
            <a:spLocks noGrp="1"/>
          </p:cNvSpPr>
          <p:nvPr>
            <p:ph type="body" sz="quarter" idx="21" hasCustomPrompt="1"/>
          </p:nvPr>
        </p:nvSpPr>
        <p:spPr>
          <a:xfrm>
            <a:off x="1587500" y="640600"/>
            <a:ext cx="103554" cy="207749"/>
          </a:xfrm>
        </p:spPr>
        <p:txBody>
          <a:bodyPr wrap="none" lIns="0" tIns="0" rIns="0" bIns="0"/>
          <a:lstStyle>
            <a:lvl1pPr marL="0" indent="0">
              <a:lnSpc>
                <a:spcPct val="90000"/>
              </a:lnSpc>
              <a:spcBef>
                <a:spcPts val="0"/>
              </a:spcBef>
              <a:spcAft>
                <a:spcPts val="0"/>
              </a:spcAft>
              <a:buFont typeface="Times New Roman" panose="02020603050405020304" pitchFamily="18" charset="0"/>
              <a:buNone/>
              <a:defRPr sz="1500" b="1" cap="none" spc="-30" baseline="0">
                <a:latin typeface="Arial" panose="020B0604020202020204" pitchFamily="34" charset="0"/>
              </a:defRPr>
            </a:lvl1pPr>
            <a:lvl2pPr marL="171450" indent="-171450">
              <a:lnSpc>
                <a:spcPct val="90000"/>
              </a:lnSpc>
              <a:buFont typeface="Times New Roman" panose="02020603050405020304" pitchFamily="18" charset="0"/>
              <a:buChar char="─"/>
              <a:defRPr sz="1100">
                <a:latin typeface="+mj-lt"/>
              </a:defRPr>
            </a:lvl2pPr>
          </a:lstStyle>
          <a:p>
            <a:pPr lvl="0"/>
            <a:r>
              <a:rPr lang="fr-FR" dirty="0"/>
              <a:t>1</a:t>
            </a:r>
          </a:p>
        </p:txBody>
      </p:sp>
      <p:sp>
        <p:nvSpPr>
          <p:cNvPr id="16" name="Espace réservé du texte 16">
            <a:extLst>
              <a:ext uri="{FF2B5EF4-FFF2-40B4-BE49-F238E27FC236}">
                <a16:creationId xmlns:a16="http://schemas.microsoft.com/office/drawing/2014/main" id="{239444BD-8BD0-4D1E-AE96-95E7B5DE6286}"/>
              </a:ext>
            </a:extLst>
          </p:cNvPr>
          <p:cNvSpPr>
            <a:spLocks noGrp="1"/>
          </p:cNvSpPr>
          <p:nvPr>
            <p:ph type="body" sz="quarter" idx="22" hasCustomPrompt="1"/>
          </p:nvPr>
        </p:nvSpPr>
        <p:spPr>
          <a:xfrm>
            <a:off x="4854575" y="640600"/>
            <a:ext cx="103554" cy="207749"/>
          </a:xfrm>
        </p:spPr>
        <p:txBody>
          <a:bodyPr wrap="none" lIns="0" tIns="0" rIns="0" bIns="0"/>
          <a:lstStyle>
            <a:lvl1pPr marL="0" indent="0">
              <a:lnSpc>
                <a:spcPct val="90000"/>
              </a:lnSpc>
              <a:spcBef>
                <a:spcPts val="0"/>
              </a:spcBef>
              <a:spcAft>
                <a:spcPts val="0"/>
              </a:spcAft>
              <a:buFont typeface="Times New Roman" panose="02020603050405020304" pitchFamily="18" charset="0"/>
              <a:buNone/>
              <a:defRPr sz="1500" b="1" cap="none" spc="-30" baseline="0">
                <a:latin typeface="Arial" panose="020B0604020202020204" pitchFamily="34" charset="0"/>
              </a:defRPr>
            </a:lvl1pPr>
            <a:lvl2pPr marL="171450" indent="-171450">
              <a:lnSpc>
                <a:spcPct val="90000"/>
              </a:lnSpc>
              <a:buFont typeface="Times New Roman" panose="02020603050405020304" pitchFamily="18" charset="0"/>
              <a:buChar char="─"/>
              <a:defRPr sz="1100">
                <a:latin typeface="+mj-lt"/>
              </a:defRPr>
            </a:lvl2pPr>
          </a:lstStyle>
          <a:p>
            <a:pPr lvl="0"/>
            <a:r>
              <a:rPr lang="fr-FR" dirty="0"/>
              <a:t>2</a:t>
            </a:r>
          </a:p>
        </p:txBody>
      </p:sp>
      <p:sp>
        <p:nvSpPr>
          <p:cNvPr id="18" name="Espace réservé du texte 16">
            <a:extLst>
              <a:ext uri="{FF2B5EF4-FFF2-40B4-BE49-F238E27FC236}">
                <a16:creationId xmlns:a16="http://schemas.microsoft.com/office/drawing/2014/main" id="{F92F9D85-5750-4950-AF2D-DA909659AA1F}"/>
              </a:ext>
            </a:extLst>
          </p:cNvPr>
          <p:cNvSpPr>
            <a:spLocks noGrp="1"/>
          </p:cNvSpPr>
          <p:nvPr>
            <p:ph type="body" sz="quarter" idx="23" hasCustomPrompt="1"/>
          </p:nvPr>
        </p:nvSpPr>
        <p:spPr>
          <a:xfrm>
            <a:off x="7785075" y="640600"/>
            <a:ext cx="103554" cy="207749"/>
          </a:xfrm>
        </p:spPr>
        <p:txBody>
          <a:bodyPr wrap="none" lIns="0" tIns="0" rIns="0" bIns="0"/>
          <a:lstStyle>
            <a:lvl1pPr marL="0" indent="0">
              <a:lnSpc>
                <a:spcPct val="90000"/>
              </a:lnSpc>
              <a:spcBef>
                <a:spcPts val="0"/>
              </a:spcBef>
              <a:spcAft>
                <a:spcPts val="0"/>
              </a:spcAft>
              <a:buFont typeface="Times New Roman" panose="02020603050405020304" pitchFamily="18" charset="0"/>
              <a:buNone/>
              <a:defRPr sz="1500" b="1" cap="none" spc="-30" baseline="0">
                <a:latin typeface="Arial" panose="020B0604020202020204" pitchFamily="34" charset="0"/>
              </a:defRPr>
            </a:lvl1pPr>
            <a:lvl2pPr marL="171450" indent="-171450">
              <a:lnSpc>
                <a:spcPct val="90000"/>
              </a:lnSpc>
              <a:buFont typeface="Times New Roman" panose="02020603050405020304" pitchFamily="18" charset="0"/>
              <a:buChar char="─"/>
              <a:defRPr sz="1100">
                <a:latin typeface="+mj-lt"/>
              </a:defRPr>
            </a:lvl2pPr>
          </a:lstStyle>
          <a:p>
            <a:pPr lvl="0"/>
            <a:r>
              <a:rPr lang="fr-FR" dirty="0"/>
              <a:t>4</a:t>
            </a:r>
          </a:p>
        </p:txBody>
      </p:sp>
      <p:sp>
        <p:nvSpPr>
          <p:cNvPr id="19" name="Espace réservé du texte 16">
            <a:extLst>
              <a:ext uri="{FF2B5EF4-FFF2-40B4-BE49-F238E27FC236}">
                <a16:creationId xmlns:a16="http://schemas.microsoft.com/office/drawing/2014/main" id="{AB40ECDE-45B2-429E-B012-0B1BD13E4B79}"/>
              </a:ext>
            </a:extLst>
          </p:cNvPr>
          <p:cNvSpPr>
            <a:spLocks noGrp="1"/>
          </p:cNvSpPr>
          <p:nvPr>
            <p:ph type="body" sz="quarter" idx="24" hasCustomPrompt="1"/>
          </p:nvPr>
        </p:nvSpPr>
        <p:spPr>
          <a:xfrm>
            <a:off x="5648315" y="2910320"/>
            <a:ext cx="103553" cy="207749"/>
          </a:xfrm>
        </p:spPr>
        <p:txBody>
          <a:bodyPr wrap="none" lIns="0" tIns="0" rIns="0" bIns="0"/>
          <a:lstStyle>
            <a:lvl1pPr marL="0" indent="0" algn="r">
              <a:lnSpc>
                <a:spcPct val="90000"/>
              </a:lnSpc>
              <a:spcBef>
                <a:spcPts val="0"/>
              </a:spcBef>
              <a:spcAft>
                <a:spcPts val="0"/>
              </a:spcAft>
              <a:buFont typeface="Times New Roman" panose="02020603050405020304" pitchFamily="18" charset="0"/>
              <a:buNone/>
              <a:defRPr sz="1500" b="1" cap="none" spc="-30" baseline="0">
                <a:latin typeface="Arial" panose="020B0604020202020204" pitchFamily="34" charset="0"/>
              </a:defRPr>
            </a:lvl1pPr>
            <a:lvl2pPr marL="171450" indent="-171450">
              <a:lnSpc>
                <a:spcPct val="90000"/>
              </a:lnSpc>
              <a:buFont typeface="Times New Roman" panose="02020603050405020304" pitchFamily="18" charset="0"/>
              <a:buChar char="─"/>
              <a:defRPr sz="1100">
                <a:latin typeface="+mj-lt"/>
              </a:defRPr>
            </a:lvl2pPr>
          </a:lstStyle>
          <a:p>
            <a:pPr lvl="0"/>
            <a:r>
              <a:rPr lang="fr-FR" dirty="0"/>
              <a:t>3</a:t>
            </a:r>
          </a:p>
        </p:txBody>
      </p:sp>
      <p:sp>
        <p:nvSpPr>
          <p:cNvPr id="2" name="Espace réservé du numéro de diapositive 5">
            <a:extLst>
              <a:ext uri="{FF2B5EF4-FFF2-40B4-BE49-F238E27FC236}">
                <a16:creationId xmlns:a16="http://schemas.microsoft.com/office/drawing/2014/main" id="{335EA185-EFA2-B140-4F03-A796404DF465}"/>
              </a:ext>
            </a:extLst>
          </p:cNvPr>
          <p:cNvSpPr>
            <a:spLocks noGrp="1"/>
          </p:cNvSpPr>
          <p:nvPr>
            <p:ph type="sldNum" sz="quarter" idx="4"/>
          </p:nvPr>
        </p:nvSpPr>
        <p:spPr>
          <a:xfrm>
            <a:off x="8723700" y="6225083"/>
            <a:ext cx="2743200" cy="365125"/>
          </a:xfrm>
          <a:prstGeom prst="rect">
            <a:avLst/>
          </a:prstGeom>
        </p:spPr>
        <p:txBody>
          <a:bodyPr vert="horz" lIns="91440" tIns="45720" rIns="91440" bIns="45720" rtlCol="0" anchor="ctr"/>
          <a:lstStyle>
            <a:lvl1pPr algn="r">
              <a:defRPr sz="2000">
                <a:solidFill>
                  <a:srgbClr val="12506C"/>
                </a:solidFill>
                <a:latin typeface="Arial" panose="020B0604020202020204" pitchFamily="34" charset="0"/>
              </a:defRPr>
            </a:lvl1pPr>
          </a:lstStyle>
          <a:p>
            <a:fld id="{57B6C845-3440-46FD-8C7A-03C6BB0F62BC}" type="slidenum">
              <a:rPr lang="fr-FR" smtClean="0"/>
              <a:pPr/>
              <a:t>‹N°›</a:t>
            </a:fld>
            <a:endParaRPr lang="fr-FR" dirty="0"/>
          </a:p>
        </p:txBody>
      </p:sp>
    </p:spTree>
    <p:extLst>
      <p:ext uri="{BB962C8B-B14F-4D97-AF65-F5344CB8AC3E}">
        <p14:creationId xmlns:p14="http://schemas.microsoft.com/office/powerpoint/2010/main" val="12581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iffres clés - 1">
    <p:spTree>
      <p:nvGrpSpPr>
        <p:cNvPr id="1" name=""/>
        <p:cNvGrpSpPr/>
        <p:nvPr/>
      </p:nvGrpSpPr>
      <p:grpSpPr>
        <a:xfrm>
          <a:off x="0" y="0"/>
          <a:ext cx="0" cy="0"/>
          <a:chOff x="0" y="0"/>
          <a:chExt cx="0" cy="0"/>
        </a:xfrm>
      </p:grpSpPr>
      <p:sp>
        <p:nvSpPr>
          <p:cNvPr id="7" name="Espace réservé du pied de page 6">
            <a:extLst>
              <a:ext uri="{FF2B5EF4-FFF2-40B4-BE49-F238E27FC236}">
                <a16:creationId xmlns:a16="http://schemas.microsoft.com/office/drawing/2014/main" id="{69B4A4E4-5772-4350-859A-816CE279B3A5}"/>
              </a:ext>
            </a:extLst>
          </p:cNvPr>
          <p:cNvSpPr>
            <a:spLocks noGrp="1"/>
          </p:cNvSpPr>
          <p:nvPr>
            <p:ph type="ftr" sz="quarter" idx="12"/>
          </p:nvPr>
        </p:nvSpPr>
        <p:spPr>
          <a:xfrm>
            <a:off x="4527541" y="6363233"/>
            <a:ext cx="3454472" cy="146194"/>
          </a:xfrm>
        </p:spPr>
        <p:txBody>
          <a:bodyPr/>
          <a:lstStyle>
            <a:lvl1pPr>
              <a:defRPr>
                <a:latin typeface="Arial" panose="020B0604020202020204" pitchFamily="34" charset="0"/>
              </a:defRPr>
            </a:lvl1pPr>
          </a:lstStyle>
          <a:p>
            <a:r>
              <a:rPr lang="fr-FR"/>
              <a:t>interrogation BDD TELECOM / Contrôle de cartographie</a:t>
            </a:r>
            <a:endParaRPr lang="fr-FR" dirty="0"/>
          </a:p>
        </p:txBody>
      </p:sp>
      <p:sp>
        <p:nvSpPr>
          <p:cNvPr id="17" name="Espace réservé du texte 16">
            <a:extLst>
              <a:ext uri="{FF2B5EF4-FFF2-40B4-BE49-F238E27FC236}">
                <a16:creationId xmlns:a16="http://schemas.microsoft.com/office/drawing/2014/main" id="{D6C5CA83-C27B-4FD9-B6C6-16CE726D9EF4}"/>
              </a:ext>
            </a:extLst>
          </p:cNvPr>
          <p:cNvSpPr>
            <a:spLocks noGrp="1"/>
          </p:cNvSpPr>
          <p:nvPr>
            <p:ph type="body" sz="quarter" idx="15" hasCustomPrompt="1"/>
          </p:nvPr>
        </p:nvSpPr>
        <p:spPr>
          <a:xfrm>
            <a:off x="1233777" y="807719"/>
            <a:ext cx="2592000" cy="3557177"/>
          </a:xfrm>
        </p:spPr>
        <p:txBody>
          <a:bodyPr wrap="square">
            <a:normAutofit/>
          </a:bodyPr>
          <a:lstStyle>
            <a:lvl1pPr marL="0" indent="0" algn="ctr">
              <a:lnSpc>
                <a:spcPct val="90000"/>
              </a:lnSpc>
              <a:spcBef>
                <a:spcPts val="0"/>
              </a:spcBef>
              <a:spcAft>
                <a:spcPts val="0"/>
              </a:spcAft>
              <a:defRPr sz="10000" b="1" cap="none" spc="30" baseline="0">
                <a:latin typeface="Arial" panose="020B0604020202020204" pitchFamily="34" charset="0"/>
              </a:defRPr>
            </a:lvl1pPr>
            <a:lvl2pPr marL="0" indent="0" algn="ctr">
              <a:lnSpc>
                <a:spcPct val="90000"/>
              </a:lnSpc>
              <a:buFont typeface="Times New Roman" panose="02020603050405020304" pitchFamily="18" charset="0"/>
              <a:buNone/>
              <a:defRPr sz="1800" b="1" spc="0" baseline="0">
                <a:latin typeface="Arial" panose="020B0604020202020204" pitchFamily="34" charset="0"/>
              </a:defRPr>
            </a:lvl2pPr>
          </a:lstStyle>
          <a:p>
            <a:pPr lvl="0"/>
            <a:r>
              <a:rPr lang="fr-FR" dirty="0"/>
              <a:t>00</a:t>
            </a:r>
          </a:p>
          <a:p>
            <a:pPr lvl="1"/>
            <a:r>
              <a:rPr lang="fr-FR" dirty="0"/>
              <a:t>Deuxième niveau</a:t>
            </a:r>
          </a:p>
        </p:txBody>
      </p:sp>
      <p:sp>
        <p:nvSpPr>
          <p:cNvPr id="5" name="Espace réservé du contenu 4">
            <a:extLst>
              <a:ext uri="{FF2B5EF4-FFF2-40B4-BE49-F238E27FC236}">
                <a16:creationId xmlns:a16="http://schemas.microsoft.com/office/drawing/2014/main" id="{86B2AB72-6060-4827-985C-4CCF16C6D894}"/>
              </a:ext>
            </a:extLst>
          </p:cNvPr>
          <p:cNvSpPr>
            <a:spLocks noGrp="1"/>
          </p:cNvSpPr>
          <p:nvPr>
            <p:ph sz="quarter" idx="16" hasCustomPrompt="1"/>
          </p:nvPr>
        </p:nvSpPr>
        <p:spPr>
          <a:xfrm>
            <a:off x="4280706" y="807719"/>
            <a:ext cx="10800" cy="4572000"/>
          </a:xfrm>
          <a:solidFill>
            <a:schemeClr val="tx1"/>
          </a:solidFill>
        </p:spPr>
        <p:txBody>
          <a:bodyPr>
            <a:noAutofit/>
          </a:bodyPr>
          <a:lstStyle>
            <a:lvl1pPr>
              <a:defRPr/>
            </a:lvl1pPr>
          </a:lstStyle>
          <a:p>
            <a:pPr lvl="0"/>
            <a:r>
              <a:rPr lang="fr-FR" dirty="0"/>
              <a:t> </a:t>
            </a:r>
          </a:p>
        </p:txBody>
      </p:sp>
      <p:sp>
        <p:nvSpPr>
          <p:cNvPr id="12" name="Espace réservé du contenu 4">
            <a:extLst>
              <a:ext uri="{FF2B5EF4-FFF2-40B4-BE49-F238E27FC236}">
                <a16:creationId xmlns:a16="http://schemas.microsoft.com/office/drawing/2014/main" id="{BB61781E-E1A6-43EF-AF90-A396B7C1FBF9}"/>
              </a:ext>
            </a:extLst>
          </p:cNvPr>
          <p:cNvSpPr>
            <a:spLocks noGrp="1"/>
          </p:cNvSpPr>
          <p:nvPr>
            <p:ph sz="quarter" idx="18" hasCustomPrompt="1"/>
          </p:nvPr>
        </p:nvSpPr>
        <p:spPr>
          <a:xfrm>
            <a:off x="7636471" y="807719"/>
            <a:ext cx="10800" cy="4572000"/>
          </a:xfrm>
          <a:solidFill>
            <a:schemeClr val="tx1"/>
          </a:solidFill>
        </p:spPr>
        <p:txBody>
          <a:bodyPr>
            <a:noAutofit/>
          </a:bodyPr>
          <a:lstStyle>
            <a:lvl1pPr>
              <a:defRPr/>
            </a:lvl1pPr>
          </a:lstStyle>
          <a:p>
            <a:pPr lvl="0"/>
            <a:r>
              <a:rPr lang="fr-FR" dirty="0"/>
              <a:t> </a:t>
            </a:r>
          </a:p>
        </p:txBody>
      </p:sp>
      <p:sp>
        <p:nvSpPr>
          <p:cNvPr id="10" name="Espace réservé du texte 9">
            <a:extLst>
              <a:ext uri="{FF2B5EF4-FFF2-40B4-BE49-F238E27FC236}">
                <a16:creationId xmlns:a16="http://schemas.microsoft.com/office/drawing/2014/main" id="{D0BF7F93-03C9-4084-9176-98B7B2CED71E}"/>
              </a:ext>
            </a:extLst>
          </p:cNvPr>
          <p:cNvSpPr>
            <a:spLocks noGrp="1"/>
          </p:cNvSpPr>
          <p:nvPr>
            <p:ph type="body" sz="quarter" idx="19"/>
          </p:nvPr>
        </p:nvSpPr>
        <p:spPr>
          <a:xfrm>
            <a:off x="8023754" y="826677"/>
            <a:ext cx="3354388" cy="3538219"/>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5" name="Espace réservé du texte 16">
            <a:extLst>
              <a:ext uri="{FF2B5EF4-FFF2-40B4-BE49-F238E27FC236}">
                <a16:creationId xmlns:a16="http://schemas.microsoft.com/office/drawing/2014/main" id="{E8035CBC-7F80-490A-BFFF-F68283B46A7E}"/>
              </a:ext>
            </a:extLst>
          </p:cNvPr>
          <p:cNvSpPr>
            <a:spLocks noGrp="1"/>
          </p:cNvSpPr>
          <p:nvPr>
            <p:ph type="body" sz="quarter" idx="20" hasCustomPrompt="1"/>
          </p:nvPr>
        </p:nvSpPr>
        <p:spPr>
          <a:xfrm>
            <a:off x="4667988" y="807719"/>
            <a:ext cx="2592000" cy="3557177"/>
          </a:xfrm>
        </p:spPr>
        <p:txBody>
          <a:bodyPr wrap="square">
            <a:normAutofit/>
          </a:bodyPr>
          <a:lstStyle>
            <a:lvl1pPr marL="0" indent="0" algn="ctr">
              <a:lnSpc>
                <a:spcPct val="90000"/>
              </a:lnSpc>
              <a:spcBef>
                <a:spcPts val="0"/>
              </a:spcBef>
              <a:spcAft>
                <a:spcPts val="0"/>
              </a:spcAft>
              <a:defRPr sz="10000" b="1" cap="none" spc="30" baseline="0">
                <a:latin typeface="Arial" panose="020B0604020202020204" pitchFamily="34" charset="0"/>
              </a:defRPr>
            </a:lvl1pPr>
            <a:lvl2pPr marL="0" indent="0" algn="ctr">
              <a:lnSpc>
                <a:spcPct val="90000"/>
              </a:lnSpc>
              <a:buFont typeface="Times New Roman" panose="02020603050405020304" pitchFamily="18" charset="0"/>
              <a:buNone/>
              <a:defRPr sz="1800" b="1" spc="0" baseline="0">
                <a:latin typeface="Arial" panose="020B0604020202020204" pitchFamily="34" charset="0"/>
              </a:defRPr>
            </a:lvl2pPr>
          </a:lstStyle>
          <a:p>
            <a:pPr lvl="0"/>
            <a:r>
              <a:rPr lang="fr-FR" dirty="0"/>
              <a:t>00</a:t>
            </a:r>
          </a:p>
          <a:p>
            <a:pPr lvl="1"/>
            <a:r>
              <a:rPr lang="fr-FR" dirty="0"/>
              <a:t>Deuxième niveau</a:t>
            </a:r>
          </a:p>
        </p:txBody>
      </p:sp>
      <p:sp>
        <p:nvSpPr>
          <p:cNvPr id="2" name="Espace réservé du numéro de diapositive 5">
            <a:extLst>
              <a:ext uri="{FF2B5EF4-FFF2-40B4-BE49-F238E27FC236}">
                <a16:creationId xmlns:a16="http://schemas.microsoft.com/office/drawing/2014/main" id="{FD1F1583-F057-6BFA-FA56-557F94F50AC7}"/>
              </a:ext>
            </a:extLst>
          </p:cNvPr>
          <p:cNvSpPr>
            <a:spLocks noGrp="1"/>
          </p:cNvSpPr>
          <p:nvPr>
            <p:ph type="sldNum" sz="quarter" idx="4"/>
          </p:nvPr>
        </p:nvSpPr>
        <p:spPr>
          <a:xfrm>
            <a:off x="8723700" y="6225083"/>
            <a:ext cx="2743200" cy="365125"/>
          </a:xfrm>
          <a:prstGeom prst="rect">
            <a:avLst/>
          </a:prstGeom>
        </p:spPr>
        <p:txBody>
          <a:bodyPr vert="horz" lIns="91440" tIns="45720" rIns="91440" bIns="45720" rtlCol="0" anchor="ctr"/>
          <a:lstStyle>
            <a:lvl1pPr algn="r">
              <a:defRPr sz="2000">
                <a:solidFill>
                  <a:srgbClr val="12506C"/>
                </a:solidFill>
                <a:latin typeface="Arial" panose="020B0604020202020204" pitchFamily="34" charset="0"/>
              </a:defRPr>
            </a:lvl1pPr>
          </a:lstStyle>
          <a:p>
            <a:fld id="{57B6C845-3440-46FD-8C7A-03C6BB0F62BC}" type="slidenum">
              <a:rPr lang="fr-FR" smtClean="0"/>
              <a:pPr/>
              <a:t>‹N°›</a:t>
            </a:fld>
            <a:endParaRPr lang="fr-FR" dirty="0"/>
          </a:p>
        </p:txBody>
      </p:sp>
    </p:spTree>
    <p:extLst>
      <p:ext uri="{BB962C8B-B14F-4D97-AF65-F5344CB8AC3E}">
        <p14:creationId xmlns:p14="http://schemas.microsoft.com/office/powerpoint/2010/main" val="190867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iffres clés - 2">
    <p:spTree>
      <p:nvGrpSpPr>
        <p:cNvPr id="1" name=""/>
        <p:cNvGrpSpPr/>
        <p:nvPr/>
      </p:nvGrpSpPr>
      <p:grpSpPr>
        <a:xfrm>
          <a:off x="0" y="0"/>
          <a:ext cx="0" cy="0"/>
          <a:chOff x="0" y="0"/>
          <a:chExt cx="0" cy="0"/>
        </a:xfrm>
      </p:grpSpPr>
      <p:sp>
        <p:nvSpPr>
          <p:cNvPr id="7" name="Espace réservé du pied de page 6">
            <a:extLst>
              <a:ext uri="{FF2B5EF4-FFF2-40B4-BE49-F238E27FC236}">
                <a16:creationId xmlns:a16="http://schemas.microsoft.com/office/drawing/2014/main" id="{69B4A4E4-5772-4350-859A-816CE279B3A5}"/>
              </a:ext>
            </a:extLst>
          </p:cNvPr>
          <p:cNvSpPr>
            <a:spLocks noGrp="1"/>
          </p:cNvSpPr>
          <p:nvPr>
            <p:ph type="ftr" sz="quarter" idx="12"/>
          </p:nvPr>
        </p:nvSpPr>
        <p:spPr>
          <a:xfrm>
            <a:off x="4527541" y="6363233"/>
            <a:ext cx="3454472" cy="146194"/>
          </a:xfrm>
        </p:spPr>
        <p:txBody>
          <a:bodyPr/>
          <a:lstStyle>
            <a:lvl1pPr>
              <a:defRPr>
                <a:latin typeface="Arial" panose="020B0604020202020204" pitchFamily="34" charset="0"/>
              </a:defRPr>
            </a:lvl1pPr>
          </a:lstStyle>
          <a:p>
            <a:r>
              <a:rPr lang="fr-FR"/>
              <a:t>interrogation BDD TELECOM / Contrôle de cartographie</a:t>
            </a:r>
            <a:endParaRPr lang="fr-FR" dirty="0"/>
          </a:p>
        </p:txBody>
      </p:sp>
      <p:sp>
        <p:nvSpPr>
          <p:cNvPr id="17" name="Espace réservé du texte 16">
            <a:extLst>
              <a:ext uri="{FF2B5EF4-FFF2-40B4-BE49-F238E27FC236}">
                <a16:creationId xmlns:a16="http://schemas.microsoft.com/office/drawing/2014/main" id="{D6C5CA83-C27B-4FD9-B6C6-16CE726D9EF4}"/>
              </a:ext>
            </a:extLst>
          </p:cNvPr>
          <p:cNvSpPr>
            <a:spLocks noGrp="1"/>
          </p:cNvSpPr>
          <p:nvPr>
            <p:ph type="body" sz="quarter" idx="15" hasCustomPrompt="1"/>
          </p:nvPr>
        </p:nvSpPr>
        <p:spPr>
          <a:xfrm>
            <a:off x="1592706" y="769618"/>
            <a:ext cx="2592000" cy="4571999"/>
          </a:xfrm>
        </p:spPr>
        <p:txBody>
          <a:bodyPr wrap="square">
            <a:normAutofit/>
          </a:bodyPr>
          <a:lstStyle>
            <a:lvl1pPr marL="0" indent="0" algn="ctr">
              <a:lnSpc>
                <a:spcPct val="90000"/>
              </a:lnSpc>
              <a:spcBef>
                <a:spcPts val="2400"/>
              </a:spcBef>
              <a:spcAft>
                <a:spcPts val="0"/>
              </a:spcAft>
              <a:defRPr sz="8000" b="1" cap="none" spc="30" baseline="0">
                <a:latin typeface="Arial" panose="020B0604020202020204" pitchFamily="34" charset="0"/>
              </a:defRPr>
            </a:lvl1pPr>
            <a:lvl2pPr marL="0" indent="0" algn="ctr">
              <a:lnSpc>
                <a:spcPct val="90000"/>
              </a:lnSpc>
              <a:buFont typeface="Times New Roman" panose="02020603050405020304" pitchFamily="18" charset="0"/>
              <a:buNone/>
              <a:defRPr sz="1300" b="1" spc="0" baseline="0">
                <a:latin typeface="Arial" panose="020B0604020202020204" pitchFamily="34" charset="0"/>
              </a:defRPr>
            </a:lvl2pPr>
          </a:lstStyle>
          <a:p>
            <a:pPr lvl="0"/>
            <a:r>
              <a:rPr lang="fr-FR" dirty="0"/>
              <a:t>00</a:t>
            </a:r>
          </a:p>
          <a:p>
            <a:pPr lvl="1"/>
            <a:r>
              <a:rPr lang="fr-FR" dirty="0"/>
              <a:t>Deuxième niveau</a:t>
            </a:r>
          </a:p>
        </p:txBody>
      </p:sp>
      <p:sp>
        <p:nvSpPr>
          <p:cNvPr id="5" name="Espace réservé du contenu 4">
            <a:extLst>
              <a:ext uri="{FF2B5EF4-FFF2-40B4-BE49-F238E27FC236}">
                <a16:creationId xmlns:a16="http://schemas.microsoft.com/office/drawing/2014/main" id="{86B2AB72-6060-4827-985C-4CCF16C6D894}"/>
              </a:ext>
            </a:extLst>
          </p:cNvPr>
          <p:cNvSpPr>
            <a:spLocks noGrp="1"/>
          </p:cNvSpPr>
          <p:nvPr>
            <p:ph sz="quarter" idx="16" hasCustomPrompt="1"/>
          </p:nvPr>
        </p:nvSpPr>
        <p:spPr>
          <a:xfrm>
            <a:off x="4561188" y="769619"/>
            <a:ext cx="10800" cy="4572000"/>
          </a:xfrm>
          <a:solidFill>
            <a:schemeClr val="tx1"/>
          </a:solidFill>
        </p:spPr>
        <p:txBody>
          <a:bodyPr>
            <a:noAutofit/>
          </a:bodyPr>
          <a:lstStyle>
            <a:lvl1pPr>
              <a:defRPr/>
            </a:lvl1pPr>
          </a:lstStyle>
          <a:p>
            <a:pPr lvl="0"/>
            <a:r>
              <a:rPr lang="fr-FR" dirty="0"/>
              <a:t> </a:t>
            </a:r>
          </a:p>
        </p:txBody>
      </p:sp>
      <p:sp>
        <p:nvSpPr>
          <p:cNvPr id="12" name="Espace réservé du contenu 4">
            <a:extLst>
              <a:ext uri="{FF2B5EF4-FFF2-40B4-BE49-F238E27FC236}">
                <a16:creationId xmlns:a16="http://schemas.microsoft.com/office/drawing/2014/main" id="{BB61781E-E1A6-43EF-AF90-A396B7C1FBF9}"/>
              </a:ext>
            </a:extLst>
          </p:cNvPr>
          <p:cNvSpPr>
            <a:spLocks noGrp="1"/>
          </p:cNvSpPr>
          <p:nvPr>
            <p:ph sz="quarter" idx="18" hasCustomPrompt="1"/>
          </p:nvPr>
        </p:nvSpPr>
        <p:spPr>
          <a:xfrm>
            <a:off x="7916953" y="769619"/>
            <a:ext cx="10800" cy="4572000"/>
          </a:xfrm>
          <a:solidFill>
            <a:schemeClr val="tx1"/>
          </a:solidFill>
        </p:spPr>
        <p:txBody>
          <a:bodyPr>
            <a:noAutofit/>
          </a:bodyPr>
          <a:lstStyle>
            <a:lvl1pPr>
              <a:defRPr/>
            </a:lvl1pPr>
          </a:lstStyle>
          <a:p>
            <a:pPr lvl="0"/>
            <a:r>
              <a:rPr lang="fr-FR" dirty="0"/>
              <a:t> </a:t>
            </a:r>
          </a:p>
        </p:txBody>
      </p:sp>
      <p:sp>
        <p:nvSpPr>
          <p:cNvPr id="15" name="Espace réservé du texte 16">
            <a:extLst>
              <a:ext uri="{FF2B5EF4-FFF2-40B4-BE49-F238E27FC236}">
                <a16:creationId xmlns:a16="http://schemas.microsoft.com/office/drawing/2014/main" id="{E8035CBC-7F80-490A-BFFF-F68283B46A7E}"/>
              </a:ext>
            </a:extLst>
          </p:cNvPr>
          <p:cNvSpPr>
            <a:spLocks noGrp="1"/>
          </p:cNvSpPr>
          <p:nvPr>
            <p:ph type="body" sz="quarter" idx="20" hasCustomPrompt="1"/>
          </p:nvPr>
        </p:nvSpPr>
        <p:spPr>
          <a:xfrm>
            <a:off x="4948470" y="769618"/>
            <a:ext cx="2592000" cy="4571999"/>
          </a:xfrm>
        </p:spPr>
        <p:txBody>
          <a:bodyPr wrap="square">
            <a:normAutofit/>
          </a:bodyPr>
          <a:lstStyle>
            <a:lvl1pPr marL="0" indent="0" algn="ctr">
              <a:lnSpc>
                <a:spcPct val="90000"/>
              </a:lnSpc>
              <a:spcBef>
                <a:spcPts val="2400"/>
              </a:spcBef>
              <a:spcAft>
                <a:spcPts val="0"/>
              </a:spcAft>
              <a:defRPr sz="8000" b="1" cap="none" spc="30" baseline="0">
                <a:latin typeface="Arial" panose="020B0604020202020204" pitchFamily="34" charset="0"/>
              </a:defRPr>
            </a:lvl1pPr>
            <a:lvl2pPr marL="0" indent="0" algn="ctr">
              <a:lnSpc>
                <a:spcPct val="90000"/>
              </a:lnSpc>
              <a:buFont typeface="Times New Roman" panose="02020603050405020304" pitchFamily="18" charset="0"/>
              <a:buNone/>
              <a:defRPr sz="1300" b="1" spc="0" baseline="0">
                <a:latin typeface="Arial" panose="020B0604020202020204" pitchFamily="34" charset="0"/>
              </a:defRPr>
            </a:lvl2pPr>
          </a:lstStyle>
          <a:p>
            <a:pPr lvl="0"/>
            <a:r>
              <a:rPr lang="fr-FR" dirty="0"/>
              <a:t>00</a:t>
            </a:r>
          </a:p>
          <a:p>
            <a:pPr lvl="1"/>
            <a:r>
              <a:rPr lang="fr-FR" dirty="0"/>
              <a:t>Deuxième niveau</a:t>
            </a:r>
          </a:p>
        </p:txBody>
      </p:sp>
      <p:sp>
        <p:nvSpPr>
          <p:cNvPr id="11" name="Espace réservé du texte 16">
            <a:extLst>
              <a:ext uri="{FF2B5EF4-FFF2-40B4-BE49-F238E27FC236}">
                <a16:creationId xmlns:a16="http://schemas.microsoft.com/office/drawing/2014/main" id="{3ABE4FC8-EADC-4460-81B5-3F9927598165}"/>
              </a:ext>
            </a:extLst>
          </p:cNvPr>
          <p:cNvSpPr>
            <a:spLocks noGrp="1"/>
          </p:cNvSpPr>
          <p:nvPr>
            <p:ph type="body" sz="quarter" idx="21" hasCustomPrompt="1"/>
          </p:nvPr>
        </p:nvSpPr>
        <p:spPr>
          <a:xfrm>
            <a:off x="8304236" y="769618"/>
            <a:ext cx="2592000" cy="4571999"/>
          </a:xfrm>
        </p:spPr>
        <p:txBody>
          <a:bodyPr wrap="square">
            <a:normAutofit/>
          </a:bodyPr>
          <a:lstStyle>
            <a:lvl1pPr marL="0" indent="0" algn="ctr">
              <a:lnSpc>
                <a:spcPct val="90000"/>
              </a:lnSpc>
              <a:spcBef>
                <a:spcPts val="2400"/>
              </a:spcBef>
              <a:spcAft>
                <a:spcPts val="0"/>
              </a:spcAft>
              <a:defRPr sz="8000" b="1" cap="none" spc="30" baseline="0">
                <a:latin typeface="Arial" panose="020B0604020202020204" pitchFamily="34" charset="0"/>
              </a:defRPr>
            </a:lvl1pPr>
            <a:lvl2pPr marL="0" indent="0" algn="ctr">
              <a:lnSpc>
                <a:spcPct val="90000"/>
              </a:lnSpc>
              <a:buFont typeface="Times New Roman" panose="02020603050405020304" pitchFamily="18" charset="0"/>
              <a:buNone/>
              <a:defRPr sz="1300" b="1" spc="0" baseline="0">
                <a:latin typeface="Arial" panose="020B0604020202020204" pitchFamily="34" charset="0"/>
              </a:defRPr>
            </a:lvl2pPr>
          </a:lstStyle>
          <a:p>
            <a:pPr lvl="0"/>
            <a:r>
              <a:rPr lang="fr-FR" dirty="0"/>
              <a:t>00</a:t>
            </a:r>
          </a:p>
          <a:p>
            <a:pPr lvl="1"/>
            <a:r>
              <a:rPr lang="fr-FR" dirty="0"/>
              <a:t>Deuxième niveau</a:t>
            </a:r>
          </a:p>
        </p:txBody>
      </p:sp>
      <p:sp>
        <p:nvSpPr>
          <p:cNvPr id="2" name="Espace réservé du numéro de diapositive 5">
            <a:extLst>
              <a:ext uri="{FF2B5EF4-FFF2-40B4-BE49-F238E27FC236}">
                <a16:creationId xmlns:a16="http://schemas.microsoft.com/office/drawing/2014/main" id="{68087710-B557-AF83-9A8E-E1BF67E2A009}"/>
              </a:ext>
            </a:extLst>
          </p:cNvPr>
          <p:cNvSpPr>
            <a:spLocks noGrp="1"/>
          </p:cNvSpPr>
          <p:nvPr>
            <p:ph type="sldNum" sz="quarter" idx="4"/>
          </p:nvPr>
        </p:nvSpPr>
        <p:spPr>
          <a:xfrm>
            <a:off x="8723700" y="6225083"/>
            <a:ext cx="2743200" cy="365125"/>
          </a:xfrm>
          <a:prstGeom prst="rect">
            <a:avLst/>
          </a:prstGeom>
        </p:spPr>
        <p:txBody>
          <a:bodyPr vert="horz" lIns="91440" tIns="45720" rIns="91440" bIns="45720" rtlCol="0" anchor="ctr"/>
          <a:lstStyle>
            <a:lvl1pPr algn="r">
              <a:defRPr sz="2000">
                <a:solidFill>
                  <a:srgbClr val="12506C"/>
                </a:solidFill>
                <a:latin typeface="Arial" panose="020B0604020202020204" pitchFamily="34" charset="0"/>
              </a:defRPr>
            </a:lvl1pPr>
          </a:lstStyle>
          <a:p>
            <a:fld id="{57B6C845-3440-46FD-8C7A-03C6BB0F62BC}" type="slidenum">
              <a:rPr lang="fr-FR" smtClean="0"/>
              <a:pPr/>
              <a:t>‹N°›</a:t>
            </a:fld>
            <a:endParaRPr lang="fr-FR" dirty="0"/>
          </a:p>
        </p:txBody>
      </p:sp>
    </p:spTree>
    <p:extLst>
      <p:ext uri="{BB962C8B-B14F-4D97-AF65-F5344CB8AC3E}">
        <p14:creationId xmlns:p14="http://schemas.microsoft.com/office/powerpoint/2010/main" val="1518288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lanning">
    <p:spTree>
      <p:nvGrpSpPr>
        <p:cNvPr id="1" name=""/>
        <p:cNvGrpSpPr/>
        <p:nvPr/>
      </p:nvGrpSpPr>
      <p:grpSpPr>
        <a:xfrm>
          <a:off x="0" y="0"/>
          <a:ext cx="0" cy="0"/>
          <a:chOff x="0" y="0"/>
          <a:chExt cx="0" cy="0"/>
        </a:xfrm>
      </p:grpSpPr>
      <p:sp>
        <p:nvSpPr>
          <p:cNvPr id="7" name="Espace réservé du pied de page 6">
            <a:extLst>
              <a:ext uri="{FF2B5EF4-FFF2-40B4-BE49-F238E27FC236}">
                <a16:creationId xmlns:a16="http://schemas.microsoft.com/office/drawing/2014/main" id="{69B4A4E4-5772-4350-859A-816CE279B3A5}"/>
              </a:ext>
            </a:extLst>
          </p:cNvPr>
          <p:cNvSpPr>
            <a:spLocks noGrp="1"/>
          </p:cNvSpPr>
          <p:nvPr>
            <p:ph type="ftr" sz="quarter" idx="12"/>
          </p:nvPr>
        </p:nvSpPr>
        <p:spPr>
          <a:xfrm>
            <a:off x="4527541" y="6363233"/>
            <a:ext cx="3454472" cy="146194"/>
          </a:xfrm>
        </p:spPr>
        <p:txBody>
          <a:bodyPr/>
          <a:lstStyle>
            <a:lvl1pPr>
              <a:defRPr>
                <a:latin typeface="Arial" panose="020B0604020202020204" pitchFamily="34" charset="0"/>
              </a:defRPr>
            </a:lvl1pPr>
          </a:lstStyle>
          <a:p>
            <a:r>
              <a:rPr lang="fr-FR"/>
              <a:t>interrogation BDD TELECOM / Contrôle de cartographie</a:t>
            </a:r>
            <a:endParaRPr lang="fr-FR" dirty="0"/>
          </a:p>
        </p:txBody>
      </p:sp>
      <p:sp>
        <p:nvSpPr>
          <p:cNvPr id="17" name="Espace réservé du texte 16">
            <a:extLst>
              <a:ext uri="{FF2B5EF4-FFF2-40B4-BE49-F238E27FC236}">
                <a16:creationId xmlns:a16="http://schemas.microsoft.com/office/drawing/2014/main" id="{D6C5CA83-C27B-4FD9-B6C6-16CE726D9EF4}"/>
              </a:ext>
            </a:extLst>
          </p:cNvPr>
          <p:cNvSpPr>
            <a:spLocks noGrp="1"/>
          </p:cNvSpPr>
          <p:nvPr>
            <p:ph type="body" sz="quarter" idx="15" hasCustomPrompt="1"/>
          </p:nvPr>
        </p:nvSpPr>
        <p:spPr>
          <a:xfrm>
            <a:off x="1573509" y="1432560"/>
            <a:ext cx="2592000" cy="1433135"/>
          </a:xfrm>
        </p:spPr>
        <p:txBody>
          <a:bodyPr wrap="square">
            <a:normAutofit/>
          </a:bodyPr>
          <a:lstStyle>
            <a:lvl1pPr marL="0" indent="0" algn="l">
              <a:lnSpc>
                <a:spcPct val="80000"/>
              </a:lnSpc>
              <a:spcBef>
                <a:spcPts val="0"/>
              </a:spcBef>
              <a:spcAft>
                <a:spcPts val="0"/>
              </a:spcAft>
              <a:defRPr sz="4000" b="1" cap="none" spc="-100" baseline="0">
                <a:latin typeface="Arial" panose="020B0604020202020204" pitchFamily="34" charset="0"/>
              </a:defRPr>
            </a:lvl1pPr>
            <a:lvl2pPr marL="0" indent="0" algn="l">
              <a:lnSpc>
                <a:spcPct val="80000"/>
              </a:lnSpc>
              <a:spcBef>
                <a:spcPts val="0"/>
              </a:spcBef>
              <a:buFont typeface="Times New Roman" panose="02020603050405020304" pitchFamily="18" charset="0"/>
              <a:buNone/>
              <a:defRPr sz="6000" b="1" spc="-30" baseline="0">
                <a:latin typeface="Arial" panose="020B0604020202020204" pitchFamily="34" charset="0"/>
              </a:defRPr>
            </a:lvl2pPr>
          </a:lstStyle>
          <a:p>
            <a:pPr lvl="0"/>
            <a:r>
              <a:rPr lang="fr-FR" dirty="0"/>
              <a:t>00</a:t>
            </a:r>
          </a:p>
          <a:p>
            <a:pPr lvl="1"/>
            <a:r>
              <a:rPr lang="fr-FR" dirty="0"/>
              <a:t>2023</a:t>
            </a:r>
          </a:p>
        </p:txBody>
      </p:sp>
      <p:sp>
        <p:nvSpPr>
          <p:cNvPr id="5" name="Espace réservé du contenu 4">
            <a:extLst>
              <a:ext uri="{FF2B5EF4-FFF2-40B4-BE49-F238E27FC236}">
                <a16:creationId xmlns:a16="http://schemas.microsoft.com/office/drawing/2014/main" id="{86B2AB72-6060-4827-985C-4CCF16C6D894}"/>
              </a:ext>
            </a:extLst>
          </p:cNvPr>
          <p:cNvSpPr>
            <a:spLocks noGrp="1"/>
          </p:cNvSpPr>
          <p:nvPr>
            <p:ph sz="quarter" idx="16" hasCustomPrompt="1"/>
          </p:nvPr>
        </p:nvSpPr>
        <p:spPr>
          <a:xfrm>
            <a:off x="4561188" y="769619"/>
            <a:ext cx="10800" cy="4572000"/>
          </a:xfrm>
          <a:solidFill>
            <a:schemeClr val="tx1"/>
          </a:solidFill>
        </p:spPr>
        <p:txBody>
          <a:bodyPr>
            <a:noAutofit/>
          </a:bodyPr>
          <a:lstStyle>
            <a:lvl1pPr>
              <a:defRPr/>
            </a:lvl1pPr>
          </a:lstStyle>
          <a:p>
            <a:pPr lvl="0"/>
            <a:r>
              <a:rPr lang="fr-FR" dirty="0"/>
              <a:t> </a:t>
            </a:r>
          </a:p>
        </p:txBody>
      </p:sp>
      <p:sp>
        <p:nvSpPr>
          <p:cNvPr id="12" name="Espace réservé du contenu 4">
            <a:extLst>
              <a:ext uri="{FF2B5EF4-FFF2-40B4-BE49-F238E27FC236}">
                <a16:creationId xmlns:a16="http://schemas.microsoft.com/office/drawing/2014/main" id="{BB61781E-E1A6-43EF-AF90-A396B7C1FBF9}"/>
              </a:ext>
            </a:extLst>
          </p:cNvPr>
          <p:cNvSpPr>
            <a:spLocks noGrp="1"/>
          </p:cNvSpPr>
          <p:nvPr>
            <p:ph sz="quarter" idx="18" hasCustomPrompt="1"/>
          </p:nvPr>
        </p:nvSpPr>
        <p:spPr>
          <a:xfrm>
            <a:off x="7916953" y="769619"/>
            <a:ext cx="10800" cy="4572000"/>
          </a:xfrm>
          <a:solidFill>
            <a:schemeClr val="tx1"/>
          </a:solidFill>
        </p:spPr>
        <p:txBody>
          <a:bodyPr>
            <a:noAutofit/>
          </a:bodyPr>
          <a:lstStyle>
            <a:lvl1pPr>
              <a:defRPr/>
            </a:lvl1pPr>
          </a:lstStyle>
          <a:p>
            <a:pPr lvl="0"/>
            <a:r>
              <a:rPr lang="fr-FR" dirty="0"/>
              <a:t> </a:t>
            </a:r>
          </a:p>
        </p:txBody>
      </p:sp>
      <p:sp>
        <p:nvSpPr>
          <p:cNvPr id="13" name="Espace réservé du texte 12">
            <a:extLst>
              <a:ext uri="{FF2B5EF4-FFF2-40B4-BE49-F238E27FC236}">
                <a16:creationId xmlns:a16="http://schemas.microsoft.com/office/drawing/2014/main" id="{6D784AA8-DB0A-4BC4-B489-B11837CDDD01}"/>
              </a:ext>
            </a:extLst>
          </p:cNvPr>
          <p:cNvSpPr>
            <a:spLocks noGrp="1"/>
          </p:cNvSpPr>
          <p:nvPr>
            <p:ph type="body" sz="quarter" idx="19" hasCustomPrompt="1"/>
          </p:nvPr>
        </p:nvSpPr>
        <p:spPr>
          <a:xfrm>
            <a:off x="1573510" y="747394"/>
            <a:ext cx="2592000" cy="160813"/>
          </a:xfrm>
        </p:spPr>
        <p:txBody>
          <a:bodyPr wrap="square"/>
          <a:lstStyle>
            <a:lvl1pPr>
              <a:spcBef>
                <a:spcPts val="0"/>
              </a:spcBef>
              <a:spcAft>
                <a:spcPts val="0"/>
              </a:spcAft>
              <a:defRPr spc="-30" baseline="0"/>
            </a:lvl1pPr>
          </a:lstStyle>
          <a:p>
            <a:pPr lvl="0"/>
            <a:r>
              <a:rPr lang="fr-FR" dirty="0"/>
              <a:t>Étape 1</a:t>
            </a:r>
          </a:p>
        </p:txBody>
      </p:sp>
      <p:sp>
        <p:nvSpPr>
          <p:cNvPr id="18" name="Espace réservé du contenu 4">
            <a:extLst>
              <a:ext uri="{FF2B5EF4-FFF2-40B4-BE49-F238E27FC236}">
                <a16:creationId xmlns:a16="http://schemas.microsoft.com/office/drawing/2014/main" id="{39739626-425A-4DB1-AA25-57C618C51DAD}"/>
              </a:ext>
            </a:extLst>
          </p:cNvPr>
          <p:cNvSpPr>
            <a:spLocks noGrp="1"/>
          </p:cNvSpPr>
          <p:nvPr>
            <p:ph sz="quarter" idx="20" hasCustomPrompt="1"/>
          </p:nvPr>
        </p:nvSpPr>
        <p:spPr>
          <a:xfrm rot="5400000">
            <a:off x="2864109" y="1759619"/>
            <a:ext cx="10800" cy="2592000"/>
          </a:xfrm>
          <a:solidFill>
            <a:schemeClr val="tx1"/>
          </a:solidFill>
        </p:spPr>
        <p:txBody>
          <a:bodyPr>
            <a:noAutofit/>
          </a:bodyPr>
          <a:lstStyle>
            <a:lvl1pPr>
              <a:defRPr/>
            </a:lvl1pPr>
          </a:lstStyle>
          <a:p>
            <a:pPr lvl="0"/>
            <a:r>
              <a:rPr lang="fr-FR" dirty="0"/>
              <a:t> </a:t>
            </a:r>
          </a:p>
        </p:txBody>
      </p:sp>
      <p:sp>
        <p:nvSpPr>
          <p:cNvPr id="19" name="Espace réservé du texte 16">
            <a:extLst>
              <a:ext uri="{FF2B5EF4-FFF2-40B4-BE49-F238E27FC236}">
                <a16:creationId xmlns:a16="http://schemas.microsoft.com/office/drawing/2014/main" id="{374939B5-1098-4376-88BF-1AB7A99AAFAB}"/>
              </a:ext>
            </a:extLst>
          </p:cNvPr>
          <p:cNvSpPr>
            <a:spLocks noGrp="1"/>
          </p:cNvSpPr>
          <p:nvPr>
            <p:ph type="body" sz="quarter" idx="21"/>
          </p:nvPr>
        </p:nvSpPr>
        <p:spPr>
          <a:xfrm>
            <a:off x="1573509" y="3338039"/>
            <a:ext cx="2592000" cy="2003580"/>
          </a:xfrm>
        </p:spPr>
        <p:txBody>
          <a:bodyPr wrap="square">
            <a:normAutofit/>
          </a:bodyPr>
          <a:lstStyle>
            <a:lvl1pPr marL="247650" indent="161925" algn="l">
              <a:lnSpc>
                <a:spcPct val="95000"/>
              </a:lnSpc>
              <a:spcBef>
                <a:spcPts val="600"/>
              </a:spcBef>
              <a:spcAft>
                <a:spcPts val="0"/>
              </a:spcAft>
              <a:buFont typeface="Arial" panose="020B0604020202020204" pitchFamily="34" charset="0"/>
              <a:buChar char="●"/>
              <a:defRPr sz="1400" b="1" cap="none" spc="-30" baseline="0">
                <a:latin typeface="Arial" panose="020B0604020202020204" pitchFamily="34" charset="0"/>
              </a:defRPr>
            </a:lvl1pPr>
            <a:lvl2pPr marL="0" indent="0" algn="l">
              <a:lnSpc>
                <a:spcPct val="80000"/>
              </a:lnSpc>
              <a:spcBef>
                <a:spcPts val="0"/>
              </a:spcBef>
              <a:buFont typeface="Times New Roman" panose="02020603050405020304" pitchFamily="18" charset="0"/>
              <a:buNone/>
              <a:defRPr sz="6000" b="1" spc="-30" baseline="0">
                <a:latin typeface="+mj-lt"/>
              </a:defRPr>
            </a:lvl2pPr>
          </a:lstStyle>
          <a:p>
            <a:pPr lvl="0"/>
            <a:r>
              <a:rPr lang="fr-FR"/>
              <a:t>Cliquez pour modifier les styles du texte du masque</a:t>
            </a:r>
          </a:p>
        </p:txBody>
      </p:sp>
      <p:sp>
        <p:nvSpPr>
          <p:cNvPr id="20" name="Espace réservé du texte 16">
            <a:extLst>
              <a:ext uri="{FF2B5EF4-FFF2-40B4-BE49-F238E27FC236}">
                <a16:creationId xmlns:a16="http://schemas.microsoft.com/office/drawing/2014/main" id="{D22ACEF3-2ECC-435B-8412-EA7948436B7C}"/>
              </a:ext>
            </a:extLst>
          </p:cNvPr>
          <p:cNvSpPr>
            <a:spLocks noGrp="1"/>
          </p:cNvSpPr>
          <p:nvPr>
            <p:ph type="body" sz="quarter" idx="22" hasCustomPrompt="1"/>
          </p:nvPr>
        </p:nvSpPr>
        <p:spPr>
          <a:xfrm>
            <a:off x="4935834" y="1432560"/>
            <a:ext cx="2592000" cy="1433135"/>
          </a:xfrm>
        </p:spPr>
        <p:txBody>
          <a:bodyPr wrap="square">
            <a:normAutofit/>
          </a:bodyPr>
          <a:lstStyle>
            <a:lvl1pPr marL="0" indent="0" algn="l">
              <a:lnSpc>
                <a:spcPct val="80000"/>
              </a:lnSpc>
              <a:spcBef>
                <a:spcPts val="0"/>
              </a:spcBef>
              <a:spcAft>
                <a:spcPts val="0"/>
              </a:spcAft>
              <a:defRPr sz="4000" b="1" cap="none" spc="-100" baseline="0">
                <a:latin typeface="Arial" panose="020B0604020202020204" pitchFamily="34" charset="0"/>
              </a:defRPr>
            </a:lvl1pPr>
            <a:lvl2pPr marL="0" indent="0" algn="l">
              <a:lnSpc>
                <a:spcPct val="80000"/>
              </a:lnSpc>
              <a:spcBef>
                <a:spcPts val="0"/>
              </a:spcBef>
              <a:buFont typeface="Times New Roman" panose="02020603050405020304" pitchFamily="18" charset="0"/>
              <a:buNone/>
              <a:defRPr sz="6000" b="1" spc="-30" baseline="0">
                <a:latin typeface="Arial" panose="020B0604020202020204" pitchFamily="34" charset="0"/>
              </a:defRPr>
            </a:lvl2pPr>
          </a:lstStyle>
          <a:p>
            <a:pPr lvl="0"/>
            <a:r>
              <a:rPr lang="fr-FR" dirty="0"/>
              <a:t>00</a:t>
            </a:r>
          </a:p>
          <a:p>
            <a:pPr lvl="1"/>
            <a:r>
              <a:rPr lang="fr-FR" dirty="0"/>
              <a:t>2023</a:t>
            </a:r>
          </a:p>
        </p:txBody>
      </p:sp>
      <p:sp>
        <p:nvSpPr>
          <p:cNvPr id="21" name="Espace réservé du texte 12">
            <a:extLst>
              <a:ext uri="{FF2B5EF4-FFF2-40B4-BE49-F238E27FC236}">
                <a16:creationId xmlns:a16="http://schemas.microsoft.com/office/drawing/2014/main" id="{34122CC1-2207-4EBB-891F-BDB93D9DE7C4}"/>
              </a:ext>
            </a:extLst>
          </p:cNvPr>
          <p:cNvSpPr>
            <a:spLocks noGrp="1"/>
          </p:cNvSpPr>
          <p:nvPr>
            <p:ph type="body" sz="quarter" idx="23" hasCustomPrompt="1"/>
          </p:nvPr>
        </p:nvSpPr>
        <p:spPr>
          <a:xfrm>
            <a:off x="4935835" y="747394"/>
            <a:ext cx="2592000" cy="160813"/>
          </a:xfrm>
        </p:spPr>
        <p:txBody>
          <a:bodyPr wrap="square"/>
          <a:lstStyle>
            <a:lvl1pPr>
              <a:spcBef>
                <a:spcPts val="0"/>
              </a:spcBef>
              <a:spcAft>
                <a:spcPts val="0"/>
              </a:spcAft>
              <a:defRPr spc="-30" baseline="0"/>
            </a:lvl1pPr>
          </a:lstStyle>
          <a:p>
            <a:pPr lvl="0"/>
            <a:r>
              <a:rPr lang="fr-FR" dirty="0"/>
              <a:t>Étape 2</a:t>
            </a:r>
          </a:p>
        </p:txBody>
      </p:sp>
      <p:sp>
        <p:nvSpPr>
          <p:cNvPr id="23" name="Espace réservé du contenu 4">
            <a:extLst>
              <a:ext uri="{FF2B5EF4-FFF2-40B4-BE49-F238E27FC236}">
                <a16:creationId xmlns:a16="http://schemas.microsoft.com/office/drawing/2014/main" id="{B60C4DB5-273D-4C02-9DA6-16C4F18AA6D1}"/>
              </a:ext>
            </a:extLst>
          </p:cNvPr>
          <p:cNvSpPr>
            <a:spLocks noGrp="1"/>
          </p:cNvSpPr>
          <p:nvPr>
            <p:ph sz="quarter" idx="24" hasCustomPrompt="1"/>
          </p:nvPr>
        </p:nvSpPr>
        <p:spPr>
          <a:xfrm rot="5400000">
            <a:off x="6245484" y="1759619"/>
            <a:ext cx="10800" cy="2592000"/>
          </a:xfrm>
          <a:solidFill>
            <a:schemeClr val="tx1"/>
          </a:solidFill>
        </p:spPr>
        <p:txBody>
          <a:bodyPr>
            <a:noAutofit/>
          </a:bodyPr>
          <a:lstStyle>
            <a:lvl1pPr>
              <a:defRPr/>
            </a:lvl1pPr>
          </a:lstStyle>
          <a:p>
            <a:pPr lvl="0"/>
            <a:r>
              <a:rPr lang="fr-FR" dirty="0"/>
              <a:t> </a:t>
            </a:r>
          </a:p>
        </p:txBody>
      </p:sp>
      <p:sp>
        <p:nvSpPr>
          <p:cNvPr id="24" name="Espace réservé du texte 16">
            <a:extLst>
              <a:ext uri="{FF2B5EF4-FFF2-40B4-BE49-F238E27FC236}">
                <a16:creationId xmlns:a16="http://schemas.microsoft.com/office/drawing/2014/main" id="{D62D1303-3272-49FC-961B-E3F6F7D32D17}"/>
              </a:ext>
            </a:extLst>
          </p:cNvPr>
          <p:cNvSpPr>
            <a:spLocks noGrp="1"/>
          </p:cNvSpPr>
          <p:nvPr>
            <p:ph type="body" sz="quarter" idx="25"/>
          </p:nvPr>
        </p:nvSpPr>
        <p:spPr>
          <a:xfrm>
            <a:off x="4935834" y="3338039"/>
            <a:ext cx="2592000" cy="2003580"/>
          </a:xfrm>
        </p:spPr>
        <p:txBody>
          <a:bodyPr wrap="square">
            <a:normAutofit/>
          </a:bodyPr>
          <a:lstStyle>
            <a:lvl1pPr marL="247650" indent="161925" algn="l">
              <a:lnSpc>
                <a:spcPct val="95000"/>
              </a:lnSpc>
              <a:spcBef>
                <a:spcPts val="600"/>
              </a:spcBef>
              <a:spcAft>
                <a:spcPts val="0"/>
              </a:spcAft>
              <a:buFont typeface="Arial" panose="020B0604020202020204" pitchFamily="34" charset="0"/>
              <a:buChar char="●"/>
              <a:defRPr sz="1400" b="1" cap="none" spc="-30" baseline="0">
                <a:latin typeface="Arial" panose="020B0604020202020204" pitchFamily="34" charset="0"/>
              </a:defRPr>
            </a:lvl1pPr>
            <a:lvl2pPr marL="0" indent="0" algn="l">
              <a:lnSpc>
                <a:spcPct val="80000"/>
              </a:lnSpc>
              <a:spcBef>
                <a:spcPts val="0"/>
              </a:spcBef>
              <a:buFont typeface="Times New Roman" panose="02020603050405020304" pitchFamily="18" charset="0"/>
              <a:buNone/>
              <a:defRPr sz="6000" b="1" spc="-30" baseline="0">
                <a:latin typeface="+mj-lt"/>
              </a:defRPr>
            </a:lvl2pPr>
          </a:lstStyle>
          <a:p>
            <a:pPr lvl="0"/>
            <a:r>
              <a:rPr lang="fr-FR"/>
              <a:t>Cliquez pour modifier les styles du texte du masque</a:t>
            </a:r>
          </a:p>
        </p:txBody>
      </p:sp>
      <p:sp>
        <p:nvSpPr>
          <p:cNvPr id="25" name="Espace réservé du texte 16">
            <a:extLst>
              <a:ext uri="{FF2B5EF4-FFF2-40B4-BE49-F238E27FC236}">
                <a16:creationId xmlns:a16="http://schemas.microsoft.com/office/drawing/2014/main" id="{D039A41D-21F3-474E-9600-0B854CC4BF18}"/>
              </a:ext>
            </a:extLst>
          </p:cNvPr>
          <p:cNvSpPr>
            <a:spLocks noGrp="1"/>
          </p:cNvSpPr>
          <p:nvPr>
            <p:ph type="body" sz="quarter" idx="26" hasCustomPrompt="1"/>
          </p:nvPr>
        </p:nvSpPr>
        <p:spPr>
          <a:xfrm>
            <a:off x="8298159" y="1432560"/>
            <a:ext cx="2592000" cy="1433135"/>
          </a:xfrm>
        </p:spPr>
        <p:txBody>
          <a:bodyPr wrap="square">
            <a:normAutofit/>
          </a:bodyPr>
          <a:lstStyle>
            <a:lvl1pPr marL="0" indent="0" algn="l">
              <a:lnSpc>
                <a:spcPct val="80000"/>
              </a:lnSpc>
              <a:spcBef>
                <a:spcPts val="0"/>
              </a:spcBef>
              <a:spcAft>
                <a:spcPts val="0"/>
              </a:spcAft>
              <a:defRPr sz="4000" b="1" cap="none" spc="-100" baseline="0">
                <a:latin typeface="Arial" panose="020B0604020202020204" pitchFamily="34" charset="0"/>
              </a:defRPr>
            </a:lvl1pPr>
            <a:lvl2pPr marL="0" indent="0" algn="l">
              <a:lnSpc>
                <a:spcPct val="80000"/>
              </a:lnSpc>
              <a:spcBef>
                <a:spcPts val="0"/>
              </a:spcBef>
              <a:buFont typeface="Times New Roman" panose="02020603050405020304" pitchFamily="18" charset="0"/>
              <a:buNone/>
              <a:defRPr sz="6000" b="1" spc="-30" baseline="0">
                <a:latin typeface="Arial" panose="020B0604020202020204" pitchFamily="34" charset="0"/>
              </a:defRPr>
            </a:lvl2pPr>
          </a:lstStyle>
          <a:p>
            <a:pPr lvl="0"/>
            <a:r>
              <a:rPr lang="fr-FR" dirty="0"/>
              <a:t>00</a:t>
            </a:r>
          </a:p>
          <a:p>
            <a:pPr lvl="1"/>
            <a:r>
              <a:rPr lang="fr-FR" dirty="0"/>
              <a:t>2023</a:t>
            </a:r>
          </a:p>
        </p:txBody>
      </p:sp>
      <p:sp>
        <p:nvSpPr>
          <p:cNvPr id="26" name="Espace réservé du texte 12">
            <a:extLst>
              <a:ext uri="{FF2B5EF4-FFF2-40B4-BE49-F238E27FC236}">
                <a16:creationId xmlns:a16="http://schemas.microsoft.com/office/drawing/2014/main" id="{F789B0AD-82D3-4D76-B410-A2E2D8F809FD}"/>
              </a:ext>
            </a:extLst>
          </p:cNvPr>
          <p:cNvSpPr>
            <a:spLocks noGrp="1"/>
          </p:cNvSpPr>
          <p:nvPr>
            <p:ph type="body" sz="quarter" idx="27" hasCustomPrompt="1"/>
          </p:nvPr>
        </p:nvSpPr>
        <p:spPr>
          <a:xfrm>
            <a:off x="8298160" y="747394"/>
            <a:ext cx="2592000" cy="160813"/>
          </a:xfrm>
        </p:spPr>
        <p:txBody>
          <a:bodyPr wrap="square"/>
          <a:lstStyle>
            <a:lvl1pPr>
              <a:spcBef>
                <a:spcPts val="0"/>
              </a:spcBef>
              <a:spcAft>
                <a:spcPts val="0"/>
              </a:spcAft>
              <a:defRPr spc="-30" baseline="0"/>
            </a:lvl1pPr>
          </a:lstStyle>
          <a:p>
            <a:pPr lvl="0"/>
            <a:r>
              <a:rPr lang="fr-FR" dirty="0"/>
              <a:t>Étape 3</a:t>
            </a:r>
          </a:p>
        </p:txBody>
      </p:sp>
      <p:sp>
        <p:nvSpPr>
          <p:cNvPr id="27" name="Espace réservé du contenu 4">
            <a:extLst>
              <a:ext uri="{FF2B5EF4-FFF2-40B4-BE49-F238E27FC236}">
                <a16:creationId xmlns:a16="http://schemas.microsoft.com/office/drawing/2014/main" id="{42530027-BB72-4918-879A-434E13107A28}"/>
              </a:ext>
            </a:extLst>
          </p:cNvPr>
          <p:cNvSpPr>
            <a:spLocks noGrp="1"/>
          </p:cNvSpPr>
          <p:nvPr>
            <p:ph sz="quarter" idx="28" hasCustomPrompt="1"/>
          </p:nvPr>
        </p:nvSpPr>
        <p:spPr>
          <a:xfrm rot="5400000">
            <a:off x="9588759" y="1759619"/>
            <a:ext cx="10800" cy="2592000"/>
          </a:xfrm>
          <a:solidFill>
            <a:schemeClr val="tx1"/>
          </a:solidFill>
        </p:spPr>
        <p:txBody>
          <a:bodyPr>
            <a:noAutofit/>
          </a:bodyPr>
          <a:lstStyle>
            <a:lvl1pPr>
              <a:defRPr/>
            </a:lvl1pPr>
          </a:lstStyle>
          <a:p>
            <a:pPr lvl="0"/>
            <a:r>
              <a:rPr lang="fr-FR" dirty="0"/>
              <a:t> </a:t>
            </a:r>
          </a:p>
        </p:txBody>
      </p:sp>
      <p:sp>
        <p:nvSpPr>
          <p:cNvPr id="28" name="Espace réservé du texte 16">
            <a:extLst>
              <a:ext uri="{FF2B5EF4-FFF2-40B4-BE49-F238E27FC236}">
                <a16:creationId xmlns:a16="http://schemas.microsoft.com/office/drawing/2014/main" id="{7A7EDB15-DB1C-45A0-84F3-2824AD426FB3}"/>
              </a:ext>
            </a:extLst>
          </p:cNvPr>
          <p:cNvSpPr>
            <a:spLocks noGrp="1"/>
          </p:cNvSpPr>
          <p:nvPr>
            <p:ph type="body" sz="quarter" idx="29"/>
          </p:nvPr>
        </p:nvSpPr>
        <p:spPr>
          <a:xfrm>
            <a:off x="8298159" y="3338039"/>
            <a:ext cx="2592000" cy="2003580"/>
          </a:xfrm>
        </p:spPr>
        <p:txBody>
          <a:bodyPr wrap="square">
            <a:normAutofit/>
          </a:bodyPr>
          <a:lstStyle>
            <a:lvl1pPr marL="247650" indent="161925" algn="l">
              <a:lnSpc>
                <a:spcPct val="95000"/>
              </a:lnSpc>
              <a:spcBef>
                <a:spcPts val="600"/>
              </a:spcBef>
              <a:spcAft>
                <a:spcPts val="0"/>
              </a:spcAft>
              <a:buFont typeface="Arial" panose="020B0604020202020204" pitchFamily="34" charset="0"/>
              <a:buChar char="●"/>
              <a:defRPr sz="1400" b="1" cap="none" spc="-30" baseline="0">
                <a:latin typeface="Arial" panose="020B0604020202020204" pitchFamily="34" charset="0"/>
              </a:defRPr>
            </a:lvl1pPr>
            <a:lvl2pPr marL="0" indent="0" algn="l">
              <a:lnSpc>
                <a:spcPct val="80000"/>
              </a:lnSpc>
              <a:spcBef>
                <a:spcPts val="0"/>
              </a:spcBef>
              <a:buFont typeface="Times New Roman" panose="02020603050405020304" pitchFamily="18" charset="0"/>
              <a:buNone/>
              <a:defRPr sz="6000" b="1" spc="-30" baseline="0">
                <a:latin typeface="+mj-lt"/>
              </a:defRPr>
            </a:lvl2pPr>
          </a:lstStyle>
          <a:p>
            <a:pPr lvl="0"/>
            <a:r>
              <a:rPr lang="fr-FR"/>
              <a:t>Cliquez pour modifier les styles du texte du masque</a:t>
            </a:r>
          </a:p>
        </p:txBody>
      </p:sp>
      <p:sp>
        <p:nvSpPr>
          <p:cNvPr id="2" name="Espace réservé du numéro de diapositive 5">
            <a:extLst>
              <a:ext uri="{FF2B5EF4-FFF2-40B4-BE49-F238E27FC236}">
                <a16:creationId xmlns:a16="http://schemas.microsoft.com/office/drawing/2014/main" id="{5D66B615-35D7-9803-7949-860280460B3C}"/>
              </a:ext>
            </a:extLst>
          </p:cNvPr>
          <p:cNvSpPr>
            <a:spLocks noGrp="1"/>
          </p:cNvSpPr>
          <p:nvPr>
            <p:ph type="sldNum" sz="quarter" idx="4"/>
          </p:nvPr>
        </p:nvSpPr>
        <p:spPr>
          <a:xfrm>
            <a:off x="8723700" y="6225083"/>
            <a:ext cx="2743200" cy="365125"/>
          </a:xfrm>
          <a:prstGeom prst="rect">
            <a:avLst/>
          </a:prstGeom>
        </p:spPr>
        <p:txBody>
          <a:bodyPr vert="horz" lIns="91440" tIns="45720" rIns="91440" bIns="45720" rtlCol="0" anchor="ctr"/>
          <a:lstStyle>
            <a:lvl1pPr algn="r">
              <a:defRPr sz="2000">
                <a:solidFill>
                  <a:srgbClr val="12506C"/>
                </a:solidFill>
                <a:latin typeface="Arial" panose="020B0604020202020204" pitchFamily="34" charset="0"/>
              </a:defRPr>
            </a:lvl1pPr>
          </a:lstStyle>
          <a:p>
            <a:fld id="{57B6C845-3440-46FD-8C7A-03C6BB0F62BC}" type="slidenum">
              <a:rPr lang="fr-FR" smtClean="0"/>
              <a:pPr/>
              <a:t>‹N°›</a:t>
            </a:fld>
            <a:endParaRPr lang="fr-FR" dirty="0"/>
          </a:p>
        </p:txBody>
      </p:sp>
    </p:spTree>
    <p:extLst>
      <p:ext uri="{BB962C8B-B14F-4D97-AF65-F5344CB8AC3E}">
        <p14:creationId xmlns:p14="http://schemas.microsoft.com/office/powerpoint/2010/main" val="83133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Page de fin">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D340B3E-118D-4141-8A8D-28C68FF8F3C6}"/>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33338" y="-32322"/>
            <a:ext cx="12258676" cy="6922643"/>
          </a:xfrm>
          <a:prstGeom prst="rect">
            <a:avLst/>
          </a:prstGeom>
        </p:spPr>
      </p:pic>
      <p:sp>
        <p:nvSpPr>
          <p:cNvPr id="10" name="Titre 9">
            <a:extLst>
              <a:ext uri="{FF2B5EF4-FFF2-40B4-BE49-F238E27FC236}">
                <a16:creationId xmlns:a16="http://schemas.microsoft.com/office/drawing/2014/main" id="{7219934A-4C5E-4196-AD79-6803A6DD2BD1}"/>
              </a:ext>
            </a:extLst>
          </p:cNvPr>
          <p:cNvSpPr>
            <a:spLocks noGrp="1"/>
          </p:cNvSpPr>
          <p:nvPr>
            <p:ph type="title" hasCustomPrompt="1"/>
          </p:nvPr>
        </p:nvSpPr>
        <p:spPr>
          <a:xfrm>
            <a:off x="4771182" y="346435"/>
            <a:ext cx="2649633" cy="706347"/>
          </a:xfrm>
        </p:spPr>
        <p:txBody>
          <a:bodyPr wrap="square" lIns="0" tIns="0" rIns="0" bIns="0" anchor="t">
            <a:spAutoFit/>
          </a:bodyPr>
          <a:lstStyle>
            <a:lvl1pPr algn="ctr">
              <a:lnSpc>
                <a:spcPct val="85000"/>
              </a:lnSpc>
              <a:defRPr sz="1800"/>
            </a:lvl1pPr>
          </a:lstStyle>
          <a:p>
            <a:r>
              <a:rPr lang="fr-FR" dirty="0"/>
              <a:t>Titre de la présentation </a:t>
            </a:r>
            <a:br>
              <a:rPr lang="fr-FR" dirty="0"/>
            </a:br>
            <a:r>
              <a:rPr lang="fr-FR" dirty="0"/>
              <a:t>sur une ou plusieurs </a:t>
            </a:r>
            <a:br>
              <a:rPr lang="fr-FR" dirty="0"/>
            </a:br>
            <a:r>
              <a:rPr lang="fr-FR" dirty="0"/>
              <a:t>lignes</a:t>
            </a:r>
          </a:p>
        </p:txBody>
      </p:sp>
      <p:sp>
        <p:nvSpPr>
          <p:cNvPr id="14" name="Espace réservé du texte 13">
            <a:extLst>
              <a:ext uri="{FF2B5EF4-FFF2-40B4-BE49-F238E27FC236}">
                <a16:creationId xmlns:a16="http://schemas.microsoft.com/office/drawing/2014/main" id="{5CBB1728-C44D-4F8C-A502-58CFA965A68E}"/>
              </a:ext>
            </a:extLst>
          </p:cNvPr>
          <p:cNvSpPr>
            <a:spLocks noGrp="1"/>
          </p:cNvSpPr>
          <p:nvPr>
            <p:ph type="body" sz="quarter" idx="10" hasCustomPrompt="1"/>
          </p:nvPr>
        </p:nvSpPr>
        <p:spPr>
          <a:xfrm>
            <a:off x="5355412" y="6023841"/>
            <a:ext cx="1481175" cy="158698"/>
          </a:xfrm>
        </p:spPr>
        <p:txBody>
          <a:bodyPr wrap="none"/>
          <a:lstStyle>
            <a:lvl1pPr algn="ctr">
              <a:lnSpc>
                <a:spcPct val="110000"/>
              </a:lnSpc>
              <a:spcBef>
                <a:spcPts val="0"/>
              </a:spcBef>
              <a:spcAft>
                <a:spcPts val="0"/>
              </a:spcAft>
              <a:defRPr sz="1000" cap="none" spc="0" baseline="0"/>
            </a:lvl1pPr>
          </a:lstStyle>
          <a:p>
            <a:pPr lvl="0"/>
            <a:r>
              <a:rPr lang="fr-FR" dirty="0"/>
              <a:t>Nom Prénom — fonction</a:t>
            </a:r>
          </a:p>
        </p:txBody>
      </p:sp>
      <p:pic>
        <p:nvPicPr>
          <p:cNvPr id="4" name="Image 3" descr="Une image contenant Police, Graphique, logo, symbole&#10;&#10;Description générée automatiquement">
            <a:extLst>
              <a:ext uri="{FF2B5EF4-FFF2-40B4-BE49-F238E27FC236}">
                <a16:creationId xmlns:a16="http://schemas.microsoft.com/office/drawing/2014/main" id="{787B585E-BACA-4010-9F98-C0D9FB0237B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59436" y="2703876"/>
            <a:ext cx="3873124" cy="1163274"/>
          </a:xfrm>
          <a:prstGeom prst="rect">
            <a:avLst/>
          </a:prstGeom>
        </p:spPr>
      </p:pic>
    </p:spTree>
    <p:extLst>
      <p:ext uri="{BB962C8B-B14F-4D97-AF65-F5344CB8AC3E}">
        <p14:creationId xmlns:p14="http://schemas.microsoft.com/office/powerpoint/2010/main" val="2125494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uverture - 3 (photo pleine page)">
    <p:spTree>
      <p:nvGrpSpPr>
        <p:cNvPr id="1" name=""/>
        <p:cNvGrpSpPr/>
        <p:nvPr/>
      </p:nvGrpSpPr>
      <p:grpSpPr>
        <a:xfrm>
          <a:off x="0" y="0"/>
          <a:ext cx="0" cy="0"/>
          <a:chOff x="0" y="0"/>
          <a:chExt cx="0" cy="0"/>
        </a:xfrm>
      </p:grpSpPr>
      <p:sp>
        <p:nvSpPr>
          <p:cNvPr id="12" name="Espace réservé pour une image  6">
            <a:extLst>
              <a:ext uri="{FF2B5EF4-FFF2-40B4-BE49-F238E27FC236}">
                <a16:creationId xmlns:a16="http://schemas.microsoft.com/office/drawing/2014/main" id="{ACD7E864-2DB3-4F1C-B210-9E776893A273}"/>
              </a:ext>
            </a:extLst>
          </p:cNvPr>
          <p:cNvSpPr>
            <a:spLocks noGrp="1"/>
          </p:cNvSpPr>
          <p:nvPr>
            <p:ph type="pic" sz="quarter" idx="15"/>
          </p:nvPr>
        </p:nvSpPr>
        <p:spPr>
          <a:xfrm>
            <a:off x="0" y="0"/>
            <a:ext cx="12192000" cy="6858000"/>
          </a:xfrm>
          <a:prstGeom prst="rect">
            <a:avLst/>
          </a:prstGeom>
        </p:spPr>
        <p:txBody>
          <a:bodyPr wrap="square" lIns="0" rIns="0" bIns="1260000" anchor="ctr">
            <a:noAutofit/>
          </a:bodyPr>
          <a:lstStyle>
            <a:lvl1pPr algn="ctr">
              <a:defRPr sz="1000" cap="all" spc="100" baseline="0">
                <a:solidFill>
                  <a:schemeClr val="bg1">
                    <a:lumMod val="50000"/>
                  </a:schemeClr>
                </a:solidFill>
              </a:defRPr>
            </a:lvl1pPr>
          </a:lstStyle>
          <a:p>
            <a:r>
              <a:rPr lang="fr-FR"/>
              <a:t>Cliquez sur l'icône pour ajouter une image</a:t>
            </a:r>
            <a:endParaRPr lang="fr-FR" dirty="0"/>
          </a:p>
        </p:txBody>
      </p:sp>
      <p:sp>
        <p:nvSpPr>
          <p:cNvPr id="4" name="Titre 3">
            <a:extLst>
              <a:ext uri="{FF2B5EF4-FFF2-40B4-BE49-F238E27FC236}">
                <a16:creationId xmlns:a16="http://schemas.microsoft.com/office/drawing/2014/main" id="{5914A539-3021-4D44-8464-4D404E30E72F}"/>
              </a:ext>
            </a:extLst>
          </p:cNvPr>
          <p:cNvSpPr>
            <a:spLocks noGrp="1"/>
          </p:cNvSpPr>
          <p:nvPr>
            <p:ph type="title" hasCustomPrompt="1"/>
          </p:nvPr>
        </p:nvSpPr>
        <p:spPr>
          <a:xfrm>
            <a:off x="368301" y="1581150"/>
            <a:ext cx="5289549" cy="2736850"/>
          </a:xfrm>
        </p:spPr>
        <p:txBody>
          <a:bodyPr>
            <a:noAutofit/>
          </a:bodyPr>
          <a:lstStyle>
            <a:lvl1pPr>
              <a:lnSpc>
                <a:spcPct val="85000"/>
              </a:lnSpc>
              <a:defRPr sz="4800">
                <a:solidFill>
                  <a:srgbClr val="004369"/>
                </a:solidFill>
                <a:highlight>
                  <a:srgbClr val="FDE5A6"/>
                </a:highlight>
                <a:latin typeface="Arial" panose="020B0604020202020204" pitchFamily="34" charset="0"/>
              </a:defRPr>
            </a:lvl1pPr>
          </a:lstStyle>
          <a:p>
            <a:r>
              <a:rPr lang="fr-FR" dirty="0"/>
              <a:t>Modifiez</a:t>
            </a:r>
            <a:br>
              <a:rPr lang="fr-FR" dirty="0"/>
            </a:br>
            <a:r>
              <a:rPr lang="fr-FR" dirty="0"/>
              <a:t>le style du titre</a:t>
            </a:r>
          </a:p>
        </p:txBody>
      </p:sp>
      <p:sp>
        <p:nvSpPr>
          <p:cNvPr id="25" name="Espace réservé du texte 24">
            <a:extLst>
              <a:ext uri="{FF2B5EF4-FFF2-40B4-BE49-F238E27FC236}">
                <a16:creationId xmlns:a16="http://schemas.microsoft.com/office/drawing/2014/main" id="{62C7E0BD-02E3-4BB5-BF33-9B62D7296800}"/>
              </a:ext>
            </a:extLst>
          </p:cNvPr>
          <p:cNvSpPr>
            <a:spLocks noGrp="1"/>
          </p:cNvSpPr>
          <p:nvPr userDrawn="1">
            <p:ph type="body" sz="quarter" idx="12" hasCustomPrompt="1"/>
          </p:nvPr>
        </p:nvSpPr>
        <p:spPr>
          <a:xfrm>
            <a:off x="380182" y="4682087"/>
            <a:ext cx="1289073" cy="263149"/>
          </a:xfrm>
        </p:spPr>
        <p:txBody>
          <a:bodyPr>
            <a:normAutofit/>
          </a:bodyPr>
          <a:lstStyle>
            <a:lvl1pPr>
              <a:defRPr sz="1800" cap="none" baseline="0">
                <a:solidFill>
                  <a:schemeClr val="tx1"/>
                </a:solidFill>
                <a:highlight>
                  <a:srgbClr val="FDE5A6"/>
                </a:highlight>
                <a:latin typeface="Arial" panose="020B0604020202020204" pitchFamily="34" charset="0"/>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100">
                <a:solidFill>
                  <a:schemeClr val="bg1"/>
                </a:solidFill>
              </a:defRPr>
            </a:lvl5pPr>
          </a:lstStyle>
          <a:p>
            <a:pPr lvl="0"/>
            <a:r>
              <a:rPr lang="fr-FR" dirty="0"/>
              <a:t>Date</a:t>
            </a:r>
          </a:p>
        </p:txBody>
      </p:sp>
      <p:sp>
        <p:nvSpPr>
          <p:cNvPr id="28" name="Espace réservé du texte 24">
            <a:extLst>
              <a:ext uri="{FF2B5EF4-FFF2-40B4-BE49-F238E27FC236}">
                <a16:creationId xmlns:a16="http://schemas.microsoft.com/office/drawing/2014/main" id="{84184C82-9799-4458-A546-9C319B35C159}"/>
              </a:ext>
            </a:extLst>
          </p:cNvPr>
          <p:cNvSpPr>
            <a:spLocks noGrp="1"/>
          </p:cNvSpPr>
          <p:nvPr userDrawn="1">
            <p:ph type="body" sz="quarter" idx="13" hasCustomPrompt="1"/>
          </p:nvPr>
        </p:nvSpPr>
        <p:spPr>
          <a:xfrm>
            <a:off x="368301" y="5041961"/>
            <a:ext cx="2598468" cy="263149"/>
          </a:xfrm>
        </p:spPr>
        <p:txBody>
          <a:bodyPr wrap="none"/>
          <a:lstStyle>
            <a:lvl1pPr>
              <a:defRPr sz="1800" b="0" cap="none" spc="0" baseline="0">
                <a:solidFill>
                  <a:schemeClr val="tx1"/>
                </a:solidFill>
                <a:highlight>
                  <a:srgbClr val="FDE5A6"/>
                </a:highlight>
                <a:latin typeface="Arial" panose="020B0604020202020204" pitchFamily="34" charset="0"/>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100">
                <a:solidFill>
                  <a:schemeClr val="bg1"/>
                </a:solidFill>
              </a:defRPr>
            </a:lvl5pPr>
          </a:lstStyle>
          <a:p>
            <a:pPr lvl="0"/>
            <a:r>
              <a:rPr lang="fr-FR" dirty="0" err="1"/>
              <a:t>auteur.rice</a:t>
            </a:r>
            <a:r>
              <a:rPr lang="fr-FR" dirty="0"/>
              <a:t> Prénom NOM</a:t>
            </a:r>
          </a:p>
        </p:txBody>
      </p:sp>
      <p:sp>
        <p:nvSpPr>
          <p:cNvPr id="13" name="Espace réservé du texte 2">
            <a:extLst>
              <a:ext uri="{FF2B5EF4-FFF2-40B4-BE49-F238E27FC236}">
                <a16:creationId xmlns:a16="http://schemas.microsoft.com/office/drawing/2014/main" id="{0BD1DCD5-070F-45B1-85A5-026ED40C1A02}"/>
              </a:ext>
            </a:extLst>
          </p:cNvPr>
          <p:cNvSpPr>
            <a:spLocks noGrp="1"/>
          </p:cNvSpPr>
          <p:nvPr>
            <p:ph type="body" sz="quarter" idx="14" hasCustomPrompt="1"/>
          </p:nvPr>
        </p:nvSpPr>
        <p:spPr>
          <a:xfrm>
            <a:off x="380182" y="376670"/>
            <a:ext cx="3568702" cy="791593"/>
          </a:xfrm>
          <a:solidFill>
            <a:srgbClr val="C2DAEF"/>
          </a:solidFill>
        </p:spPr>
        <p:txBody>
          <a:bodyPr lIns="180000" tIns="180000" rIns="180000" bIns="180000" anchor="ctr">
            <a:noAutofit/>
          </a:bodyPr>
          <a:lstStyle>
            <a:lvl1pPr algn="ctr">
              <a:defRPr sz="1800" cap="none" spc="-30" baseline="0">
                <a:latin typeface="Arial" panose="020B0604020202020204" pitchFamily="34" charset="0"/>
              </a:defRPr>
            </a:lvl1pPr>
          </a:lstStyle>
          <a:p>
            <a:pPr lvl="0"/>
            <a:r>
              <a:rPr lang="fr-FR" dirty="0"/>
              <a:t>Texte</a:t>
            </a:r>
          </a:p>
        </p:txBody>
      </p:sp>
      <p:sp>
        <p:nvSpPr>
          <p:cNvPr id="6" name="Espace réservé du pied de page 5">
            <a:extLst>
              <a:ext uri="{FF2B5EF4-FFF2-40B4-BE49-F238E27FC236}">
                <a16:creationId xmlns:a16="http://schemas.microsoft.com/office/drawing/2014/main" id="{5C7EE3D9-0255-4527-854A-A40E9CB79069}"/>
              </a:ext>
            </a:extLst>
          </p:cNvPr>
          <p:cNvSpPr>
            <a:spLocks noGrp="1"/>
          </p:cNvSpPr>
          <p:nvPr>
            <p:ph type="ftr" sz="quarter" idx="17"/>
          </p:nvPr>
        </p:nvSpPr>
        <p:spPr/>
        <p:txBody>
          <a:bodyPr/>
          <a:lstStyle>
            <a:lvl1pPr>
              <a:defRPr>
                <a:highlight>
                  <a:srgbClr val="FDE5A6"/>
                </a:highlight>
              </a:defRPr>
            </a:lvl1pPr>
          </a:lstStyle>
          <a:p>
            <a:r>
              <a:rPr lang="fr-FR"/>
              <a:t>interrogation BDD TELECOM / Contrôle de cartographie</a:t>
            </a:r>
            <a:endParaRPr lang="fr-FR" dirty="0"/>
          </a:p>
        </p:txBody>
      </p:sp>
    </p:spTree>
    <p:extLst>
      <p:ext uri="{BB962C8B-B14F-4D97-AF65-F5344CB8AC3E}">
        <p14:creationId xmlns:p14="http://schemas.microsoft.com/office/powerpoint/2010/main" val="1354959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uverture - 4 (bleu clair)">
    <p:bg>
      <p:bgPr>
        <a:solidFill>
          <a:srgbClr val="C2DAEF"/>
        </a:solid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914A539-3021-4D44-8464-4D404E30E72F}"/>
              </a:ext>
            </a:extLst>
          </p:cNvPr>
          <p:cNvSpPr>
            <a:spLocks noGrp="1"/>
          </p:cNvSpPr>
          <p:nvPr>
            <p:ph type="title"/>
          </p:nvPr>
        </p:nvSpPr>
        <p:spPr>
          <a:xfrm>
            <a:off x="920647" y="2336800"/>
            <a:ext cx="8229600" cy="1290622"/>
          </a:xfrm>
        </p:spPr>
        <p:txBody>
          <a:bodyPr>
            <a:noAutofit/>
          </a:bodyPr>
          <a:lstStyle>
            <a:lvl1pPr>
              <a:lnSpc>
                <a:spcPct val="85000"/>
              </a:lnSpc>
              <a:defRPr sz="4800">
                <a:solidFill>
                  <a:schemeClr val="tx1"/>
                </a:solidFill>
                <a:latin typeface="Arial" panose="020B0604020202020204" pitchFamily="34" charset="0"/>
              </a:defRPr>
            </a:lvl1pPr>
          </a:lstStyle>
          <a:p>
            <a:r>
              <a:rPr lang="fr-FR"/>
              <a:t>Modifiez le style du titre</a:t>
            </a:r>
            <a:endParaRPr lang="fr-FR" dirty="0"/>
          </a:p>
        </p:txBody>
      </p:sp>
      <p:sp>
        <p:nvSpPr>
          <p:cNvPr id="25" name="Espace réservé du texte 24">
            <a:extLst>
              <a:ext uri="{FF2B5EF4-FFF2-40B4-BE49-F238E27FC236}">
                <a16:creationId xmlns:a16="http://schemas.microsoft.com/office/drawing/2014/main" id="{62C7E0BD-02E3-4BB5-BF33-9B62D7296800}"/>
              </a:ext>
            </a:extLst>
          </p:cNvPr>
          <p:cNvSpPr>
            <a:spLocks noGrp="1"/>
          </p:cNvSpPr>
          <p:nvPr>
            <p:ph type="body" sz="quarter" idx="12" hasCustomPrompt="1"/>
          </p:nvPr>
        </p:nvSpPr>
        <p:spPr>
          <a:xfrm>
            <a:off x="920647" y="3978809"/>
            <a:ext cx="1289073" cy="263149"/>
          </a:xfrm>
        </p:spPr>
        <p:txBody>
          <a:bodyPr>
            <a:normAutofit/>
          </a:bodyPr>
          <a:lstStyle>
            <a:lvl1pPr>
              <a:defRPr sz="1800" cap="none" baseline="0">
                <a:solidFill>
                  <a:schemeClr val="tx1"/>
                </a:solidFill>
                <a:latin typeface="Arial" panose="020B0604020202020204" pitchFamily="34" charset="0"/>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100">
                <a:solidFill>
                  <a:schemeClr val="bg1"/>
                </a:solidFill>
              </a:defRPr>
            </a:lvl5pPr>
          </a:lstStyle>
          <a:p>
            <a:pPr lvl="0"/>
            <a:r>
              <a:rPr lang="fr-FR" dirty="0"/>
              <a:t>Date</a:t>
            </a:r>
          </a:p>
        </p:txBody>
      </p:sp>
      <p:sp>
        <p:nvSpPr>
          <p:cNvPr id="28" name="Espace réservé du texte 24">
            <a:extLst>
              <a:ext uri="{FF2B5EF4-FFF2-40B4-BE49-F238E27FC236}">
                <a16:creationId xmlns:a16="http://schemas.microsoft.com/office/drawing/2014/main" id="{84184C82-9799-4458-A546-9C319B35C159}"/>
              </a:ext>
            </a:extLst>
          </p:cNvPr>
          <p:cNvSpPr>
            <a:spLocks noGrp="1"/>
          </p:cNvSpPr>
          <p:nvPr>
            <p:ph type="body" sz="quarter" idx="13" hasCustomPrompt="1"/>
          </p:nvPr>
        </p:nvSpPr>
        <p:spPr>
          <a:xfrm>
            <a:off x="920647" y="4330196"/>
            <a:ext cx="2598468" cy="263149"/>
          </a:xfrm>
        </p:spPr>
        <p:txBody>
          <a:bodyPr wrap="none"/>
          <a:lstStyle>
            <a:lvl1pPr>
              <a:defRPr sz="1800" b="0" cap="none" spc="0" baseline="0">
                <a:solidFill>
                  <a:schemeClr val="tx1"/>
                </a:solidFill>
                <a:latin typeface="Arial" panose="020B0604020202020204" pitchFamily="34" charset="0"/>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100">
                <a:solidFill>
                  <a:schemeClr val="bg1"/>
                </a:solidFill>
              </a:defRPr>
            </a:lvl5pPr>
          </a:lstStyle>
          <a:p>
            <a:pPr lvl="0"/>
            <a:r>
              <a:rPr lang="fr-FR" dirty="0" err="1"/>
              <a:t>auteur.rice</a:t>
            </a:r>
            <a:r>
              <a:rPr lang="fr-FR" dirty="0"/>
              <a:t> Prénom NOM</a:t>
            </a:r>
          </a:p>
        </p:txBody>
      </p:sp>
      <p:pic>
        <p:nvPicPr>
          <p:cNvPr id="10" name="Image 9" descr="Une image contenant Caractère coloré, Graphique, art&#10;&#10;Description générée automatiquement">
            <a:extLst>
              <a:ext uri="{FF2B5EF4-FFF2-40B4-BE49-F238E27FC236}">
                <a16:creationId xmlns:a16="http://schemas.microsoft.com/office/drawing/2014/main" id="{75A92BAF-5D16-44BB-9DA9-A0AF41344A2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560816" y="0"/>
            <a:ext cx="3631184" cy="2586112"/>
          </a:xfrm>
          <a:prstGeom prst="rect">
            <a:avLst/>
          </a:prstGeom>
        </p:spPr>
      </p:pic>
      <p:pic>
        <p:nvPicPr>
          <p:cNvPr id="9" name="Image 8" descr="Une image contenant Police, Graphique, logo, graphisme&#10;&#10;Description générée automatiquement">
            <a:extLst>
              <a:ext uri="{FF2B5EF4-FFF2-40B4-BE49-F238E27FC236}">
                <a16:creationId xmlns:a16="http://schemas.microsoft.com/office/drawing/2014/main" id="{2467949B-8EEA-4560-90F7-9CD9C4F8776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68301" y="6065622"/>
            <a:ext cx="1477650" cy="443805"/>
          </a:xfrm>
          <a:prstGeom prst="rect">
            <a:avLst/>
          </a:prstGeom>
        </p:spPr>
      </p:pic>
    </p:spTree>
    <p:extLst>
      <p:ext uri="{BB962C8B-B14F-4D97-AF65-F5344CB8AC3E}">
        <p14:creationId xmlns:p14="http://schemas.microsoft.com/office/powerpoint/2010/main" val="43289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uverture - 5 (jaune pâle)">
    <p:bg>
      <p:bgPr>
        <a:solidFill>
          <a:srgbClr val="FDE5A6"/>
        </a:solidFill>
        <a:effectLst/>
      </p:bgPr>
    </p:bg>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914A539-3021-4D44-8464-4D404E30E72F}"/>
              </a:ext>
            </a:extLst>
          </p:cNvPr>
          <p:cNvSpPr>
            <a:spLocks noGrp="1"/>
          </p:cNvSpPr>
          <p:nvPr>
            <p:ph type="title"/>
          </p:nvPr>
        </p:nvSpPr>
        <p:spPr>
          <a:xfrm>
            <a:off x="920647" y="2336800"/>
            <a:ext cx="8229600" cy="1290622"/>
          </a:xfrm>
        </p:spPr>
        <p:txBody>
          <a:bodyPr>
            <a:noAutofit/>
          </a:bodyPr>
          <a:lstStyle>
            <a:lvl1pPr>
              <a:lnSpc>
                <a:spcPct val="85000"/>
              </a:lnSpc>
              <a:defRPr sz="4800">
                <a:solidFill>
                  <a:schemeClr val="tx1"/>
                </a:solidFill>
                <a:latin typeface="Arial" panose="020B0604020202020204" pitchFamily="34" charset="0"/>
              </a:defRPr>
            </a:lvl1pPr>
          </a:lstStyle>
          <a:p>
            <a:r>
              <a:rPr lang="fr-FR"/>
              <a:t>Modifiez le style du titre</a:t>
            </a:r>
            <a:endParaRPr lang="fr-FR" dirty="0"/>
          </a:p>
        </p:txBody>
      </p:sp>
      <p:sp>
        <p:nvSpPr>
          <p:cNvPr id="25" name="Espace réservé du texte 24">
            <a:extLst>
              <a:ext uri="{FF2B5EF4-FFF2-40B4-BE49-F238E27FC236}">
                <a16:creationId xmlns:a16="http://schemas.microsoft.com/office/drawing/2014/main" id="{62C7E0BD-02E3-4BB5-BF33-9B62D7296800}"/>
              </a:ext>
            </a:extLst>
          </p:cNvPr>
          <p:cNvSpPr>
            <a:spLocks noGrp="1"/>
          </p:cNvSpPr>
          <p:nvPr>
            <p:ph type="body" sz="quarter" idx="12" hasCustomPrompt="1"/>
          </p:nvPr>
        </p:nvSpPr>
        <p:spPr>
          <a:xfrm>
            <a:off x="920647" y="3978809"/>
            <a:ext cx="1289073" cy="263149"/>
          </a:xfrm>
        </p:spPr>
        <p:txBody>
          <a:bodyPr>
            <a:normAutofit/>
          </a:bodyPr>
          <a:lstStyle>
            <a:lvl1pPr>
              <a:defRPr sz="1800" cap="none" baseline="0">
                <a:solidFill>
                  <a:schemeClr val="tx1"/>
                </a:solidFill>
                <a:latin typeface="Arial" panose="020B0604020202020204" pitchFamily="34" charset="0"/>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100">
                <a:solidFill>
                  <a:schemeClr val="bg1"/>
                </a:solidFill>
              </a:defRPr>
            </a:lvl5pPr>
          </a:lstStyle>
          <a:p>
            <a:pPr lvl="0"/>
            <a:r>
              <a:rPr lang="fr-FR" dirty="0"/>
              <a:t>Date</a:t>
            </a:r>
          </a:p>
        </p:txBody>
      </p:sp>
      <p:sp>
        <p:nvSpPr>
          <p:cNvPr id="28" name="Espace réservé du texte 24">
            <a:extLst>
              <a:ext uri="{FF2B5EF4-FFF2-40B4-BE49-F238E27FC236}">
                <a16:creationId xmlns:a16="http://schemas.microsoft.com/office/drawing/2014/main" id="{84184C82-9799-4458-A546-9C319B35C159}"/>
              </a:ext>
            </a:extLst>
          </p:cNvPr>
          <p:cNvSpPr>
            <a:spLocks noGrp="1"/>
          </p:cNvSpPr>
          <p:nvPr>
            <p:ph type="body" sz="quarter" idx="13" hasCustomPrompt="1"/>
          </p:nvPr>
        </p:nvSpPr>
        <p:spPr>
          <a:xfrm>
            <a:off x="910486" y="4304954"/>
            <a:ext cx="2598468" cy="263149"/>
          </a:xfrm>
        </p:spPr>
        <p:txBody>
          <a:bodyPr wrap="none"/>
          <a:lstStyle>
            <a:lvl1pPr>
              <a:defRPr sz="1800" b="0" cap="none" spc="0" baseline="0">
                <a:solidFill>
                  <a:schemeClr val="tx1"/>
                </a:solidFill>
                <a:latin typeface="Arial" panose="020B0604020202020204" pitchFamily="34" charset="0"/>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100">
                <a:solidFill>
                  <a:schemeClr val="bg1"/>
                </a:solidFill>
              </a:defRPr>
            </a:lvl5pPr>
          </a:lstStyle>
          <a:p>
            <a:pPr lvl="0"/>
            <a:r>
              <a:rPr lang="fr-FR" dirty="0" err="1"/>
              <a:t>auteur.rice</a:t>
            </a:r>
            <a:r>
              <a:rPr lang="fr-FR" dirty="0"/>
              <a:t> Prénom NOM</a:t>
            </a:r>
          </a:p>
        </p:txBody>
      </p:sp>
      <p:pic>
        <p:nvPicPr>
          <p:cNvPr id="9" name="Image 8" descr="Une image contenant Caractère coloré, Graphique, art&#10;&#10;Description générée automatiquement">
            <a:extLst>
              <a:ext uri="{FF2B5EF4-FFF2-40B4-BE49-F238E27FC236}">
                <a16:creationId xmlns:a16="http://schemas.microsoft.com/office/drawing/2014/main" id="{CBE851D9-C8C0-4C1D-A4AB-85825155287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560816" y="0"/>
            <a:ext cx="3631184" cy="2586112"/>
          </a:xfrm>
          <a:prstGeom prst="rect">
            <a:avLst/>
          </a:prstGeom>
        </p:spPr>
      </p:pic>
      <p:pic>
        <p:nvPicPr>
          <p:cNvPr id="10" name="Image 9" descr="Une image contenant Police, Graphique, logo, graphisme&#10;&#10;Description générée automatiquement">
            <a:extLst>
              <a:ext uri="{FF2B5EF4-FFF2-40B4-BE49-F238E27FC236}">
                <a16:creationId xmlns:a16="http://schemas.microsoft.com/office/drawing/2014/main" id="{46777D8E-D1C8-483F-86C6-E3A66A53321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68301" y="6065622"/>
            <a:ext cx="1477650" cy="443805"/>
          </a:xfrm>
          <a:prstGeom prst="rect">
            <a:avLst/>
          </a:prstGeom>
        </p:spPr>
      </p:pic>
    </p:spTree>
    <p:extLst>
      <p:ext uri="{BB962C8B-B14F-4D97-AF65-F5344CB8AC3E}">
        <p14:creationId xmlns:p14="http://schemas.microsoft.com/office/powerpoint/2010/main" val="225895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6" name="Espace réservé du pied de page 5">
            <a:extLst>
              <a:ext uri="{FF2B5EF4-FFF2-40B4-BE49-F238E27FC236}">
                <a16:creationId xmlns:a16="http://schemas.microsoft.com/office/drawing/2014/main" id="{A45E45BC-10D1-4A8C-A17A-4DC71DD59FC7}"/>
              </a:ext>
            </a:extLst>
          </p:cNvPr>
          <p:cNvSpPr>
            <a:spLocks noGrp="1"/>
          </p:cNvSpPr>
          <p:nvPr>
            <p:ph type="ftr" sz="quarter" idx="13"/>
          </p:nvPr>
        </p:nvSpPr>
        <p:spPr>
          <a:xfrm>
            <a:off x="4527541" y="6363233"/>
            <a:ext cx="3454472" cy="146194"/>
          </a:xfrm>
        </p:spPr>
        <p:txBody>
          <a:bodyPr/>
          <a:lstStyle>
            <a:lvl1pPr>
              <a:defRPr>
                <a:latin typeface="Arial" panose="020B0604020202020204" pitchFamily="34" charset="0"/>
              </a:defRPr>
            </a:lvl1pPr>
          </a:lstStyle>
          <a:p>
            <a:r>
              <a:rPr lang="fr-FR"/>
              <a:t>interrogation BDD TELECOM / Contrôle de cartographie</a:t>
            </a:r>
            <a:endParaRPr lang="fr-FR" dirty="0"/>
          </a:p>
        </p:txBody>
      </p:sp>
      <p:sp>
        <p:nvSpPr>
          <p:cNvPr id="2" name="Espace réservé du numéro de diapositive 5">
            <a:extLst>
              <a:ext uri="{FF2B5EF4-FFF2-40B4-BE49-F238E27FC236}">
                <a16:creationId xmlns:a16="http://schemas.microsoft.com/office/drawing/2014/main" id="{DE65EE40-6E11-F0FF-64D8-1093A1A3B14B}"/>
              </a:ext>
            </a:extLst>
          </p:cNvPr>
          <p:cNvSpPr>
            <a:spLocks noGrp="1"/>
          </p:cNvSpPr>
          <p:nvPr>
            <p:ph type="sldNum" sz="quarter" idx="4"/>
          </p:nvPr>
        </p:nvSpPr>
        <p:spPr>
          <a:xfrm>
            <a:off x="8828439" y="6253767"/>
            <a:ext cx="2743200" cy="365125"/>
          </a:xfrm>
          <a:prstGeom prst="rect">
            <a:avLst/>
          </a:prstGeom>
        </p:spPr>
        <p:txBody>
          <a:bodyPr vert="horz" lIns="91440" tIns="45720" rIns="91440" bIns="45720" rtlCol="0" anchor="ctr"/>
          <a:lstStyle>
            <a:lvl1pPr algn="r">
              <a:defRPr sz="2000">
                <a:solidFill>
                  <a:srgbClr val="12506C"/>
                </a:solidFill>
                <a:latin typeface="Arial" panose="020B0604020202020204" pitchFamily="34" charset="0"/>
              </a:defRPr>
            </a:lvl1pPr>
          </a:lstStyle>
          <a:p>
            <a:fld id="{57B6C845-3440-46FD-8C7A-03C6BB0F62BC}" type="slidenum">
              <a:rPr lang="fr-FR" smtClean="0"/>
              <a:pPr/>
              <a:t>‹N°›</a:t>
            </a:fld>
            <a:endParaRPr lang="fr-FR" dirty="0"/>
          </a:p>
        </p:txBody>
      </p:sp>
    </p:spTree>
    <p:extLst>
      <p:ext uri="{BB962C8B-B14F-4D97-AF65-F5344CB8AC3E}">
        <p14:creationId xmlns:p14="http://schemas.microsoft.com/office/powerpoint/2010/main" val="42873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itre avec photo (bleu clair)">
    <p:bg>
      <p:bgPr>
        <a:solidFill>
          <a:schemeClr val="accent2"/>
        </a:solidFill>
        <a:effectLst/>
      </p:bgPr>
    </p:bg>
    <p:spTree>
      <p:nvGrpSpPr>
        <p:cNvPr id="1" name=""/>
        <p:cNvGrpSpPr/>
        <p:nvPr/>
      </p:nvGrpSpPr>
      <p:grpSpPr>
        <a:xfrm>
          <a:off x="0" y="0"/>
          <a:ext cx="0" cy="0"/>
          <a:chOff x="0" y="0"/>
          <a:chExt cx="0" cy="0"/>
        </a:xfrm>
      </p:grpSpPr>
      <p:sp>
        <p:nvSpPr>
          <p:cNvPr id="6" name="Titre 3">
            <a:extLst>
              <a:ext uri="{FF2B5EF4-FFF2-40B4-BE49-F238E27FC236}">
                <a16:creationId xmlns:a16="http://schemas.microsoft.com/office/drawing/2014/main" id="{3C3E2610-BB25-47AE-BA74-0C12AF550A01}"/>
              </a:ext>
            </a:extLst>
          </p:cNvPr>
          <p:cNvSpPr>
            <a:spLocks noGrp="1"/>
          </p:cNvSpPr>
          <p:nvPr>
            <p:ph type="title"/>
          </p:nvPr>
        </p:nvSpPr>
        <p:spPr>
          <a:xfrm>
            <a:off x="368301" y="730250"/>
            <a:ext cx="5105399" cy="4972050"/>
          </a:xfrm>
        </p:spPr>
        <p:txBody>
          <a:bodyPr anchor="t">
            <a:noAutofit/>
          </a:bodyPr>
          <a:lstStyle>
            <a:lvl1pPr>
              <a:lnSpc>
                <a:spcPct val="85000"/>
              </a:lnSpc>
              <a:defRPr sz="4800">
                <a:solidFill>
                  <a:schemeClr val="tx1"/>
                </a:solidFill>
              </a:defRPr>
            </a:lvl1pPr>
          </a:lstStyle>
          <a:p>
            <a:r>
              <a:rPr lang="fr-FR"/>
              <a:t>Modifiez le style du titre</a:t>
            </a:r>
            <a:endParaRPr lang="fr-FR" dirty="0"/>
          </a:p>
        </p:txBody>
      </p:sp>
      <p:sp>
        <p:nvSpPr>
          <p:cNvPr id="9" name="Espace réservé du texte 8">
            <a:extLst>
              <a:ext uri="{FF2B5EF4-FFF2-40B4-BE49-F238E27FC236}">
                <a16:creationId xmlns:a16="http://schemas.microsoft.com/office/drawing/2014/main" id="{59801393-1B27-41D1-A425-C62D4FF9AEDF}"/>
              </a:ext>
            </a:extLst>
          </p:cNvPr>
          <p:cNvSpPr>
            <a:spLocks noGrp="1"/>
          </p:cNvSpPr>
          <p:nvPr>
            <p:ph type="body" sz="quarter" idx="12" hasCustomPrompt="1"/>
          </p:nvPr>
        </p:nvSpPr>
        <p:spPr>
          <a:xfrm>
            <a:off x="368301" y="333065"/>
            <a:ext cx="1140569" cy="307007"/>
          </a:xfrm>
        </p:spPr>
        <p:txBody>
          <a:bodyPr wrap="none"/>
          <a:lstStyle>
            <a:lvl1pPr>
              <a:defRPr sz="2100"/>
            </a:lvl1pPr>
          </a:lstStyle>
          <a:p>
            <a:pPr lvl="0"/>
            <a:r>
              <a:rPr lang="fr-FR" dirty="0"/>
              <a:t>Partie 1</a:t>
            </a:r>
          </a:p>
        </p:txBody>
      </p:sp>
      <p:sp>
        <p:nvSpPr>
          <p:cNvPr id="7" name="Espace réservé pour une image  6">
            <a:extLst>
              <a:ext uri="{FF2B5EF4-FFF2-40B4-BE49-F238E27FC236}">
                <a16:creationId xmlns:a16="http://schemas.microsoft.com/office/drawing/2014/main" id="{5ADD6FA9-3BE6-4F1D-9E61-00593E9B0366}"/>
              </a:ext>
            </a:extLst>
          </p:cNvPr>
          <p:cNvSpPr>
            <a:spLocks noGrp="1"/>
          </p:cNvSpPr>
          <p:nvPr>
            <p:ph type="pic" sz="quarter" idx="11"/>
          </p:nvPr>
        </p:nvSpPr>
        <p:spPr>
          <a:xfrm>
            <a:off x="5956301" y="376670"/>
            <a:ext cx="5308600" cy="5325630"/>
          </a:xfrm>
          <a:prstGeom prst="rect">
            <a:avLst/>
          </a:prstGeom>
        </p:spPr>
        <p:txBody>
          <a:bodyPr wrap="square" lIns="0" rIns="0" bIns="1260000" anchor="ctr">
            <a:noAutofit/>
          </a:bodyPr>
          <a:lstStyle>
            <a:lvl1pPr algn="ctr">
              <a:defRPr sz="1000" cap="all" spc="100" baseline="0">
                <a:solidFill>
                  <a:schemeClr val="bg1">
                    <a:lumMod val="50000"/>
                  </a:schemeClr>
                </a:solidFill>
              </a:defRPr>
            </a:lvl1pPr>
          </a:lstStyle>
          <a:p>
            <a:r>
              <a:rPr lang="fr-FR"/>
              <a:t>Cliquez sur l'icône pour ajouter une image</a:t>
            </a:r>
            <a:endParaRPr lang="fr-FR" dirty="0"/>
          </a:p>
        </p:txBody>
      </p:sp>
      <p:pic>
        <p:nvPicPr>
          <p:cNvPr id="8" name="Image 7" descr="Une image contenant Police, Graphique, logo, graphisme&#10;&#10;Description générée automatiquement">
            <a:extLst>
              <a:ext uri="{FF2B5EF4-FFF2-40B4-BE49-F238E27FC236}">
                <a16:creationId xmlns:a16="http://schemas.microsoft.com/office/drawing/2014/main" id="{A6458DD4-9078-470C-BEE5-0813CBD257D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8301" y="6065622"/>
            <a:ext cx="1477650" cy="443805"/>
          </a:xfrm>
          <a:prstGeom prst="rect">
            <a:avLst/>
          </a:prstGeom>
        </p:spPr>
      </p:pic>
      <p:sp>
        <p:nvSpPr>
          <p:cNvPr id="2" name="Espace réservé du numéro de diapositive 5">
            <a:extLst>
              <a:ext uri="{FF2B5EF4-FFF2-40B4-BE49-F238E27FC236}">
                <a16:creationId xmlns:a16="http://schemas.microsoft.com/office/drawing/2014/main" id="{23495D91-2D42-101D-0E69-448FEB9CAF4D}"/>
              </a:ext>
            </a:extLst>
          </p:cNvPr>
          <p:cNvSpPr>
            <a:spLocks noGrp="1"/>
          </p:cNvSpPr>
          <p:nvPr>
            <p:ph type="sldNum" sz="quarter" idx="4"/>
          </p:nvPr>
        </p:nvSpPr>
        <p:spPr>
          <a:xfrm>
            <a:off x="8723700" y="6225083"/>
            <a:ext cx="2743200" cy="365125"/>
          </a:xfrm>
          <a:prstGeom prst="rect">
            <a:avLst/>
          </a:prstGeom>
        </p:spPr>
        <p:txBody>
          <a:bodyPr vert="horz" lIns="91440" tIns="45720" rIns="91440" bIns="45720" rtlCol="0" anchor="ctr"/>
          <a:lstStyle>
            <a:lvl1pPr algn="r">
              <a:defRPr sz="2000">
                <a:solidFill>
                  <a:srgbClr val="12506C"/>
                </a:solidFill>
                <a:latin typeface="Arial" panose="020B0604020202020204" pitchFamily="34" charset="0"/>
              </a:defRPr>
            </a:lvl1pPr>
          </a:lstStyle>
          <a:p>
            <a:fld id="{57B6C845-3440-46FD-8C7A-03C6BB0F62BC}" type="slidenum">
              <a:rPr lang="fr-FR" smtClean="0"/>
              <a:pPr/>
              <a:t>‹N°›</a:t>
            </a:fld>
            <a:endParaRPr lang="fr-FR" dirty="0"/>
          </a:p>
        </p:txBody>
      </p:sp>
      <p:sp>
        <p:nvSpPr>
          <p:cNvPr id="14" name="Espace réservé du pied de page 13">
            <a:extLst>
              <a:ext uri="{FF2B5EF4-FFF2-40B4-BE49-F238E27FC236}">
                <a16:creationId xmlns:a16="http://schemas.microsoft.com/office/drawing/2014/main" id="{C0F1FD4F-0D37-467A-8220-07527E813423}"/>
              </a:ext>
            </a:extLst>
          </p:cNvPr>
          <p:cNvSpPr>
            <a:spLocks noGrp="1"/>
          </p:cNvSpPr>
          <p:nvPr>
            <p:ph type="ftr" sz="quarter" idx="14"/>
          </p:nvPr>
        </p:nvSpPr>
        <p:spPr>
          <a:xfrm>
            <a:off x="4527541" y="6363233"/>
            <a:ext cx="3454472" cy="146194"/>
          </a:xfrm>
        </p:spPr>
        <p:txBody>
          <a:bodyPr/>
          <a:lstStyle>
            <a:lvl1pPr>
              <a:defRPr>
                <a:latin typeface="Arial" panose="020B0604020202020204" pitchFamily="34" charset="0"/>
              </a:defRPr>
            </a:lvl1pPr>
          </a:lstStyle>
          <a:p>
            <a:r>
              <a:rPr lang="fr-FR"/>
              <a:t>interrogation BDD TELECOM / Contrôle de cartographie</a:t>
            </a:r>
            <a:endParaRPr lang="fr-FR" dirty="0"/>
          </a:p>
        </p:txBody>
      </p:sp>
    </p:spTree>
    <p:extLst>
      <p:ext uri="{BB962C8B-B14F-4D97-AF65-F5344CB8AC3E}">
        <p14:creationId xmlns:p14="http://schemas.microsoft.com/office/powerpoint/2010/main" val="240030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hapitre avec photo (jaune pâle)">
    <p:bg>
      <p:bgPr>
        <a:solidFill>
          <a:srgbClr val="FDE5A6"/>
        </a:solidFill>
        <a:effectLst/>
      </p:bgPr>
    </p:bg>
    <p:spTree>
      <p:nvGrpSpPr>
        <p:cNvPr id="1" name=""/>
        <p:cNvGrpSpPr/>
        <p:nvPr/>
      </p:nvGrpSpPr>
      <p:grpSpPr>
        <a:xfrm>
          <a:off x="0" y="0"/>
          <a:ext cx="0" cy="0"/>
          <a:chOff x="0" y="0"/>
          <a:chExt cx="0" cy="0"/>
        </a:xfrm>
      </p:grpSpPr>
      <p:sp>
        <p:nvSpPr>
          <p:cNvPr id="6" name="Titre 3">
            <a:extLst>
              <a:ext uri="{FF2B5EF4-FFF2-40B4-BE49-F238E27FC236}">
                <a16:creationId xmlns:a16="http://schemas.microsoft.com/office/drawing/2014/main" id="{3C3E2610-BB25-47AE-BA74-0C12AF550A01}"/>
              </a:ext>
            </a:extLst>
          </p:cNvPr>
          <p:cNvSpPr>
            <a:spLocks noGrp="1"/>
          </p:cNvSpPr>
          <p:nvPr>
            <p:ph type="title"/>
          </p:nvPr>
        </p:nvSpPr>
        <p:spPr>
          <a:xfrm>
            <a:off x="368301" y="730250"/>
            <a:ext cx="5105399" cy="4972050"/>
          </a:xfrm>
        </p:spPr>
        <p:txBody>
          <a:bodyPr anchor="t">
            <a:noAutofit/>
          </a:bodyPr>
          <a:lstStyle>
            <a:lvl1pPr>
              <a:lnSpc>
                <a:spcPct val="85000"/>
              </a:lnSpc>
              <a:defRPr sz="4800">
                <a:solidFill>
                  <a:schemeClr val="tx1"/>
                </a:solidFill>
              </a:defRPr>
            </a:lvl1pPr>
          </a:lstStyle>
          <a:p>
            <a:r>
              <a:rPr lang="fr-FR"/>
              <a:t>Modifiez le style du titre</a:t>
            </a:r>
            <a:endParaRPr lang="fr-FR" dirty="0"/>
          </a:p>
        </p:txBody>
      </p:sp>
      <p:sp>
        <p:nvSpPr>
          <p:cNvPr id="9" name="Espace réservé du texte 8">
            <a:extLst>
              <a:ext uri="{FF2B5EF4-FFF2-40B4-BE49-F238E27FC236}">
                <a16:creationId xmlns:a16="http://schemas.microsoft.com/office/drawing/2014/main" id="{59801393-1B27-41D1-A425-C62D4FF9AEDF}"/>
              </a:ext>
            </a:extLst>
          </p:cNvPr>
          <p:cNvSpPr>
            <a:spLocks noGrp="1"/>
          </p:cNvSpPr>
          <p:nvPr>
            <p:ph type="body" sz="quarter" idx="12" hasCustomPrompt="1"/>
          </p:nvPr>
        </p:nvSpPr>
        <p:spPr>
          <a:xfrm>
            <a:off x="368301" y="333065"/>
            <a:ext cx="1140569" cy="307007"/>
          </a:xfrm>
        </p:spPr>
        <p:txBody>
          <a:bodyPr wrap="none"/>
          <a:lstStyle>
            <a:lvl1pPr>
              <a:defRPr sz="2100"/>
            </a:lvl1pPr>
          </a:lstStyle>
          <a:p>
            <a:pPr lvl="0"/>
            <a:r>
              <a:rPr lang="fr-FR" dirty="0"/>
              <a:t>Partie 1</a:t>
            </a:r>
          </a:p>
        </p:txBody>
      </p:sp>
      <p:sp>
        <p:nvSpPr>
          <p:cNvPr id="14" name="Espace réservé du pied de page 13">
            <a:extLst>
              <a:ext uri="{FF2B5EF4-FFF2-40B4-BE49-F238E27FC236}">
                <a16:creationId xmlns:a16="http://schemas.microsoft.com/office/drawing/2014/main" id="{C0F1FD4F-0D37-467A-8220-07527E813423}"/>
              </a:ext>
            </a:extLst>
          </p:cNvPr>
          <p:cNvSpPr>
            <a:spLocks noGrp="1"/>
          </p:cNvSpPr>
          <p:nvPr>
            <p:ph type="ftr" sz="quarter" idx="14"/>
          </p:nvPr>
        </p:nvSpPr>
        <p:spPr>
          <a:xfrm>
            <a:off x="4527541" y="6363233"/>
            <a:ext cx="3454472" cy="146194"/>
          </a:xfrm>
        </p:spPr>
        <p:txBody>
          <a:bodyPr/>
          <a:lstStyle>
            <a:lvl1pPr>
              <a:defRPr>
                <a:latin typeface="Arial" panose="020B0604020202020204" pitchFamily="34" charset="0"/>
              </a:defRPr>
            </a:lvl1pPr>
          </a:lstStyle>
          <a:p>
            <a:r>
              <a:rPr lang="fr-FR"/>
              <a:t>interrogation BDD TELECOM / Contrôle de cartographie</a:t>
            </a:r>
            <a:endParaRPr lang="fr-FR" dirty="0"/>
          </a:p>
        </p:txBody>
      </p:sp>
      <p:sp>
        <p:nvSpPr>
          <p:cNvPr id="7" name="Espace réservé pour une image  6">
            <a:extLst>
              <a:ext uri="{FF2B5EF4-FFF2-40B4-BE49-F238E27FC236}">
                <a16:creationId xmlns:a16="http://schemas.microsoft.com/office/drawing/2014/main" id="{5ADD6FA9-3BE6-4F1D-9E61-00593E9B0366}"/>
              </a:ext>
            </a:extLst>
          </p:cNvPr>
          <p:cNvSpPr>
            <a:spLocks noGrp="1"/>
          </p:cNvSpPr>
          <p:nvPr>
            <p:ph type="pic" sz="quarter" idx="11"/>
          </p:nvPr>
        </p:nvSpPr>
        <p:spPr>
          <a:xfrm>
            <a:off x="5956301" y="376670"/>
            <a:ext cx="5308600" cy="5325630"/>
          </a:xfrm>
          <a:prstGeom prst="rect">
            <a:avLst/>
          </a:prstGeom>
        </p:spPr>
        <p:txBody>
          <a:bodyPr wrap="square" lIns="0" rIns="0" bIns="1260000" anchor="ctr">
            <a:noAutofit/>
          </a:bodyPr>
          <a:lstStyle>
            <a:lvl1pPr algn="ctr">
              <a:defRPr sz="1000" cap="all" spc="100" baseline="0">
                <a:solidFill>
                  <a:schemeClr val="bg1">
                    <a:lumMod val="50000"/>
                  </a:schemeClr>
                </a:solidFill>
              </a:defRPr>
            </a:lvl1pPr>
          </a:lstStyle>
          <a:p>
            <a:r>
              <a:rPr lang="fr-FR"/>
              <a:t>Cliquez sur l'icône pour ajouter une image</a:t>
            </a:r>
            <a:endParaRPr lang="fr-FR" dirty="0"/>
          </a:p>
        </p:txBody>
      </p:sp>
      <p:pic>
        <p:nvPicPr>
          <p:cNvPr id="8" name="Image 7" descr="Une image contenant Police, Graphique, logo, graphisme&#10;&#10;Description générée automatiquement">
            <a:extLst>
              <a:ext uri="{FF2B5EF4-FFF2-40B4-BE49-F238E27FC236}">
                <a16:creationId xmlns:a16="http://schemas.microsoft.com/office/drawing/2014/main" id="{C2FB0A44-9B9F-4074-831C-D502C91A698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8301" y="6065622"/>
            <a:ext cx="1477650" cy="443805"/>
          </a:xfrm>
          <a:prstGeom prst="rect">
            <a:avLst/>
          </a:prstGeom>
        </p:spPr>
      </p:pic>
      <p:sp>
        <p:nvSpPr>
          <p:cNvPr id="2" name="Espace réservé du numéro de diapositive 5">
            <a:extLst>
              <a:ext uri="{FF2B5EF4-FFF2-40B4-BE49-F238E27FC236}">
                <a16:creationId xmlns:a16="http://schemas.microsoft.com/office/drawing/2014/main" id="{32D01076-DCBC-FF27-93D8-272F3130DF80}"/>
              </a:ext>
            </a:extLst>
          </p:cNvPr>
          <p:cNvSpPr>
            <a:spLocks noGrp="1"/>
          </p:cNvSpPr>
          <p:nvPr>
            <p:ph type="sldNum" sz="quarter" idx="4"/>
          </p:nvPr>
        </p:nvSpPr>
        <p:spPr>
          <a:xfrm>
            <a:off x="8723700" y="6225083"/>
            <a:ext cx="2743200" cy="365125"/>
          </a:xfrm>
          <a:prstGeom prst="rect">
            <a:avLst/>
          </a:prstGeom>
        </p:spPr>
        <p:txBody>
          <a:bodyPr vert="horz" lIns="91440" tIns="45720" rIns="91440" bIns="45720" rtlCol="0" anchor="ctr"/>
          <a:lstStyle>
            <a:lvl1pPr algn="r">
              <a:defRPr sz="2000">
                <a:solidFill>
                  <a:srgbClr val="12506C"/>
                </a:solidFill>
                <a:latin typeface="Arial" panose="020B0604020202020204" pitchFamily="34" charset="0"/>
              </a:defRPr>
            </a:lvl1pPr>
          </a:lstStyle>
          <a:p>
            <a:fld id="{57B6C845-3440-46FD-8C7A-03C6BB0F62BC}" type="slidenum">
              <a:rPr lang="fr-FR" smtClean="0"/>
              <a:pPr/>
              <a:t>‹N°›</a:t>
            </a:fld>
            <a:endParaRPr lang="fr-FR" dirty="0"/>
          </a:p>
        </p:txBody>
      </p:sp>
    </p:spTree>
    <p:extLst>
      <p:ext uri="{BB962C8B-B14F-4D97-AF65-F5344CB8AC3E}">
        <p14:creationId xmlns:p14="http://schemas.microsoft.com/office/powerpoint/2010/main" val="231592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hapitre avec photo (vert)">
    <p:bg>
      <p:bgPr>
        <a:solidFill>
          <a:srgbClr val="8FCAAA"/>
        </a:solidFill>
        <a:effectLst/>
      </p:bgPr>
    </p:bg>
    <p:spTree>
      <p:nvGrpSpPr>
        <p:cNvPr id="1" name=""/>
        <p:cNvGrpSpPr/>
        <p:nvPr/>
      </p:nvGrpSpPr>
      <p:grpSpPr>
        <a:xfrm>
          <a:off x="0" y="0"/>
          <a:ext cx="0" cy="0"/>
          <a:chOff x="0" y="0"/>
          <a:chExt cx="0" cy="0"/>
        </a:xfrm>
      </p:grpSpPr>
      <p:sp>
        <p:nvSpPr>
          <p:cNvPr id="6" name="Titre 3">
            <a:extLst>
              <a:ext uri="{FF2B5EF4-FFF2-40B4-BE49-F238E27FC236}">
                <a16:creationId xmlns:a16="http://schemas.microsoft.com/office/drawing/2014/main" id="{3C3E2610-BB25-47AE-BA74-0C12AF550A01}"/>
              </a:ext>
            </a:extLst>
          </p:cNvPr>
          <p:cNvSpPr>
            <a:spLocks noGrp="1"/>
          </p:cNvSpPr>
          <p:nvPr>
            <p:ph type="title"/>
          </p:nvPr>
        </p:nvSpPr>
        <p:spPr>
          <a:xfrm>
            <a:off x="368301" y="730250"/>
            <a:ext cx="5105399" cy="4972050"/>
          </a:xfrm>
        </p:spPr>
        <p:txBody>
          <a:bodyPr anchor="t">
            <a:noAutofit/>
          </a:bodyPr>
          <a:lstStyle>
            <a:lvl1pPr>
              <a:lnSpc>
                <a:spcPct val="85000"/>
              </a:lnSpc>
              <a:defRPr sz="4800">
                <a:solidFill>
                  <a:schemeClr val="tx1"/>
                </a:solidFill>
              </a:defRPr>
            </a:lvl1pPr>
          </a:lstStyle>
          <a:p>
            <a:r>
              <a:rPr lang="fr-FR"/>
              <a:t>Modifiez le style du titre</a:t>
            </a:r>
            <a:endParaRPr lang="fr-FR" dirty="0"/>
          </a:p>
        </p:txBody>
      </p:sp>
      <p:sp>
        <p:nvSpPr>
          <p:cNvPr id="9" name="Espace réservé du texte 8">
            <a:extLst>
              <a:ext uri="{FF2B5EF4-FFF2-40B4-BE49-F238E27FC236}">
                <a16:creationId xmlns:a16="http://schemas.microsoft.com/office/drawing/2014/main" id="{59801393-1B27-41D1-A425-C62D4FF9AEDF}"/>
              </a:ext>
            </a:extLst>
          </p:cNvPr>
          <p:cNvSpPr>
            <a:spLocks noGrp="1"/>
          </p:cNvSpPr>
          <p:nvPr>
            <p:ph type="body" sz="quarter" idx="12" hasCustomPrompt="1"/>
          </p:nvPr>
        </p:nvSpPr>
        <p:spPr>
          <a:xfrm>
            <a:off x="368301" y="333065"/>
            <a:ext cx="1140569" cy="307007"/>
          </a:xfrm>
        </p:spPr>
        <p:txBody>
          <a:bodyPr wrap="none"/>
          <a:lstStyle>
            <a:lvl1pPr>
              <a:defRPr sz="2100"/>
            </a:lvl1pPr>
          </a:lstStyle>
          <a:p>
            <a:pPr lvl="0"/>
            <a:r>
              <a:rPr lang="fr-FR" dirty="0"/>
              <a:t>Partie 1</a:t>
            </a:r>
          </a:p>
        </p:txBody>
      </p:sp>
      <p:sp>
        <p:nvSpPr>
          <p:cNvPr id="14" name="Espace réservé du pied de page 13">
            <a:extLst>
              <a:ext uri="{FF2B5EF4-FFF2-40B4-BE49-F238E27FC236}">
                <a16:creationId xmlns:a16="http://schemas.microsoft.com/office/drawing/2014/main" id="{C0F1FD4F-0D37-467A-8220-07527E813423}"/>
              </a:ext>
            </a:extLst>
          </p:cNvPr>
          <p:cNvSpPr>
            <a:spLocks noGrp="1"/>
          </p:cNvSpPr>
          <p:nvPr>
            <p:ph type="ftr" sz="quarter" idx="14"/>
          </p:nvPr>
        </p:nvSpPr>
        <p:spPr>
          <a:xfrm>
            <a:off x="4527541" y="6363233"/>
            <a:ext cx="3454472" cy="146194"/>
          </a:xfrm>
        </p:spPr>
        <p:txBody>
          <a:bodyPr/>
          <a:lstStyle>
            <a:lvl1pPr>
              <a:defRPr>
                <a:latin typeface="Arial" panose="020B0604020202020204" pitchFamily="34" charset="0"/>
              </a:defRPr>
            </a:lvl1pPr>
          </a:lstStyle>
          <a:p>
            <a:r>
              <a:rPr lang="fr-FR"/>
              <a:t>interrogation BDD TELECOM / Contrôle de cartographie</a:t>
            </a:r>
            <a:endParaRPr lang="fr-FR" dirty="0"/>
          </a:p>
        </p:txBody>
      </p:sp>
      <p:sp>
        <p:nvSpPr>
          <p:cNvPr id="7" name="Espace réservé pour une image  6">
            <a:extLst>
              <a:ext uri="{FF2B5EF4-FFF2-40B4-BE49-F238E27FC236}">
                <a16:creationId xmlns:a16="http://schemas.microsoft.com/office/drawing/2014/main" id="{5ADD6FA9-3BE6-4F1D-9E61-00593E9B0366}"/>
              </a:ext>
            </a:extLst>
          </p:cNvPr>
          <p:cNvSpPr>
            <a:spLocks noGrp="1"/>
          </p:cNvSpPr>
          <p:nvPr>
            <p:ph type="pic" sz="quarter" idx="11"/>
          </p:nvPr>
        </p:nvSpPr>
        <p:spPr>
          <a:xfrm>
            <a:off x="5956301" y="376670"/>
            <a:ext cx="5308600" cy="5325630"/>
          </a:xfrm>
          <a:prstGeom prst="rect">
            <a:avLst/>
          </a:prstGeom>
        </p:spPr>
        <p:txBody>
          <a:bodyPr wrap="square" lIns="0" rIns="0" bIns="1260000" anchor="ctr">
            <a:noAutofit/>
          </a:bodyPr>
          <a:lstStyle>
            <a:lvl1pPr algn="ctr">
              <a:defRPr sz="1000" cap="all" spc="100" baseline="0">
                <a:solidFill>
                  <a:schemeClr val="bg1">
                    <a:lumMod val="50000"/>
                  </a:schemeClr>
                </a:solidFill>
              </a:defRPr>
            </a:lvl1pPr>
          </a:lstStyle>
          <a:p>
            <a:r>
              <a:rPr lang="fr-FR"/>
              <a:t>Cliquez sur l'icône pour ajouter une image</a:t>
            </a:r>
            <a:endParaRPr lang="fr-FR" dirty="0"/>
          </a:p>
        </p:txBody>
      </p:sp>
      <p:pic>
        <p:nvPicPr>
          <p:cNvPr id="8" name="Image 7" descr="Une image contenant Police, Graphique, logo, graphisme&#10;&#10;Description générée automatiquement">
            <a:extLst>
              <a:ext uri="{FF2B5EF4-FFF2-40B4-BE49-F238E27FC236}">
                <a16:creationId xmlns:a16="http://schemas.microsoft.com/office/drawing/2014/main" id="{27F16210-05E3-4432-9C81-B0811D688B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68301" y="6065622"/>
            <a:ext cx="1477650" cy="443805"/>
          </a:xfrm>
          <a:prstGeom prst="rect">
            <a:avLst/>
          </a:prstGeom>
        </p:spPr>
      </p:pic>
      <p:sp>
        <p:nvSpPr>
          <p:cNvPr id="2" name="Espace réservé du numéro de diapositive 5">
            <a:extLst>
              <a:ext uri="{FF2B5EF4-FFF2-40B4-BE49-F238E27FC236}">
                <a16:creationId xmlns:a16="http://schemas.microsoft.com/office/drawing/2014/main" id="{B72EE1FF-48FA-636E-A824-6E8C39884F47}"/>
              </a:ext>
            </a:extLst>
          </p:cNvPr>
          <p:cNvSpPr>
            <a:spLocks noGrp="1"/>
          </p:cNvSpPr>
          <p:nvPr>
            <p:ph type="sldNum" sz="quarter" idx="4"/>
          </p:nvPr>
        </p:nvSpPr>
        <p:spPr>
          <a:xfrm>
            <a:off x="8723700" y="6225083"/>
            <a:ext cx="2743200" cy="365125"/>
          </a:xfrm>
          <a:prstGeom prst="rect">
            <a:avLst/>
          </a:prstGeom>
        </p:spPr>
        <p:txBody>
          <a:bodyPr vert="horz" lIns="91440" tIns="45720" rIns="91440" bIns="45720" rtlCol="0" anchor="ctr"/>
          <a:lstStyle>
            <a:lvl1pPr algn="r">
              <a:defRPr sz="2000">
                <a:solidFill>
                  <a:srgbClr val="12506C"/>
                </a:solidFill>
                <a:latin typeface="Arial" panose="020B0604020202020204" pitchFamily="34" charset="0"/>
              </a:defRPr>
            </a:lvl1pPr>
          </a:lstStyle>
          <a:p>
            <a:fld id="{57B6C845-3440-46FD-8C7A-03C6BB0F62BC}" type="slidenum">
              <a:rPr lang="fr-FR" smtClean="0"/>
              <a:pPr/>
              <a:t>‹N°›</a:t>
            </a:fld>
            <a:endParaRPr lang="fr-FR" dirty="0"/>
          </a:p>
        </p:txBody>
      </p:sp>
    </p:spTree>
    <p:extLst>
      <p:ext uri="{BB962C8B-B14F-4D97-AF65-F5344CB8AC3E}">
        <p14:creationId xmlns:p14="http://schemas.microsoft.com/office/powerpoint/2010/main" val="38052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228725" y="114300"/>
            <a:ext cx="8561820" cy="678789"/>
          </a:xfrm>
          <a:prstGeom prst="rect">
            <a:avLst/>
          </a:prstGeom>
        </p:spPr>
        <p:txBody>
          <a:bodyPr vert="horz" wrap="square" lIns="0" tIns="0" rIns="0" bIns="0" rtlCol="0" anchor="b">
            <a:normAutofit/>
          </a:bodyPr>
          <a:lstStyle/>
          <a:p>
            <a:r>
              <a:rPr lang="fr-FR" noProof="0" dirty="0"/>
              <a:t>Modifiez le style du titre</a:t>
            </a:r>
          </a:p>
        </p:txBody>
      </p:sp>
      <p:sp>
        <p:nvSpPr>
          <p:cNvPr id="3" name="Espace réservé du texte 2"/>
          <p:cNvSpPr>
            <a:spLocks noGrp="1"/>
          </p:cNvSpPr>
          <p:nvPr>
            <p:ph type="body" idx="1"/>
          </p:nvPr>
        </p:nvSpPr>
        <p:spPr>
          <a:xfrm>
            <a:off x="1238250" y="2277317"/>
            <a:ext cx="5400000" cy="1232645"/>
          </a:xfrm>
          <a:prstGeom prst="rect">
            <a:avLst/>
          </a:prstGeom>
        </p:spPr>
        <p:txBody>
          <a:bodyPr vert="horz" wrap="square" lIns="0" tIns="0" rIns="0" bIns="0" rtlCol="0">
            <a:spAutoFit/>
          </a:bodyPr>
          <a:lstStyle/>
          <a:p>
            <a:pPr lv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9" name="Espace réservé du pied de page 8">
            <a:extLst>
              <a:ext uri="{FF2B5EF4-FFF2-40B4-BE49-F238E27FC236}">
                <a16:creationId xmlns:a16="http://schemas.microsoft.com/office/drawing/2014/main" id="{7BD7C897-A23F-441F-922F-4E82BA76539B}"/>
              </a:ext>
            </a:extLst>
          </p:cNvPr>
          <p:cNvSpPr>
            <a:spLocks noGrp="1"/>
          </p:cNvSpPr>
          <p:nvPr>
            <p:ph type="ftr" sz="quarter" idx="3"/>
          </p:nvPr>
        </p:nvSpPr>
        <p:spPr>
          <a:xfrm>
            <a:off x="4523680" y="6334549"/>
            <a:ext cx="3454472" cy="146194"/>
          </a:xfrm>
          <a:prstGeom prst="rect">
            <a:avLst/>
          </a:prstGeom>
        </p:spPr>
        <p:txBody>
          <a:bodyPr vert="horz" wrap="none" lIns="0" tIns="0" rIns="0" bIns="0" rtlCol="0" anchor="ctr">
            <a:spAutoFit/>
          </a:bodyPr>
          <a:lstStyle>
            <a:lvl1pPr algn="r">
              <a:defRPr sz="950">
                <a:solidFill>
                  <a:schemeClr val="tx1"/>
                </a:solidFill>
                <a:latin typeface="+mj-lt"/>
              </a:defRPr>
            </a:lvl1pPr>
          </a:lstStyle>
          <a:p>
            <a:r>
              <a:rPr lang="fr-FR"/>
              <a:t>interrogation BDD TELECOM / Contrôle de cartographie</a:t>
            </a:r>
            <a:endParaRPr lang="fr-FR" dirty="0"/>
          </a:p>
        </p:txBody>
      </p:sp>
      <p:sp>
        <p:nvSpPr>
          <p:cNvPr id="25" name="Forme libre : forme 24">
            <a:extLst>
              <a:ext uri="{FF2B5EF4-FFF2-40B4-BE49-F238E27FC236}">
                <a16:creationId xmlns:a16="http://schemas.microsoft.com/office/drawing/2014/main" id="{565AB7E0-6C82-4EB5-AC48-BF85F8D22FB3}"/>
              </a:ext>
            </a:extLst>
          </p:cNvPr>
          <p:cNvSpPr>
            <a:spLocks/>
          </p:cNvSpPr>
          <p:nvPr userDrawn="1"/>
        </p:nvSpPr>
        <p:spPr bwMode="auto">
          <a:xfrm>
            <a:off x="374650" y="6007103"/>
            <a:ext cx="447315" cy="473640"/>
          </a:xfrm>
          <a:custGeom>
            <a:avLst/>
            <a:gdLst>
              <a:gd name="connsiteX0" fmla="*/ 4246075 w 6473826"/>
              <a:gd name="connsiteY0" fmla="*/ 5918199 h 6854824"/>
              <a:gd name="connsiteX1" fmla="*/ 4103688 w 6473826"/>
              <a:gd name="connsiteY1" fmla="*/ 5921440 h 6854824"/>
              <a:gd name="connsiteX2" fmla="*/ 4103688 w 6473826"/>
              <a:gd name="connsiteY2" fmla="*/ 6310312 h 6854824"/>
              <a:gd name="connsiteX3" fmla="*/ 4207242 w 6473826"/>
              <a:gd name="connsiteY3" fmla="*/ 6310312 h 6854824"/>
              <a:gd name="connsiteX4" fmla="*/ 4339921 w 6473826"/>
              <a:gd name="connsiteY4" fmla="*/ 6303831 h 6854824"/>
              <a:gd name="connsiteX5" fmla="*/ 4440239 w 6473826"/>
              <a:gd name="connsiteY5" fmla="*/ 6274666 h 6854824"/>
              <a:gd name="connsiteX6" fmla="*/ 4501724 w 6473826"/>
              <a:gd name="connsiteY6" fmla="*/ 6216335 h 6854824"/>
              <a:gd name="connsiteX7" fmla="*/ 4524376 w 6473826"/>
              <a:gd name="connsiteY7" fmla="*/ 6115876 h 6854824"/>
              <a:gd name="connsiteX8" fmla="*/ 4501724 w 6473826"/>
              <a:gd name="connsiteY8" fmla="*/ 6018658 h 6854824"/>
              <a:gd name="connsiteX9" fmla="*/ 4443475 w 6473826"/>
              <a:gd name="connsiteY9" fmla="*/ 5957086 h 6854824"/>
              <a:gd name="connsiteX10" fmla="*/ 4352865 w 6473826"/>
              <a:gd name="connsiteY10" fmla="*/ 5927921 h 6854824"/>
              <a:gd name="connsiteX11" fmla="*/ 4246075 w 6473826"/>
              <a:gd name="connsiteY11" fmla="*/ 5918199 h 6854824"/>
              <a:gd name="connsiteX12" fmla="*/ 2478016 w 6473826"/>
              <a:gd name="connsiteY12" fmla="*/ 5918199 h 6854824"/>
              <a:gd name="connsiteX13" fmla="*/ 2338388 w 6473826"/>
              <a:gd name="connsiteY13" fmla="*/ 5921437 h 6854824"/>
              <a:gd name="connsiteX14" fmla="*/ 2338388 w 6473826"/>
              <a:gd name="connsiteY14" fmla="*/ 6326187 h 6854824"/>
              <a:gd name="connsiteX15" fmla="*/ 2445544 w 6473826"/>
              <a:gd name="connsiteY15" fmla="*/ 6326187 h 6854824"/>
              <a:gd name="connsiteX16" fmla="*/ 2578678 w 6473826"/>
              <a:gd name="connsiteY16" fmla="*/ 6316473 h 6854824"/>
              <a:gd name="connsiteX17" fmla="*/ 2679340 w 6473826"/>
              <a:gd name="connsiteY17" fmla="*/ 6284093 h 6854824"/>
              <a:gd name="connsiteX18" fmla="*/ 2744283 w 6473826"/>
              <a:gd name="connsiteY18" fmla="*/ 6222571 h 6854824"/>
              <a:gd name="connsiteX19" fmla="*/ 2767013 w 6473826"/>
              <a:gd name="connsiteY19" fmla="*/ 6118955 h 6854824"/>
              <a:gd name="connsiteX20" fmla="*/ 2744283 w 6473826"/>
              <a:gd name="connsiteY20" fmla="*/ 6018577 h 6854824"/>
              <a:gd name="connsiteX21" fmla="*/ 2679340 w 6473826"/>
              <a:gd name="connsiteY21" fmla="*/ 5960293 h 6854824"/>
              <a:gd name="connsiteX22" fmla="*/ 2588419 w 6473826"/>
              <a:gd name="connsiteY22" fmla="*/ 5927913 h 6854824"/>
              <a:gd name="connsiteX23" fmla="*/ 2478016 w 6473826"/>
              <a:gd name="connsiteY23" fmla="*/ 5918199 h 6854824"/>
              <a:gd name="connsiteX24" fmla="*/ 1570038 w 6473826"/>
              <a:gd name="connsiteY24" fmla="*/ 5918199 h 6854824"/>
              <a:gd name="connsiteX25" fmla="*/ 1427163 w 6473826"/>
              <a:gd name="connsiteY25" fmla="*/ 5921437 h 6854824"/>
              <a:gd name="connsiteX26" fmla="*/ 1427163 w 6473826"/>
              <a:gd name="connsiteY26" fmla="*/ 6326187 h 6854824"/>
              <a:gd name="connsiteX27" fmla="*/ 1534319 w 6473826"/>
              <a:gd name="connsiteY27" fmla="*/ 6326187 h 6854824"/>
              <a:gd name="connsiteX28" fmla="*/ 1670700 w 6473826"/>
              <a:gd name="connsiteY28" fmla="*/ 6316473 h 6854824"/>
              <a:gd name="connsiteX29" fmla="*/ 1771362 w 6473826"/>
              <a:gd name="connsiteY29" fmla="*/ 6284093 h 6854824"/>
              <a:gd name="connsiteX30" fmla="*/ 1833058 w 6473826"/>
              <a:gd name="connsiteY30" fmla="*/ 6222571 h 6854824"/>
              <a:gd name="connsiteX31" fmla="*/ 1855788 w 6473826"/>
              <a:gd name="connsiteY31" fmla="*/ 6118955 h 6854824"/>
              <a:gd name="connsiteX32" fmla="*/ 1833058 w 6473826"/>
              <a:gd name="connsiteY32" fmla="*/ 6018577 h 6854824"/>
              <a:gd name="connsiteX33" fmla="*/ 1771362 w 6473826"/>
              <a:gd name="connsiteY33" fmla="*/ 5960293 h 6854824"/>
              <a:gd name="connsiteX34" fmla="*/ 1677194 w 6473826"/>
              <a:gd name="connsiteY34" fmla="*/ 5927913 h 6854824"/>
              <a:gd name="connsiteX35" fmla="*/ 1570038 w 6473826"/>
              <a:gd name="connsiteY35" fmla="*/ 5918199 h 6854824"/>
              <a:gd name="connsiteX36" fmla="*/ 4900613 w 6473826"/>
              <a:gd name="connsiteY36" fmla="*/ 5800724 h 6854824"/>
              <a:gd name="connsiteX37" fmla="*/ 5530851 w 6473826"/>
              <a:gd name="connsiteY37" fmla="*/ 5800724 h 6854824"/>
              <a:gd name="connsiteX38" fmla="*/ 5530851 w 6473826"/>
              <a:gd name="connsiteY38" fmla="*/ 5924549 h 6854824"/>
              <a:gd name="connsiteX39" fmla="*/ 5043488 w 6473826"/>
              <a:gd name="connsiteY39" fmla="*/ 5924549 h 6854824"/>
              <a:gd name="connsiteX40" fmla="*/ 5043488 w 6473826"/>
              <a:gd name="connsiteY40" fmla="*/ 6229349 h 6854824"/>
              <a:gd name="connsiteX41" fmla="*/ 5475289 w 6473826"/>
              <a:gd name="connsiteY41" fmla="*/ 6229349 h 6854824"/>
              <a:gd name="connsiteX42" fmla="*/ 5475289 w 6473826"/>
              <a:gd name="connsiteY42" fmla="*/ 6351587 h 6854824"/>
              <a:gd name="connsiteX43" fmla="*/ 5043488 w 6473826"/>
              <a:gd name="connsiteY43" fmla="*/ 6351587 h 6854824"/>
              <a:gd name="connsiteX44" fmla="*/ 5043488 w 6473826"/>
              <a:gd name="connsiteY44" fmla="*/ 6708774 h 6854824"/>
              <a:gd name="connsiteX45" fmla="*/ 5565776 w 6473826"/>
              <a:gd name="connsiteY45" fmla="*/ 6708774 h 6854824"/>
              <a:gd name="connsiteX46" fmla="*/ 5565776 w 6473826"/>
              <a:gd name="connsiteY46" fmla="*/ 6832599 h 6854824"/>
              <a:gd name="connsiteX47" fmla="*/ 4900613 w 6473826"/>
              <a:gd name="connsiteY47" fmla="*/ 6832599 h 6854824"/>
              <a:gd name="connsiteX48" fmla="*/ 3100388 w 6473826"/>
              <a:gd name="connsiteY48" fmla="*/ 5800724 h 6854824"/>
              <a:gd name="connsiteX49" fmla="*/ 3733801 w 6473826"/>
              <a:gd name="connsiteY49" fmla="*/ 5800724 h 6854824"/>
              <a:gd name="connsiteX50" fmla="*/ 3733801 w 6473826"/>
              <a:gd name="connsiteY50" fmla="*/ 5924549 h 6854824"/>
              <a:gd name="connsiteX51" fmla="*/ 3246438 w 6473826"/>
              <a:gd name="connsiteY51" fmla="*/ 5924549 h 6854824"/>
              <a:gd name="connsiteX52" fmla="*/ 3246438 w 6473826"/>
              <a:gd name="connsiteY52" fmla="*/ 6229349 h 6854824"/>
              <a:gd name="connsiteX53" fmla="*/ 3678239 w 6473826"/>
              <a:gd name="connsiteY53" fmla="*/ 6229349 h 6854824"/>
              <a:gd name="connsiteX54" fmla="*/ 3678239 w 6473826"/>
              <a:gd name="connsiteY54" fmla="*/ 6351587 h 6854824"/>
              <a:gd name="connsiteX55" fmla="*/ 3246438 w 6473826"/>
              <a:gd name="connsiteY55" fmla="*/ 6351587 h 6854824"/>
              <a:gd name="connsiteX56" fmla="*/ 3246438 w 6473826"/>
              <a:gd name="connsiteY56" fmla="*/ 6708774 h 6854824"/>
              <a:gd name="connsiteX57" fmla="*/ 3768726 w 6473826"/>
              <a:gd name="connsiteY57" fmla="*/ 6708774 h 6854824"/>
              <a:gd name="connsiteX58" fmla="*/ 3768726 w 6473826"/>
              <a:gd name="connsiteY58" fmla="*/ 6832599 h 6854824"/>
              <a:gd name="connsiteX59" fmla="*/ 3100388 w 6473826"/>
              <a:gd name="connsiteY59" fmla="*/ 6832599 h 6854824"/>
              <a:gd name="connsiteX60" fmla="*/ 876300 w 6473826"/>
              <a:gd name="connsiteY60" fmla="*/ 5800724 h 6854824"/>
              <a:gd name="connsiteX61" fmla="*/ 1022350 w 6473826"/>
              <a:gd name="connsiteY61" fmla="*/ 5800724 h 6854824"/>
              <a:gd name="connsiteX62" fmla="*/ 1022350 w 6473826"/>
              <a:gd name="connsiteY62" fmla="*/ 6832599 h 6854824"/>
              <a:gd name="connsiteX63" fmla="*/ 876300 w 6473826"/>
              <a:gd name="connsiteY63" fmla="*/ 6832599 h 6854824"/>
              <a:gd name="connsiteX64" fmla="*/ 4233069 w 6473826"/>
              <a:gd name="connsiteY64" fmla="*/ 5791199 h 6854824"/>
              <a:gd name="connsiteX65" fmla="*/ 4563666 w 6473826"/>
              <a:gd name="connsiteY65" fmla="*/ 5872305 h 6854824"/>
              <a:gd name="connsiteX66" fmla="*/ 4677106 w 6473826"/>
              <a:gd name="connsiteY66" fmla="*/ 6115623 h 6854824"/>
              <a:gd name="connsiteX67" fmla="*/ 4622007 w 6473826"/>
              <a:gd name="connsiteY67" fmla="*/ 6294056 h 6854824"/>
              <a:gd name="connsiteX68" fmla="*/ 4463191 w 6473826"/>
              <a:gd name="connsiteY68" fmla="*/ 6401116 h 6854824"/>
              <a:gd name="connsiteX69" fmla="*/ 4524773 w 6473826"/>
              <a:gd name="connsiteY69" fmla="*/ 6478977 h 6854824"/>
              <a:gd name="connsiteX70" fmla="*/ 4599319 w 6473826"/>
              <a:gd name="connsiteY70" fmla="*/ 6586037 h 6854824"/>
              <a:gd name="connsiteX71" fmla="*/ 4677106 w 6473826"/>
              <a:gd name="connsiteY71" fmla="*/ 6709318 h 6854824"/>
              <a:gd name="connsiteX72" fmla="*/ 4738688 w 6473826"/>
              <a:gd name="connsiteY72" fmla="*/ 6832599 h 6854824"/>
              <a:gd name="connsiteX73" fmla="*/ 4583113 w 6473826"/>
              <a:gd name="connsiteY73" fmla="*/ 6832599 h 6854824"/>
              <a:gd name="connsiteX74" fmla="*/ 4518290 w 6473826"/>
              <a:gd name="connsiteY74" fmla="*/ 6719051 h 6854824"/>
              <a:gd name="connsiteX75" fmla="*/ 4446985 w 6473826"/>
              <a:gd name="connsiteY75" fmla="*/ 6608747 h 6854824"/>
              <a:gd name="connsiteX76" fmla="*/ 4375680 w 6473826"/>
              <a:gd name="connsiteY76" fmla="*/ 6508176 h 6854824"/>
              <a:gd name="connsiteX77" fmla="*/ 4314098 w 6473826"/>
              <a:gd name="connsiteY77" fmla="*/ 6427070 h 6854824"/>
              <a:gd name="connsiteX78" fmla="*/ 4275204 w 6473826"/>
              <a:gd name="connsiteY78" fmla="*/ 6430314 h 6854824"/>
              <a:gd name="connsiteX79" fmla="*/ 4233069 w 6473826"/>
              <a:gd name="connsiteY79" fmla="*/ 6430314 h 6854824"/>
              <a:gd name="connsiteX80" fmla="*/ 4103424 w 6473826"/>
              <a:gd name="connsiteY80" fmla="*/ 6430314 h 6854824"/>
              <a:gd name="connsiteX81" fmla="*/ 4103424 w 6473826"/>
              <a:gd name="connsiteY81" fmla="*/ 6832599 h 6854824"/>
              <a:gd name="connsiteX82" fmla="*/ 3960813 w 6473826"/>
              <a:gd name="connsiteY82" fmla="*/ 6832599 h 6854824"/>
              <a:gd name="connsiteX83" fmla="*/ 3960813 w 6473826"/>
              <a:gd name="connsiteY83" fmla="*/ 5817153 h 6854824"/>
              <a:gd name="connsiteX84" fmla="*/ 4093700 w 6473826"/>
              <a:gd name="connsiteY84" fmla="*/ 5797688 h 6854824"/>
              <a:gd name="connsiteX85" fmla="*/ 4233069 w 6473826"/>
              <a:gd name="connsiteY85" fmla="*/ 5791199 h 6854824"/>
              <a:gd name="connsiteX86" fmla="*/ 2468237 w 6473826"/>
              <a:gd name="connsiteY86" fmla="*/ 5791199 h 6854824"/>
              <a:gd name="connsiteX87" fmla="*/ 2802562 w 6473826"/>
              <a:gd name="connsiteY87" fmla="*/ 5875549 h 6854824"/>
              <a:gd name="connsiteX88" fmla="*/ 2919413 w 6473826"/>
              <a:gd name="connsiteY88" fmla="*/ 6118867 h 6854824"/>
              <a:gd name="connsiteX89" fmla="*/ 2886955 w 6473826"/>
              <a:gd name="connsiteY89" fmla="*/ 6271346 h 6854824"/>
              <a:gd name="connsiteX90" fmla="*/ 2792824 w 6473826"/>
              <a:gd name="connsiteY90" fmla="*/ 6375162 h 6854824"/>
              <a:gd name="connsiteX91" fmla="*/ 2646760 w 6473826"/>
              <a:gd name="connsiteY91" fmla="*/ 6433558 h 6854824"/>
              <a:gd name="connsiteX92" fmla="*/ 2452008 w 6473826"/>
              <a:gd name="connsiteY92" fmla="*/ 6449779 h 6854824"/>
              <a:gd name="connsiteX93" fmla="*/ 2338402 w 6473826"/>
              <a:gd name="connsiteY93" fmla="*/ 6449779 h 6854824"/>
              <a:gd name="connsiteX94" fmla="*/ 2338402 w 6473826"/>
              <a:gd name="connsiteY94" fmla="*/ 6832599 h 6854824"/>
              <a:gd name="connsiteX95" fmla="*/ 2192338 w 6473826"/>
              <a:gd name="connsiteY95" fmla="*/ 6832599 h 6854824"/>
              <a:gd name="connsiteX96" fmla="*/ 2192338 w 6473826"/>
              <a:gd name="connsiteY96" fmla="*/ 5817153 h 6854824"/>
              <a:gd name="connsiteX97" fmla="*/ 2328664 w 6473826"/>
              <a:gd name="connsiteY97" fmla="*/ 5797687 h 6854824"/>
              <a:gd name="connsiteX98" fmla="*/ 2468237 w 6473826"/>
              <a:gd name="connsiteY98" fmla="*/ 5791199 h 6854824"/>
              <a:gd name="connsiteX99" fmla="*/ 1556968 w 6473826"/>
              <a:gd name="connsiteY99" fmla="*/ 5791199 h 6854824"/>
              <a:gd name="connsiteX100" fmla="*/ 1891325 w 6473826"/>
              <a:gd name="connsiteY100" fmla="*/ 5875549 h 6854824"/>
              <a:gd name="connsiteX101" fmla="*/ 2008188 w 6473826"/>
              <a:gd name="connsiteY101" fmla="*/ 6118867 h 6854824"/>
              <a:gd name="connsiteX102" fmla="*/ 1975726 w 6473826"/>
              <a:gd name="connsiteY102" fmla="*/ 6271346 h 6854824"/>
              <a:gd name="connsiteX103" fmla="*/ 1884833 w 6473826"/>
              <a:gd name="connsiteY103" fmla="*/ 6375162 h 6854824"/>
              <a:gd name="connsiteX104" fmla="*/ 1738755 w 6473826"/>
              <a:gd name="connsiteY104" fmla="*/ 6433558 h 6854824"/>
              <a:gd name="connsiteX105" fmla="*/ 1540737 w 6473826"/>
              <a:gd name="connsiteY105" fmla="*/ 6449779 h 6854824"/>
              <a:gd name="connsiteX106" fmla="*/ 1427121 w 6473826"/>
              <a:gd name="connsiteY106" fmla="*/ 6449779 h 6854824"/>
              <a:gd name="connsiteX107" fmla="*/ 1427121 w 6473826"/>
              <a:gd name="connsiteY107" fmla="*/ 6832599 h 6854824"/>
              <a:gd name="connsiteX108" fmla="*/ 1284288 w 6473826"/>
              <a:gd name="connsiteY108" fmla="*/ 6832599 h 6854824"/>
              <a:gd name="connsiteX109" fmla="*/ 1284288 w 6473826"/>
              <a:gd name="connsiteY109" fmla="*/ 5817153 h 6854824"/>
              <a:gd name="connsiteX110" fmla="*/ 1417382 w 6473826"/>
              <a:gd name="connsiteY110" fmla="*/ 5797688 h 6854824"/>
              <a:gd name="connsiteX111" fmla="*/ 1556968 w 6473826"/>
              <a:gd name="connsiteY111" fmla="*/ 5791199 h 6854824"/>
              <a:gd name="connsiteX112" fmla="*/ 6165484 w 6473826"/>
              <a:gd name="connsiteY112" fmla="*/ 5778499 h 6854824"/>
              <a:gd name="connsiteX113" fmla="*/ 6282330 w 6473826"/>
              <a:gd name="connsiteY113" fmla="*/ 5788225 h 6854824"/>
              <a:gd name="connsiteX114" fmla="*/ 6369964 w 6473826"/>
              <a:gd name="connsiteY114" fmla="*/ 5807677 h 6854824"/>
              <a:gd name="connsiteX115" fmla="*/ 6431632 w 6473826"/>
              <a:gd name="connsiteY115" fmla="*/ 5830370 h 6854824"/>
              <a:gd name="connsiteX116" fmla="*/ 6464089 w 6473826"/>
              <a:gd name="connsiteY116" fmla="*/ 5849822 h 6854824"/>
              <a:gd name="connsiteX117" fmla="*/ 6425140 w 6473826"/>
              <a:gd name="connsiteY117" fmla="*/ 5966532 h 6854824"/>
              <a:gd name="connsiteX118" fmla="*/ 6382946 w 6473826"/>
              <a:gd name="connsiteY118" fmla="*/ 5947080 h 6854824"/>
              <a:gd name="connsiteX119" fmla="*/ 6327770 w 6473826"/>
              <a:gd name="connsiteY119" fmla="*/ 5927629 h 6854824"/>
              <a:gd name="connsiteX120" fmla="*/ 6256364 w 6473826"/>
              <a:gd name="connsiteY120" fmla="*/ 5911419 h 6854824"/>
              <a:gd name="connsiteX121" fmla="*/ 6181713 w 6473826"/>
              <a:gd name="connsiteY121" fmla="*/ 5904935 h 6854824"/>
              <a:gd name="connsiteX122" fmla="*/ 6032411 w 6473826"/>
              <a:gd name="connsiteY122" fmla="*/ 5934112 h 6854824"/>
              <a:gd name="connsiteX123" fmla="*/ 5922057 w 6473826"/>
              <a:gd name="connsiteY123" fmla="*/ 6015161 h 6854824"/>
              <a:gd name="connsiteX124" fmla="*/ 5850652 w 6473826"/>
              <a:gd name="connsiteY124" fmla="*/ 6144839 h 6854824"/>
              <a:gd name="connsiteX125" fmla="*/ 5827932 w 6473826"/>
              <a:gd name="connsiteY125" fmla="*/ 6316662 h 6854824"/>
              <a:gd name="connsiteX126" fmla="*/ 5847406 w 6473826"/>
              <a:gd name="connsiteY126" fmla="*/ 6485243 h 6854824"/>
              <a:gd name="connsiteX127" fmla="*/ 5912320 w 6473826"/>
              <a:gd name="connsiteY127" fmla="*/ 6614920 h 6854824"/>
              <a:gd name="connsiteX128" fmla="*/ 6019428 w 6473826"/>
              <a:gd name="connsiteY128" fmla="*/ 6699211 h 6854824"/>
              <a:gd name="connsiteX129" fmla="*/ 6171976 w 6473826"/>
              <a:gd name="connsiteY129" fmla="*/ 6728388 h 6854824"/>
              <a:gd name="connsiteX130" fmla="*/ 6337507 w 6473826"/>
              <a:gd name="connsiteY130" fmla="*/ 6708937 h 6854824"/>
              <a:gd name="connsiteX131" fmla="*/ 6434878 w 6473826"/>
              <a:gd name="connsiteY131" fmla="*/ 6670033 h 6854824"/>
              <a:gd name="connsiteX132" fmla="*/ 6473826 w 6473826"/>
              <a:gd name="connsiteY132" fmla="*/ 6789985 h 6854824"/>
              <a:gd name="connsiteX133" fmla="*/ 6434878 w 6473826"/>
              <a:gd name="connsiteY133" fmla="*/ 6809437 h 6854824"/>
              <a:gd name="connsiteX134" fmla="*/ 6366718 w 6473826"/>
              <a:gd name="connsiteY134" fmla="*/ 6828889 h 6854824"/>
              <a:gd name="connsiteX135" fmla="*/ 6275838 w 6473826"/>
              <a:gd name="connsiteY135" fmla="*/ 6848340 h 6854824"/>
              <a:gd name="connsiteX136" fmla="*/ 6158993 w 6473826"/>
              <a:gd name="connsiteY136" fmla="*/ 6854824 h 6854824"/>
              <a:gd name="connsiteX137" fmla="*/ 5961005 w 6473826"/>
              <a:gd name="connsiteY137" fmla="*/ 6819163 h 6854824"/>
              <a:gd name="connsiteX138" fmla="*/ 5805212 w 6473826"/>
              <a:gd name="connsiteY138" fmla="*/ 6715421 h 6854824"/>
              <a:gd name="connsiteX139" fmla="*/ 5707841 w 6473826"/>
              <a:gd name="connsiteY139" fmla="*/ 6546840 h 6854824"/>
              <a:gd name="connsiteX140" fmla="*/ 5672138 w 6473826"/>
              <a:gd name="connsiteY140" fmla="*/ 6316662 h 6854824"/>
              <a:gd name="connsiteX141" fmla="*/ 5711086 w 6473826"/>
              <a:gd name="connsiteY141" fmla="*/ 6086484 h 6854824"/>
              <a:gd name="connsiteX142" fmla="*/ 5818195 w 6473826"/>
              <a:gd name="connsiteY142" fmla="*/ 5917903 h 6854824"/>
              <a:gd name="connsiteX143" fmla="*/ 5973988 w 6473826"/>
              <a:gd name="connsiteY143" fmla="*/ 5814161 h 6854824"/>
              <a:gd name="connsiteX144" fmla="*/ 6165484 w 6473826"/>
              <a:gd name="connsiteY144" fmla="*/ 5778499 h 6854824"/>
              <a:gd name="connsiteX145" fmla="*/ 369526 w 6473826"/>
              <a:gd name="connsiteY145" fmla="*/ 5778499 h 6854824"/>
              <a:gd name="connsiteX146" fmla="*/ 541323 w 6473826"/>
              <a:gd name="connsiteY146" fmla="*/ 5797951 h 6854824"/>
              <a:gd name="connsiteX147" fmla="*/ 651532 w 6473826"/>
              <a:gd name="connsiteY147" fmla="*/ 5843338 h 6854824"/>
              <a:gd name="connsiteX148" fmla="*/ 606152 w 6473826"/>
              <a:gd name="connsiteY148" fmla="*/ 5960048 h 6854824"/>
              <a:gd name="connsiteX149" fmla="*/ 515391 w 6473826"/>
              <a:gd name="connsiteY149" fmla="*/ 5921145 h 6854824"/>
              <a:gd name="connsiteX150" fmla="*/ 369526 w 6473826"/>
              <a:gd name="connsiteY150" fmla="*/ 5901693 h 6854824"/>
              <a:gd name="connsiteX151" fmla="*/ 291731 w 6473826"/>
              <a:gd name="connsiteY151" fmla="*/ 5911419 h 6854824"/>
              <a:gd name="connsiteX152" fmla="*/ 230143 w 6473826"/>
              <a:gd name="connsiteY152" fmla="*/ 5937354 h 6854824"/>
              <a:gd name="connsiteX153" fmla="*/ 188004 w 6473826"/>
              <a:gd name="connsiteY153" fmla="*/ 5982742 h 6854824"/>
              <a:gd name="connsiteX154" fmla="*/ 171797 w 6473826"/>
              <a:gd name="connsiteY154" fmla="*/ 6047580 h 6854824"/>
              <a:gd name="connsiteX155" fmla="*/ 188004 w 6473826"/>
              <a:gd name="connsiteY155" fmla="*/ 6118903 h 6854824"/>
              <a:gd name="connsiteX156" fmla="*/ 236626 w 6473826"/>
              <a:gd name="connsiteY156" fmla="*/ 6167532 h 6854824"/>
              <a:gd name="connsiteX157" fmla="*/ 304697 w 6473826"/>
              <a:gd name="connsiteY157" fmla="*/ 6206436 h 6854824"/>
              <a:gd name="connsiteX158" fmla="*/ 392216 w 6473826"/>
              <a:gd name="connsiteY158" fmla="*/ 6242097 h 6854824"/>
              <a:gd name="connsiteX159" fmla="*/ 515391 w 6473826"/>
              <a:gd name="connsiteY159" fmla="*/ 6297210 h 6854824"/>
              <a:gd name="connsiteX160" fmla="*/ 609394 w 6473826"/>
              <a:gd name="connsiteY160" fmla="*/ 6362049 h 6854824"/>
              <a:gd name="connsiteX161" fmla="*/ 674223 w 6473826"/>
              <a:gd name="connsiteY161" fmla="*/ 6449581 h 6854824"/>
              <a:gd name="connsiteX162" fmla="*/ 696913 w 6473826"/>
              <a:gd name="connsiteY162" fmla="*/ 6572775 h 6854824"/>
              <a:gd name="connsiteX163" fmla="*/ 596428 w 6473826"/>
              <a:gd name="connsiteY163" fmla="*/ 6783501 h 6854824"/>
              <a:gd name="connsiteX164" fmla="*/ 317663 w 6473826"/>
              <a:gd name="connsiteY164" fmla="*/ 6854824 h 6854824"/>
              <a:gd name="connsiteX165" fmla="*/ 207453 w 6473826"/>
              <a:gd name="connsiteY165" fmla="*/ 6848340 h 6854824"/>
              <a:gd name="connsiteX166" fmla="*/ 113451 w 6473826"/>
              <a:gd name="connsiteY166" fmla="*/ 6828889 h 6854824"/>
              <a:gd name="connsiteX167" fmla="*/ 45381 w 6473826"/>
              <a:gd name="connsiteY167" fmla="*/ 6802953 h 6854824"/>
              <a:gd name="connsiteX168" fmla="*/ 0 w 6473826"/>
              <a:gd name="connsiteY168" fmla="*/ 6783501 h 6854824"/>
              <a:gd name="connsiteX169" fmla="*/ 42139 w 6473826"/>
              <a:gd name="connsiteY169" fmla="*/ 6663550 h 6854824"/>
              <a:gd name="connsiteX170" fmla="*/ 149107 w 6473826"/>
              <a:gd name="connsiteY170" fmla="*/ 6705695 h 6854824"/>
              <a:gd name="connsiteX171" fmla="*/ 317663 w 6473826"/>
              <a:gd name="connsiteY171" fmla="*/ 6731630 h 6854824"/>
              <a:gd name="connsiteX172" fmla="*/ 544564 w 6473826"/>
              <a:gd name="connsiteY172" fmla="*/ 6576017 h 6854824"/>
              <a:gd name="connsiteX173" fmla="*/ 521874 w 6473826"/>
              <a:gd name="connsiteY173" fmla="*/ 6494969 h 6854824"/>
              <a:gd name="connsiteX174" fmla="*/ 470011 w 6473826"/>
              <a:gd name="connsiteY174" fmla="*/ 6436614 h 6854824"/>
              <a:gd name="connsiteX175" fmla="*/ 392216 w 6473826"/>
              <a:gd name="connsiteY175" fmla="*/ 6394468 h 6854824"/>
              <a:gd name="connsiteX176" fmla="*/ 298214 w 6473826"/>
              <a:gd name="connsiteY176" fmla="*/ 6358807 h 6854824"/>
              <a:gd name="connsiteX177" fmla="*/ 191246 w 6473826"/>
              <a:gd name="connsiteY177" fmla="*/ 6313420 h 6854824"/>
              <a:gd name="connsiteX178" fmla="*/ 103726 w 6473826"/>
              <a:gd name="connsiteY178" fmla="*/ 6255065 h 6854824"/>
              <a:gd name="connsiteX179" fmla="*/ 45381 w 6473826"/>
              <a:gd name="connsiteY179" fmla="*/ 6177258 h 6854824"/>
              <a:gd name="connsiteX180" fmla="*/ 25932 w 6473826"/>
              <a:gd name="connsiteY180" fmla="*/ 6063790 h 6854824"/>
              <a:gd name="connsiteX181" fmla="*/ 116692 w 6473826"/>
              <a:gd name="connsiteY181" fmla="*/ 5853064 h 6854824"/>
              <a:gd name="connsiteX182" fmla="*/ 369526 w 6473826"/>
              <a:gd name="connsiteY182" fmla="*/ 5778499 h 6854824"/>
              <a:gd name="connsiteX183" fmla="*/ 3208338 w 6473826"/>
              <a:gd name="connsiteY183" fmla="*/ 0 h 6854824"/>
              <a:gd name="connsiteX184" fmla="*/ 4943475 w 6473826"/>
              <a:gd name="connsiteY184" fmla="*/ 1734608 h 6854824"/>
              <a:gd name="connsiteX185" fmla="*/ 4784556 w 6473826"/>
              <a:gd name="connsiteY185" fmla="*/ 2464116 h 6854824"/>
              <a:gd name="connsiteX186" fmla="*/ 4573745 w 6473826"/>
              <a:gd name="connsiteY186" fmla="*/ 2195009 h 6854824"/>
              <a:gd name="connsiteX187" fmla="*/ 3351041 w 6473826"/>
              <a:gd name="connsiteY187" fmla="*/ 1604918 h 6854824"/>
              <a:gd name="connsiteX188" fmla="*/ 3338068 w 6473826"/>
              <a:gd name="connsiteY188" fmla="*/ 1604918 h 6854824"/>
              <a:gd name="connsiteX189" fmla="*/ 3208338 w 6473826"/>
              <a:gd name="connsiteY189" fmla="*/ 1728124 h 6854824"/>
              <a:gd name="connsiteX190" fmla="*/ 3208338 w 6473826"/>
              <a:gd name="connsiteY190" fmla="*/ 1734608 h 6854824"/>
              <a:gd name="connsiteX191" fmla="*/ 4924016 w 6473826"/>
              <a:gd name="connsiteY191" fmla="*/ 3203351 h 6854824"/>
              <a:gd name="connsiteX192" fmla="*/ 4924016 w 6473826"/>
              <a:gd name="connsiteY192" fmla="*/ 3209835 h 6854824"/>
              <a:gd name="connsiteX193" fmla="*/ 4927259 w 6473826"/>
              <a:gd name="connsiteY193" fmla="*/ 3248743 h 6854824"/>
              <a:gd name="connsiteX194" fmla="*/ 4930502 w 6473826"/>
              <a:gd name="connsiteY194" fmla="*/ 3251984 h 6854824"/>
              <a:gd name="connsiteX195" fmla="*/ 4936989 w 6473826"/>
              <a:gd name="connsiteY195" fmla="*/ 3316830 h 6854824"/>
              <a:gd name="connsiteX196" fmla="*/ 4936989 w 6473826"/>
              <a:gd name="connsiteY196" fmla="*/ 3339526 h 6854824"/>
              <a:gd name="connsiteX197" fmla="*/ 4940232 w 6473826"/>
              <a:gd name="connsiteY197" fmla="*/ 3365465 h 6854824"/>
              <a:gd name="connsiteX198" fmla="*/ 4940232 w 6473826"/>
              <a:gd name="connsiteY198" fmla="*/ 3397888 h 6854824"/>
              <a:gd name="connsiteX199" fmla="*/ 4943475 w 6473826"/>
              <a:gd name="connsiteY199" fmla="*/ 3417340 h 6854824"/>
              <a:gd name="connsiteX200" fmla="*/ 4943475 w 6473826"/>
              <a:gd name="connsiteY200" fmla="*/ 3469216 h 6854824"/>
              <a:gd name="connsiteX201" fmla="*/ 4943475 w 6473826"/>
              <a:gd name="connsiteY201" fmla="*/ 3478943 h 6854824"/>
              <a:gd name="connsiteX202" fmla="*/ 4943475 w 6473826"/>
              <a:gd name="connsiteY202" fmla="*/ 3524334 h 6854824"/>
              <a:gd name="connsiteX203" fmla="*/ 4940232 w 6473826"/>
              <a:gd name="connsiteY203" fmla="*/ 3547030 h 6854824"/>
              <a:gd name="connsiteX204" fmla="*/ 4940232 w 6473826"/>
              <a:gd name="connsiteY204" fmla="*/ 3585937 h 6854824"/>
              <a:gd name="connsiteX205" fmla="*/ 3208338 w 6473826"/>
              <a:gd name="connsiteY205" fmla="*/ 5203824 h 6854824"/>
              <a:gd name="connsiteX206" fmla="*/ 1473200 w 6473826"/>
              <a:gd name="connsiteY206" fmla="*/ 3469216 h 6854824"/>
              <a:gd name="connsiteX207" fmla="*/ 1632119 w 6473826"/>
              <a:gd name="connsiteY207" fmla="*/ 2739709 h 6854824"/>
              <a:gd name="connsiteX208" fmla="*/ 1839687 w 6473826"/>
              <a:gd name="connsiteY208" fmla="*/ 3008816 h 6854824"/>
              <a:gd name="connsiteX209" fmla="*/ 3065635 w 6473826"/>
              <a:gd name="connsiteY209" fmla="*/ 3598906 h 6854824"/>
              <a:gd name="connsiteX210" fmla="*/ 3075365 w 6473826"/>
              <a:gd name="connsiteY210" fmla="*/ 3598906 h 6854824"/>
              <a:gd name="connsiteX211" fmla="*/ 3208338 w 6473826"/>
              <a:gd name="connsiteY211" fmla="*/ 3475700 h 6854824"/>
              <a:gd name="connsiteX212" fmla="*/ 3208338 w 6473826"/>
              <a:gd name="connsiteY212" fmla="*/ 3469216 h 6854824"/>
              <a:gd name="connsiteX213" fmla="*/ 1703471 w 6473826"/>
              <a:gd name="connsiteY213" fmla="*/ 2600291 h 6854824"/>
              <a:gd name="connsiteX214" fmla="*/ 1677525 w 6473826"/>
              <a:gd name="connsiteY214" fmla="*/ 2554900 h 6854824"/>
              <a:gd name="connsiteX215" fmla="*/ 1674282 w 6473826"/>
              <a:gd name="connsiteY215" fmla="*/ 2548415 h 6854824"/>
              <a:gd name="connsiteX216" fmla="*/ 1654822 w 6473826"/>
              <a:gd name="connsiteY216" fmla="*/ 2509509 h 6854824"/>
              <a:gd name="connsiteX217" fmla="*/ 1651579 w 6473826"/>
              <a:gd name="connsiteY217" fmla="*/ 2499781 h 6854824"/>
              <a:gd name="connsiteX218" fmla="*/ 1628876 w 6473826"/>
              <a:gd name="connsiteY218" fmla="*/ 2457632 h 6854824"/>
              <a:gd name="connsiteX219" fmla="*/ 1628876 w 6473826"/>
              <a:gd name="connsiteY219" fmla="*/ 2454389 h 6854824"/>
              <a:gd name="connsiteX220" fmla="*/ 1606173 w 6473826"/>
              <a:gd name="connsiteY220" fmla="*/ 2405756 h 6854824"/>
              <a:gd name="connsiteX221" fmla="*/ 1602930 w 6473826"/>
              <a:gd name="connsiteY221" fmla="*/ 2399271 h 6854824"/>
              <a:gd name="connsiteX222" fmla="*/ 1586714 w 6473826"/>
              <a:gd name="connsiteY222" fmla="*/ 2357122 h 6854824"/>
              <a:gd name="connsiteX223" fmla="*/ 1583471 w 6473826"/>
              <a:gd name="connsiteY223" fmla="*/ 2344153 h 6854824"/>
              <a:gd name="connsiteX224" fmla="*/ 1567254 w 6473826"/>
              <a:gd name="connsiteY224" fmla="*/ 2305245 h 6854824"/>
              <a:gd name="connsiteX225" fmla="*/ 1564011 w 6473826"/>
              <a:gd name="connsiteY225" fmla="*/ 2295519 h 6854824"/>
              <a:gd name="connsiteX226" fmla="*/ 1547795 w 6473826"/>
              <a:gd name="connsiteY226" fmla="*/ 2246885 h 6854824"/>
              <a:gd name="connsiteX227" fmla="*/ 1547795 w 6473826"/>
              <a:gd name="connsiteY227" fmla="*/ 2240400 h 6854824"/>
              <a:gd name="connsiteX228" fmla="*/ 1534822 w 6473826"/>
              <a:gd name="connsiteY228" fmla="*/ 2195009 h 6854824"/>
              <a:gd name="connsiteX229" fmla="*/ 1531579 w 6473826"/>
              <a:gd name="connsiteY229" fmla="*/ 2185282 h 6854824"/>
              <a:gd name="connsiteX230" fmla="*/ 1521849 w 6473826"/>
              <a:gd name="connsiteY230" fmla="*/ 2143133 h 6854824"/>
              <a:gd name="connsiteX231" fmla="*/ 1518606 w 6473826"/>
              <a:gd name="connsiteY231" fmla="*/ 2133406 h 6854824"/>
              <a:gd name="connsiteX232" fmla="*/ 1508876 w 6473826"/>
              <a:gd name="connsiteY232" fmla="*/ 2081530 h 6854824"/>
              <a:gd name="connsiteX233" fmla="*/ 1505633 w 6473826"/>
              <a:gd name="connsiteY233" fmla="*/ 2075045 h 6854824"/>
              <a:gd name="connsiteX234" fmla="*/ 1495903 w 6473826"/>
              <a:gd name="connsiteY234" fmla="*/ 2029654 h 6854824"/>
              <a:gd name="connsiteX235" fmla="*/ 1495903 w 6473826"/>
              <a:gd name="connsiteY235" fmla="*/ 2016685 h 6854824"/>
              <a:gd name="connsiteX236" fmla="*/ 1489416 w 6473826"/>
              <a:gd name="connsiteY236" fmla="*/ 1977778 h 6854824"/>
              <a:gd name="connsiteX237" fmla="*/ 1486173 w 6473826"/>
              <a:gd name="connsiteY237" fmla="*/ 1961566 h 6854824"/>
              <a:gd name="connsiteX238" fmla="*/ 1482930 w 6473826"/>
              <a:gd name="connsiteY238" fmla="*/ 1909690 h 6854824"/>
              <a:gd name="connsiteX239" fmla="*/ 1479687 w 6473826"/>
              <a:gd name="connsiteY239" fmla="*/ 1906448 h 6854824"/>
              <a:gd name="connsiteX240" fmla="*/ 1476443 w 6473826"/>
              <a:gd name="connsiteY240" fmla="*/ 1857814 h 6854824"/>
              <a:gd name="connsiteX241" fmla="*/ 1476443 w 6473826"/>
              <a:gd name="connsiteY241" fmla="*/ 1841603 h 6854824"/>
              <a:gd name="connsiteX242" fmla="*/ 1473200 w 6473826"/>
              <a:gd name="connsiteY242" fmla="*/ 1802696 h 6854824"/>
              <a:gd name="connsiteX243" fmla="*/ 1473200 w 6473826"/>
              <a:gd name="connsiteY243" fmla="*/ 1789727 h 6854824"/>
              <a:gd name="connsiteX244" fmla="*/ 1473200 w 6473826"/>
              <a:gd name="connsiteY244" fmla="*/ 1734608 h 6854824"/>
              <a:gd name="connsiteX245" fmla="*/ 1473200 w 6473826"/>
              <a:gd name="connsiteY245" fmla="*/ 1676248 h 6854824"/>
              <a:gd name="connsiteX246" fmla="*/ 1473200 w 6473826"/>
              <a:gd name="connsiteY246" fmla="*/ 1663279 h 6854824"/>
              <a:gd name="connsiteX247" fmla="*/ 1476443 w 6473826"/>
              <a:gd name="connsiteY247" fmla="*/ 1604918 h 6854824"/>
              <a:gd name="connsiteX248" fmla="*/ 3208338 w 6473826"/>
              <a:gd name="connsiteY248" fmla="*/ 0 h 6854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6473826" h="6854824">
                <a:moveTo>
                  <a:pt x="4246075" y="5918199"/>
                </a:moveTo>
                <a:cubicBezTo>
                  <a:pt x="4184590" y="5918199"/>
                  <a:pt x="4136049" y="5921440"/>
                  <a:pt x="4103688" y="5921440"/>
                </a:cubicBezTo>
                <a:cubicBezTo>
                  <a:pt x="4103688" y="6310312"/>
                  <a:pt x="4103688" y="6310312"/>
                  <a:pt x="4103688" y="6310312"/>
                </a:cubicBezTo>
                <a:cubicBezTo>
                  <a:pt x="4207242" y="6310312"/>
                  <a:pt x="4207242" y="6310312"/>
                  <a:pt x="4207242" y="6310312"/>
                </a:cubicBezTo>
                <a:cubicBezTo>
                  <a:pt x="4255783" y="6310312"/>
                  <a:pt x="4301088" y="6307072"/>
                  <a:pt x="4339921" y="6303831"/>
                </a:cubicBezTo>
                <a:cubicBezTo>
                  <a:pt x="4378753" y="6297350"/>
                  <a:pt x="4414350" y="6287628"/>
                  <a:pt x="4440239" y="6274666"/>
                </a:cubicBezTo>
                <a:cubicBezTo>
                  <a:pt x="4469363" y="6261703"/>
                  <a:pt x="4488780" y="6242260"/>
                  <a:pt x="4501724" y="6216335"/>
                </a:cubicBezTo>
                <a:cubicBezTo>
                  <a:pt x="4517904" y="6190410"/>
                  <a:pt x="4524376" y="6158004"/>
                  <a:pt x="4524376" y="6115876"/>
                </a:cubicBezTo>
                <a:cubicBezTo>
                  <a:pt x="4524376" y="6076989"/>
                  <a:pt x="4517904" y="6044583"/>
                  <a:pt x="4501724" y="6018658"/>
                </a:cubicBezTo>
                <a:cubicBezTo>
                  <a:pt x="4488780" y="5992733"/>
                  <a:pt x="4469363" y="5973290"/>
                  <a:pt x="4443475" y="5957086"/>
                </a:cubicBezTo>
                <a:cubicBezTo>
                  <a:pt x="4417586" y="5944124"/>
                  <a:pt x="4388462" y="5934402"/>
                  <a:pt x="4352865" y="5927921"/>
                </a:cubicBezTo>
                <a:cubicBezTo>
                  <a:pt x="4320504" y="5921440"/>
                  <a:pt x="4281672" y="5918199"/>
                  <a:pt x="4246075" y="5918199"/>
                </a:cubicBezTo>
                <a:close/>
                <a:moveTo>
                  <a:pt x="2478016" y="5918199"/>
                </a:moveTo>
                <a:cubicBezTo>
                  <a:pt x="2416320" y="5918199"/>
                  <a:pt x="2370860" y="5921437"/>
                  <a:pt x="2338388" y="5921437"/>
                </a:cubicBezTo>
                <a:cubicBezTo>
                  <a:pt x="2338388" y="6326187"/>
                  <a:pt x="2338388" y="6326187"/>
                  <a:pt x="2338388" y="6326187"/>
                </a:cubicBezTo>
                <a:cubicBezTo>
                  <a:pt x="2445544" y="6326187"/>
                  <a:pt x="2445544" y="6326187"/>
                  <a:pt x="2445544" y="6326187"/>
                </a:cubicBezTo>
                <a:cubicBezTo>
                  <a:pt x="2497499" y="6326187"/>
                  <a:pt x="2539712" y="6322949"/>
                  <a:pt x="2578678" y="6316473"/>
                </a:cubicBezTo>
                <a:cubicBezTo>
                  <a:pt x="2620891" y="6309997"/>
                  <a:pt x="2653363" y="6300283"/>
                  <a:pt x="2679340" y="6284093"/>
                </a:cubicBezTo>
                <a:cubicBezTo>
                  <a:pt x="2708564" y="6267903"/>
                  <a:pt x="2728047" y="6248475"/>
                  <a:pt x="2744283" y="6222571"/>
                </a:cubicBezTo>
                <a:cubicBezTo>
                  <a:pt x="2760519" y="6193429"/>
                  <a:pt x="2767013" y="6161049"/>
                  <a:pt x="2767013" y="6118955"/>
                </a:cubicBezTo>
                <a:cubicBezTo>
                  <a:pt x="2767013" y="6080099"/>
                  <a:pt x="2760519" y="6044481"/>
                  <a:pt x="2744283" y="6018577"/>
                </a:cubicBezTo>
                <a:cubicBezTo>
                  <a:pt x="2728047" y="5992673"/>
                  <a:pt x="2708564" y="5973245"/>
                  <a:pt x="2679340" y="5960293"/>
                </a:cubicBezTo>
                <a:cubicBezTo>
                  <a:pt x="2653363" y="5944103"/>
                  <a:pt x="2624138" y="5934389"/>
                  <a:pt x="2588419" y="5927913"/>
                </a:cubicBezTo>
                <a:cubicBezTo>
                  <a:pt x="2552701" y="5921437"/>
                  <a:pt x="2516982" y="5918199"/>
                  <a:pt x="2478016" y="5918199"/>
                </a:cubicBezTo>
                <a:close/>
                <a:moveTo>
                  <a:pt x="1570038" y="5918199"/>
                </a:moveTo>
                <a:cubicBezTo>
                  <a:pt x="1505095" y="5918199"/>
                  <a:pt x="1459635" y="5921437"/>
                  <a:pt x="1427163" y="5921437"/>
                </a:cubicBezTo>
                <a:cubicBezTo>
                  <a:pt x="1427163" y="6326187"/>
                  <a:pt x="1427163" y="6326187"/>
                  <a:pt x="1427163" y="6326187"/>
                </a:cubicBezTo>
                <a:cubicBezTo>
                  <a:pt x="1534319" y="6326187"/>
                  <a:pt x="1534319" y="6326187"/>
                  <a:pt x="1534319" y="6326187"/>
                </a:cubicBezTo>
                <a:cubicBezTo>
                  <a:pt x="1586274" y="6326187"/>
                  <a:pt x="1628487" y="6322949"/>
                  <a:pt x="1670700" y="6316473"/>
                </a:cubicBezTo>
                <a:cubicBezTo>
                  <a:pt x="1709666" y="6309997"/>
                  <a:pt x="1742138" y="6300283"/>
                  <a:pt x="1771362" y="6284093"/>
                </a:cubicBezTo>
                <a:cubicBezTo>
                  <a:pt x="1797339" y="6267903"/>
                  <a:pt x="1820069" y="6248475"/>
                  <a:pt x="1833058" y="6222571"/>
                </a:cubicBezTo>
                <a:cubicBezTo>
                  <a:pt x="1849294" y="6193429"/>
                  <a:pt x="1855788" y="6161049"/>
                  <a:pt x="1855788" y="6118955"/>
                </a:cubicBezTo>
                <a:cubicBezTo>
                  <a:pt x="1855788" y="6080099"/>
                  <a:pt x="1849294" y="6044481"/>
                  <a:pt x="1833058" y="6018577"/>
                </a:cubicBezTo>
                <a:cubicBezTo>
                  <a:pt x="1816822" y="5992673"/>
                  <a:pt x="1797339" y="5973245"/>
                  <a:pt x="1771362" y="5960293"/>
                </a:cubicBezTo>
                <a:cubicBezTo>
                  <a:pt x="1742138" y="5944103"/>
                  <a:pt x="1712913" y="5934389"/>
                  <a:pt x="1677194" y="5927913"/>
                </a:cubicBezTo>
                <a:cubicBezTo>
                  <a:pt x="1644723" y="5921437"/>
                  <a:pt x="1605757" y="5918199"/>
                  <a:pt x="1570038" y="5918199"/>
                </a:cubicBezTo>
                <a:close/>
                <a:moveTo>
                  <a:pt x="4900613" y="5800724"/>
                </a:moveTo>
                <a:lnTo>
                  <a:pt x="5530851" y="5800724"/>
                </a:lnTo>
                <a:lnTo>
                  <a:pt x="5530851" y="5924549"/>
                </a:lnTo>
                <a:lnTo>
                  <a:pt x="5043488" y="5924549"/>
                </a:lnTo>
                <a:lnTo>
                  <a:pt x="5043488" y="6229349"/>
                </a:lnTo>
                <a:lnTo>
                  <a:pt x="5475289" y="6229349"/>
                </a:lnTo>
                <a:lnTo>
                  <a:pt x="5475289" y="6351587"/>
                </a:lnTo>
                <a:lnTo>
                  <a:pt x="5043488" y="6351587"/>
                </a:lnTo>
                <a:lnTo>
                  <a:pt x="5043488" y="6708774"/>
                </a:lnTo>
                <a:lnTo>
                  <a:pt x="5565776" y="6708774"/>
                </a:lnTo>
                <a:lnTo>
                  <a:pt x="5565776" y="6832599"/>
                </a:lnTo>
                <a:lnTo>
                  <a:pt x="4900613" y="6832599"/>
                </a:lnTo>
                <a:close/>
                <a:moveTo>
                  <a:pt x="3100388" y="5800724"/>
                </a:moveTo>
                <a:lnTo>
                  <a:pt x="3733801" y="5800724"/>
                </a:lnTo>
                <a:lnTo>
                  <a:pt x="3733801" y="5924549"/>
                </a:lnTo>
                <a:lnTo>
                  <a:pt x="3246438" y="5924549"/>
                </a:lnTo>
                <a:lnTo>
                  <a:pt x="3246438" y="6229349"/>
                </a:lnTo>
                <a:lnTo>
                  <a:pt x="3678239" y="6229349"/>
                </a:lnTo>
                <a:lnTo>
                  <a:pt x="3678239" y="6351587"/>
                </a:lnTo>
                <a:lnTo>
                  <a:pt x="3246438" y="6351587"/>
                </a:lnTo>
                <a:lnTo>
                  <a:pt x="3246438" y="6708774"/>
                </a:lnTo>
                <a:lnTo>
                  <a:pt x="3768726" y="6708774"/>
                </a:lnTo>
                <a:lnTo>
                  <a:pt x="3768726" y="6832599"/>
                </a:lnTo>
                <a:lnTo>
                  <a:pt x="3100388" y="6832599"/>
                </a:lnTo>
                <a:close/>
                <a:moveTo>
                  <a:pt x="876300" y="5800724"/>
                </a:moveTo>
                <a:lnTo>
                  <a:pt x="1022350" y="5800724"/>
                </a:lnTo>
                <a:lnTo>
                  <a:pt x="1022350" y="6832599"/>
                </a:lnTo>
                <a:lnTo>
                  <a:pt x="876300" y="6832599"/>
                </a:lnTo>
                <a:close/>
                <a:moveTo>
                  <a:pt x="4233069" y="5791199"/>
                </a:moveTo>
                <a:cubicBezTo>
                  <a:pt x="4375680" y="5791199"/>
                  <a:pt x="4489120" y="5817153"/>
                  <a:pt x="4563666" y="5872305"/>
                </a:cubicBezTo>
                <a:cubicBezTo>
                  <a:pt x="4638213" y="5927457"/>
                  <a:pt x="4677106" y="6008563"/>
                  <a:pt x="4677106" y="6115623"/>
                </a:cubicBezTo>
                <a:cubicBezTo>
                  <a:pt x="4677106" y="6183752"/>
                  <a:pt x="4657660" y="6245392"/>
                  <a:pt x="4622007" y="6294056"/>
                </a:cubicBezTo>
                <a:cubicBezTo>
                  <a:pt x="4586354" y="6342719"/>
                  <a:pt x="4534496" y="6378406"/>
                  <a:pt x="4463191" y="6401116"/>
                </a:cubicBezTo>
                <a:cubicBezTo>
                  <a:pt x="4479397" y="6420581"/>
                  <a:pt x="4498843" y="6446535"/>
                  <a:pt x="4524773" y="6478977"/>
                </a:cubicBezTo>
                <a:cubicBezTo>
                  <a:pt x="4547461" y="6511420"/>
                  <a:pt x="4573390" y="6547106"/>
                  <a:pt x="4599319" y="6586037"/>
                </a:cubicBezTo>
                <a:cubicBezTo>
                  <a:pt x="4625248" y="6624968"/>
                  <a:pt x="4651177" y="6667143"/>
                  <a:pt x="4677106" y="6709318"/>
                </a:cubicBezTo>
                <a:cubicBezTo>
                  <a:pt x="4699794" y="6751493"/>
                  <a:pt x="4722482" y="6793668"/>
                  <a:pt x="4738688" y="6832599"/>
                </a:cubicBezTo>
                <a:cubicBezTo>
                  <a:pt x="4583113" y="6832599"/>
                  <a:pt x="4583113" y="6832599"/>
                  <a:pt x="4583113" y="6832599"/>
                </a:cubicBezTo>
                <a:cubicBezTo>
                  <a:pt x="4563666" y="6796913"/>
                  <a:pt x="4540978" y="6754738"/>
                  <a:pt x="4518290" y="6719051"/>
                </a:cubicBezTo>
                <a:cubicBezTo>
                  <a:pt x="4492361" y="6680120"/>
                  <a:pt x="4469673" y="6641189"/>
                  <a:pt x="4446985" y="6608747"/>
                </a:cubicBezTo>
                <a:cubicBezTo>
                  <a:pt x="4424297" y="6573060"/>
                  <a:pt x="4398368" y="6540618"/>
                  <a:pt x="4375680" y="6508176"/>
                </a:cubicBezTo>
                <a:cubicBezTo>
                  <a:pt x="4352992" y="6478977"/>
                  <a:pt x="4330304" y="6449779"/>
                  <a:pt x="4314098" y="6427070"/>
                </a:cubicBezTo>
                <a:cubicBezTo>
                  <a:pt x="4301134" y="6430314"/>
                  <a:pt x="4288169" y="6430314"/>
                  <a:pt x="4275204" y="6430314"/>
                </a:cubicBezTo>
                <a:cubicBezTo>
                  <a:pt x="4233069" y="6430314"/>
                  <a:pt x="4233069" y="6430314"/>
                  <a:pt x="4233069" y="6430314"/>
                </a:cubicBezTo>
                <a:cubicBezTo>
                  <a:pt x="4103424" y="6430314"/>
                  <a:pt x="4103424" y="6430314"/>
                  <a:pt x="4103424" y="6430314"/>
                </a:cubicBezTo>
                <a:cubicBezTo>
                  <a:pt x="4103424" y="6832599"/>
                  <a:pt x="4103424" y="6832599"/>
                  <a:pt x="4103424" y="6832599"/>
                </a:cubicBezTo>
                <a:cubicBezTo>
                  <a:pt x="3960813" y="6832599"/>
                  <a:pt x="3960813" y="6832599"/>
                  <a:pt x="3960813" y="6832599"/>
                </a:cubicBezTo>
                <a:cubicBezTo>
                  <a:pt x="3960813" y="5817153"/>
                  <a:pt x="3960813" y="5817153"/>
                  <a:pt x="3960813" y="5817153"/>
                </a:cubicBezTo>
                <a:cubicBezTo>
                  <a:pt x="3999707" y="5807420"/>
                  <a:pt x="4045083" y="5800932"/>
                  <a:pt x="4093700" y="5797688"/>
                </a:cubicBezTo>
                <a:cubicBezTo>
                  <a:pt x="4145559" y="5794443"/>
                  <a:pt x="4190935" y="5791199"/>
                  <a:pt x="4233069" y="5791199"/>
                </a:cubicBezTo>
                <a:close/>
                <a:moveTo>
                  <a:pt x="2468237" y="5791199"/>
                </a:moveTo>
                <a:cubicBezTo>
                  <a:pt x="2611056" y="5791199"/>
                  <a:pt x="2721415" y="5820397"/>
                  <a:pt x="2802562" y="5875549"/>
                </a:cubicBezTo>
                <a:cubicBezTo>
                  <a:pt x="2880463" y="5927457"/>
                  <a:pt x="2919413" y="6011807"/>
                  <a:pt x="2919413" y="6118867"/>
                </a:cubicBezTo>
                <a:cubicBezTo>
                  <a:pt x="2919413" y="6180508"/>
                  <a:pt x="2906430" y="6232415"/>
                  <a:pt x="2886955" y="6271346"/>
                </a:cubicBezTo>
                <a:cubicBezTo>
                  <a:pt x="2864233" y="6313521"/>
                  <a:pt x="2831775" y="6349208"/>
                  <a:pt x="2792824" y="6375162"/>
                </a:cubicBezTo>
                <a:cubicBezTo>
                  <a:pt x="2753874" y="6401116"/>
                  <a:pt x="2705186" y="6420581"/>
                  <a:pt x="2646760" y="6433558"/>
                </a:cubicBezTo>
                <a:cubicBezTo>
                  <a:pt x="2588334" y="6446535"/>
                  <a:pt x="2523417" y="6449779"/>
                  <a:pt x="2452008" y="6449779"/>
                </a:cubicBezTo>
                <a:cubicBezTo>
                  <a:pt x="2338402" y="6449779"/>
                  <a:pt x="2338402" y="6449779"/>
                  <a:pt x="2338402" y="6449779"/>
                </a:cubicBezTo>
                <a:cubicBezTo>
                  <a:pt x="2338402" y="6832599"/>
                  <a:pt x="2338402" y="6832599"/>
                  <a:pt x="2338402" y="6832599"/>
                </a:cubicBezTo>
                <a:cubicBezTo>
                  <a:pt x="2192338" y="6832599"/>
                  <a:pt x="2192338" y="6832599"/>
                  <a:pt x="2192338" y="6832599"/>
                </a:cubicBezTo>
                <a:cubicBezTo>
                  <a:pt x="2192338" y="5817153"/>
                  <a:pt x="2192338" y="5817153"/>
                  <a:pt x="2192338" y="5817153"/>
                </a:cubicBezTo>
                <a:cubicBezTo>
                  <a:pt x="2234534" y="5807420"/>
                  <a:pt x="2279976" y="5800931"/>
                  <a:pt x="2328664" y="5797687"/>
                </a:cubicBezTo>
                <a:cubicBezTo>
                  <a:pt x="2380599" y="5794443"/>
                  <a:pt x="2426041" y="5791199"/>
                  <a:pt x="2468237" y="5791199"/>
                </a:cubicBezTo>
                <a:close/>
                <a:moveTo>
                  <a:pt x="1556968" y="5791199"/>
                </a:moveTo>
                <a:cubicBezTo>
                  <a:pt x="1699800" y="5791199"/>
                  <a:pt x="1813417" y="5820397"/>
                  <a:pt x="1891325" y="5875549"/>
                </a:cubicBezTo>
                <a:cubicBezTo>
                  <a:pt x="1969234" y="5927457"/>
                  <a:pt x="2008188" y="6011807"/>
                  <a:pt x="2008188" y="6118867"/>
                </a:cubicBezTo>
                <a:cubicBezTo>
                  <a:pt x="2008188" y="6180508"/>
                  <a:pt x="1998450" y="6232415"/>
                  <a:pt x="1975726" y="6271346"/>
                </a:cubicBezTo>
                <a:cubicBezTo>
                  <a:pt x="1956249" y="6313521"/>
                  <a:pt x="1923787" y="6349208"/>
                  <a:pt x="1884833" y="6375162"/>
                </a:cubicBezTo>
                <a:cubicBezTo>
                  <a:pt x="1842633" y="6401116"/>
                  <a:pt x="1793940" y="6420581"/>
                  <a:pt x="1738755" y="6433558"/>
                </a:cubicBezTo>
                <a:cubicBezTo>
                  <a:pt x="1680323" y="6446535"/>
                  <a:pt x="1615399" y="6449779"/>
                  <a:pt x="1540737" y="6449779"/>
                </a:cubicBezTo>
                <a:cubicBezTo>
                  <a:pt x="1427121" y="6449779"/>
                  <a:pt x="1427121" y="6449779"/>
                  <a:pt x="1427121" y="6449779"/>
                </a:cubicBezTo>
                <a:cubicBezTo>
                  <a:pt x="1427121" y="6832599"/>
                  <a:pt x="1427121" y="6832599"/>
                  <a:pt x="1427121" y="6832599"/>
                </a:cubicBezTo>
                <a:cubicBezTo>
                  <a:pt x="1284288" y="6832599"/>
                  <a:pt x="1284288" y="6832599"/>
                  <a:pt x="1284288" y="6832599"/>
                </a:cubicBezTo>
                <a:cubicBezTo>
                  <a:pt x="1284288" y="5817153"/>
                  <a:pt x="1284288" y="5817153"/>
                  <a:pt x="1284288" y="5817153"/>
                </a:cubicBezTo>
                <a:cubicBezTo>
                  <a:pt x="1323242" y="5807420"/>
                  <a:pt x="1368689" y="5800932"/>
                  <a:pt x="1417382" y="5797688"/>
                </a:cubicBezTo>
                <a:cubicBezTo>
                  <a:pt x="1469321" y="5794443"/>
                  <a:pt x="1514768" y="5791199"/>
                  <a:pt x="1556968" y="5791199"/>
                </a:cubicBezTo>
                <a:close/>
                <a:moveTo>
                  <a:pt x="6165484" y="5778499"/>
                </a:moveTo>
                <a:cubicBezTo>
                  <a:pt x="6207679" y="5778499"/>
                  <a:pt x="6246627" y="5781741"/>
                  <a:pt x="6282330" y="5788225"/>
                </a:cubicBezTo>
                <a:cubicBezTo>
                  <a:pt x="6314787" y="5791467"/>
                  <a:pt x="6343998" y="5797951"/>
                  <a:pt x="6369964" y="5807677"/>
                </a:cubicBezTo>
                <a:cubicBezTo>
                  <a:pt x="6395929" y="5814161"/>
                  <a:pt x="6415403" y="5823886"/>
                  <a:pt x="6431632" y="5830370"/>
                </a:cubicBezTo>
                <a:cubicBezTo>
                  <a:pt x="6447860" y="5840096"/>
                  <a:pt x="6457598" y="5846580"/>
                  <a:pt x="6464089" y="5849822"/>
                </a:cubicBezTo>
                <a:cubicBezTo>
                  <a:pt x="6425140" y="5966532"/>
                  <a:pt x="6425140" y="5966532"/>
                  <a:pt x="6425140" y="5966532"/>
                </a:cubicBezTo>
                <a:cubicBezTo>
                  <a:pt x="6415403" y="5963290"/>
                  <a:pt x="6402421" y="5956806"/>
                  <a:pt x="6382946" y="5947080"/>
                </a:cubicBezTo>
                <a:cubicBezTo>
                  <a:pt x="6366718" y="5943838"/>
                  <a:pt x="6350489" y="5934112"/>
                  <a:pt x="6327770" y="5927629"/>
                </a:cubicBezTo>
                <a:cubicBezTo>
                  <a:pt x="6305050" y="5921145"/>
                  <a:pt x="6282330" y="5914661"/>
                  <a:pt x="6256364" y="5911419"/>
                </a:cubicBezTo>
                <a:cubicBezTo>
                  <a:pt x="6233644" y="5904935"/>
                  <a:pt x="6207679" y="5904935"/>
                  <a:pt x="6181713" y="5904935"/>
                </a:cubicBezTo>
                <a:cubicBezTo>
                  <a:pt x="6126536" y="5904935"/>
                  <a:pt x="6077851" y="5914661"/>
                  <a:pt x="6032411" y="5934112"/>
                </a:cubicBezTo>
                <a:cubicBezTo>
                  <a:pt x="5990217" y="5950322"/>
                  <a:pt x="5951268" y="5979500"/>
                  <a:pt x="5922057" y="6015161"/>
                </a:cubicBezTo>
                <a:cubicBezTo>
                  <a:pt x="5889600" y="6050822"/>
                  <a:pt x="5866880" y="6092968"/>
                  <a:pt x="5850652" y="6144839"/>
                </a:cubicBezTo>
                <a:cubicBezTo>
                  <a:pt x="5834423" y="6196710"/>
                  <a:pt x="5827932" y="6255065"/>
                  <a:pt x="5827932" y="6316662"/>
                </a:cubicBezTo>
                <a:cubicBezTo>
                  <a:pt x="5827932" y="6378259"/>
                  <a:pt x="5831177" y="6433372"/>
                  <a:pt x="5847406" y="6485243"/>
                </a:cubicBezTo>
                <a:cubicBezTo>
                  <a:pt x="5860389" y="6533872"/>
                  <a:pt x="5883109" y="6579259"/>
                  <a:pt x="5912320" y="6614920"/>
                </a:cubicBezTo>
                <a:cubicBezTo>
                  <a:pt x="5941531" y="6650582"/>
                  <a:pt x="5977234" y="6679759"/>
                  <a:pt x="6019428" y="6699211"/>
                </a:cubicBezTo>
                <a:cubicBezTo>
                  <a:pt x="6064868" y="6718663"/>
                  <a:pt x="6113553" y="6728388"/>
                  <a:pt x="6171976" y="6728388"/>
                </a:cubicBezTo>
                <a:cubicBezTo>
                  <a:pt x="6236890" y="6728388"/>
                  <a:pt x="6292067" y="6721905"/>
                  <a:pt x="6337507" y="6708937"/>
                </a:cubicBezTo>
                <a:cubicBezTo>
                  <a:pt x="6379701" y="6692727"/>
                  <a:pt x="6412158" y="6683001"/>
                  <a:pt x="6434878" y="6670033"/>
                </a:cubicBezTo>
                <a:cubicBezTo>
                  <a:pt x="6473826" y="6789985"/>
                  <a:pt x="6473826" y="6789985"/>
                  <a:pt x="6473826" y="6789985"/>
                </a:cubicBezTo>
                <a:cubicBezTo>
                  <a:pt x="6464089" y="6793227"/>
                  <a:pt x="6451106" y="6799711"/>
                  <a:pt x="6434878" y="6809437"/>
                </a:cubicBezTo>
                <a:cubicBezTo>
                  <a:pt x="6418649" y="6815921"/>
                  <a:pt x="6395929" y="6822405"/>
                  <a:pt x="6366718" y="6828889"/>
                </a:cubicBezTo>
                <a:cubicBezTo>
                  <a:pt x="6340752" y="6835373"/>
                  <a:pt x="6308295" y="6841856"/>
                  <a:pt x="6275838" y="6848340"/>
                </a:cubicBezTo>
                <a:cubicBezTo>
                  <a:pt x="6236890" y="6851582"/>
                  <a:pt x="6201187" y="6854824"/>
                  <a:pt x="6158993" y="6854824"/>
                </a:cubicBezTo>
                <a:cubicBezTo>
                  <a:pt x="6087588" y="6854824"/>
                  <a:pt x="6019428" y="6841856"/>
                  <a:pt x="5961005" y="6819163"/>
                </a:cubicBezTo>
                <a:cubicBezTo>
                  <a:pt x="5902583" y="6796469"/>
                  <a:pt x="5850652" y="6760808"/>
                  <a:pt x="5805212" y="6715421"/>
                </a:cubicBezTo>
                <a:cubicBezTo>
                  <a:pt x="5763018" y="6670033"/>
                  <a:pt x="5730561" y="6614920"/>
                  <a:pt x="5707841" y="6546840"/>
                </a:cubicBezTo>
                <a:cubicBezTo>
                  <a:pt x="5685121" y="6478759"/>
                  <a:pt x="5672138" y="6400952"/>
                  <a:pt x="5672138" y="6316662"/>
                </a:cubicBezTo>
                <a:cubicBezTo>
                  <a:pt x="5672138" y="6232371"/>
                  <a:pt x="5685121" y="6154565"/>
                  <a:pt x="5711086" y="6086484"/>
                </a:cubicBezTo>
                <a:cubicBezTo>
                  <a:pt x="5737052" y="6018403"/>
                  <a:pt x="5772755" y="5963290"/>
                  <a:pt x="5818195" y="5917903"/>
                </a:cubicBezTo>
                <a:cubicBezTo>
                  <a:pt x="5863634" y="5872516"/>
                  <a:pt x="5915566" y="5836854"/>
                  <a:pt x="5973988" y="5814161"/>
                </a:cubicBezTo>
                <a:cubicBezTo>
                  <a:pt x="6035656" y="5788225"/>
                  <a:pt x="6097325" y="5778499"/>
                  <a:pt x="6165484" y="5778499"/>
                </a:cubicBezTo>
                <a:close/>
                <a:moveTo>
                  <a:pt x="369526" y="5778499"/>
                </a:moveTo>
                <a:cubicBezTo>
                  <a:pt x="431113" y="5778499"/>
                  <a:pt x="489460" y="5784983"/>
                  <a:pt x="541323" y="5797951"/>
                </a:cubicBezTo>
                <a:cubicBezTo>
                  <a:pt x="589945" y="5810919"/>
                  <a:pt x="628842" y="5823886"/>
                  <a:pt x="651532" y="5843338"/>
                </a:cubicBezTo>
                <a:cubicBezTo>
                  <a:pt x="606152" y="5960048"/>
                  <a:pt x="606152" y="5960048"/>
                  <a:pt x="606152" y="5960048"/>
                </a:cubicBezTo>
                <a:cubicBezTo>
                  <a:pt x="586703" y="5947080"/>
                  <a:pt x="554289" y="5934112"/>
                  <a:pt x="515391" y="5921145"/>
                </a:cubicBezTo>
                <a:cubicBezTo>
                  <a:pt x="473252" y="5908177"/>
                  <a:pt x="424631" y="5901693"/>
                  <a:pt x="369526" y="5901693"/>
                </a:cubicBezTo>
                <a:cubicBezTo>
                  <a:pt x="343594" y="5901693"/>
                  <a:pt x="317663" y="5904935"/>
                  <a:pt x="291731" y="5911419"/>
                </a:cubicBezTo>
                <a:cubicBezTo>
                  <a:pt x="269041" y="5917903"/>
                  <a:pt x="249592" y="5927629"/>
                  <a:pt x="230143" y="5937354"/>
                </a:cubicBezTo>
                <a:cubicBezTo>
                  <a:pt x="213936" y="5950322"/>
                  <a:pt x="197729" y="5966532"/>
                  <a:pt x="188004" y="5982742"/>
                </a:cubicBezTo>
                <a:cubicBezTo>
                  <a:pt x="178280" y="6002193"/>
                  <a:pt x="171797" y="6024887"/>
                  <a:pt x="171797" y="6047580"/>
                </a:cubicBezTo>
                <a:cubicBezTo>
                  <a:pt x="171797" y="6076758"/>
                  <a:pt x="178280" y="6099452"/>
                  <a:pt x="188004" y="6118903"/>
                </a:cubicBezTo>
                <a:cubicBezTo>
                  <a:pt x="200970" y="6135113"/>
                  <a:pt x="217178" y="6154565"/>
                  <a:pt x="236626" y="6167532"/>
                </a:cubicBezTo>
                <a:cubicBezTo>
                  <a:pt x="256075" y="6183742"/>
                  <a:pt x="278765" y="6196710"/>
                  <a:pt x="304697" y="6206436"/>
                </a:cubicBezTo>
                <a:cubicBezTo>
                  <a:pt x="330628" y="6219403"/>
                  <a:pt x="359801" y="6232371"/>
                  <a:pt x="392216" y="6242097"/>
                </a:cubicBezTo>
                <a:cubicBezTo>
                  <a:pt x="434355" y="6261549"/>
                  <a:pt x="476494" y="6281000"/>
                  <a:pt x="515391" y="6297210"/>
                </a:cubicBezTo>
                <a:cubicBezTo>
                  <a:pt x="551047" y="6313420"/>
                  <a:pt x="583462" y="6336113"/>
                  <a:pt x="609394" y="6362049"/>
                </a:cubicBezTo>
                <a:cubicBezTo>
                  <a:pt x="638567" y="6384743"/>
                  <a:pt x="658015" y="6417162"/>
                  <a:pt x="674223" y="6449581"/>
                </a:cubicBezTo>
                <a:cubicBezTo>
                  <a:pt x="687189" y="6485243"/>
                  <a:pt x="696913" y="6524146"/>
                  <a:pt x="696913" y="6572775"/>
                </a:cubicBezTo>
                <a:cubicBezTo>
                  <a:pt x="696913" y="6663550"/>
                  <a:pt x="661257" y="6734872"/>
                  <a:pt x="596428" y="6783501"/>
                </a:cubicBezTo>
                <a:cubicBezTo>
                  <a:pt x="531599" y="6832131"/>
                  <a:pt x="437596" y="6854824"/>
                  <a:pt x="317663" y="6854824"/>
                </a:cubicBezTo>
                <a:cubicBezTo>
                  <a:pt x="278765" y="6854824"/>
                  <a:pt x="239868" y="6851582"/>
                  <a:pt x="207453" y="6848340"/>
                </a:cubicBezTo>
                <a:cubicBezTo>
                  <a:pt x="171797" y="6841856"/>
                  <a:pt x="142624" y="6835373"/>
                  <a:pt x="113451" y="6828889"/>
                </a:cubicBezTo>
                <a:cubicBezTo>
                  <a:pt x="87519" y="6819163"/>
                  <a:pt x="64829" y="6812679"/>
                  <a:pt x="45381" y="6802953"/>
                </a:cubicBezTo>
                <a:cubicBezTo>
                  <a:pt x="25932" y="6796469"/>
                  <a:pt x="9724" y="6786743"/>
                  <a:pt x="0" y="6783501"/>
                </a:cubicBezTo>
                <a:cubicBezTo>
                  <a:pt x="42139" y="6663550"/>
                  <a:pt x="42139" y="6663550"/>
                  <a:pt x="42139" y="6663550"/>
                </a:cubicBezTo>
                <a:cubicBezTo>
                  <a:pt x="64829" y="6676517"/>
                  <a:pt x="100485" y="6689485"/>
                  <a:pt x="149107" y="6705695"/>
                </a:cubicBezTo>
                <a:cubicBezTo>
                  <a:pt x="194487" y="6721905"/>
                  <a:pt x="249592" y="6731630"/>
                  <a:pt x="317663" y="6731630"/>
                </a:cubicBezTo>
                <a:cubicBezTo>
                  <a:pt x="470011" y="6731630"/>
                  <a:pt x="544564" y="6679759"/>
                  <a:pt x="544564" y="6576017"/>
                </a:cubicBezTo>
                <a:cubicBezTo>
                  <a:pt x="544564" y="6543598"/>
                  <a:pt x="538082" y="6517662"/>
                  <a:pt x="521874" y="6494969"/>
                </a:cubicBezTo>
                <a:cubicBezTo>
                  <a:pt x="512150" y="6472275"/>
                  <a:pt x="492701" y="6452823"/>
                  <a:pt x="470011" y="6436614"/>
                </a:cubicBezTo>
                <a:cubicBezTo>
                  <a:pt x="447321" y="6420404"/>
                  <a:pt x="421389" y="6404194"/>
                  <a:pt x="392216" y="6394468"/>
                </a:cubicBezTo>
                <a:cubicBezTo>
                  <a:pt x="363043" y="6381501"/>
                  <a:pt x="333870" y="6371775"/>
                  <a:pt x="298214" y="6358807"/>
                </a:cubicBezTo>
                <a:cubicBezTo>
                  <a:pt x="262558" y="6345839"/>
                  <a:pt x="226902" y="6329629"/>
                  <a:pt x="191246" y="6313420"/>
                </a:cubicBezTo>
                <a:cubicBezTo>
                  <a:pt x="158831" y="6297210"/>
                  <a:pt x="129658" y="6277758"/>
                  <a:pt x="103726" y="6255065"/>
                </a:cubicBezTo>
                <a:cubicBezTo>
                  <a:pt x="77795" y="6232371"/>
                  <a:pt x="58346" y="6206436"/>
                  <a:pt x="45381" y="6177258"/>
                </a:cubicBezTo>
                <a:cubicBezTo>
                  <a:pt x="32415" y="6144839"/>
                  <a:pt x="25932" y="6109177"/>
                  <a:pt x="25932" y="6063790"/>
                </a:cubicBezTo>
                <a:cubicBezTo>
                  <a:pt x="25932" y="5973016"/>
                  <a:pt x="55105" y="5904935"/>
                  <a:pt x="116692" y="5853064"/>
                </a:cubicBezTo>
                <a:cubicBezTo>
                  <a:pt x="178280" y="5801193"/>
                  <a:pt x="262558" y="5778499"/>
                  <a:pt x="369526" y="5778499"/>
                </a:cubicBezTo>
                <a:close/>
                <a:moveTo>
                  <a:pt x="3208338" y="0"/>
                </a:moveTo>
                <a:cubicBezTo>
                  <a:pt x="4168339" y="0"/>
                  <a:pt x="4943475" y="774900"/>
                  <a:pt x="4943475" y="1734608"/>
                </a:cubicBezTo>
                <a:cubicBezTo>
                  <a:pt x="4943475" y="1993989"/>
                  <a:pt x="4885097" y="2243643"/>
                  <a:pt x="4784556" y="2464116"/>
                </a:cubicBezTo>
                <a:cubicBezTo>
                  <a:pt x="4722934" y="2370091"/>
                  <a:pt x="4651583" y="2279308"/>
                  <a:pt x="4573745" y="2195009"/>
                </a:cubicBezTo>
                <a:cubicBezTo>
                  <a:pt x="4252663" y="1851330"/>
                  <a:pt x="3818068" y="1640583"/>
                  <a:pt x="3351041" y="1604918"/>
                </a:cubicBezTo>
                <a:cubicBezTo>
                  <a:pt x="3347797" y="1604918"/>
                  <a:pt x="3341311" y="1604918"/>
                  <a:pt x="3338068" y="1604918"/>
                </a:cubicBezTo>
                <a:cubicBezTo>
                  <a:pt x="3269959" y="1604918"/>
                  <a:pt x="3214824" y="1660036"/>
                  <a:pt x="3208338" y="1728124"/>
                </a:cubicBezTo>
                <a:cubicBezTo>
                  <a:pt x="3208338" y="1731366"/>
                  <a:pt x="3208338" y="1731366"/>
                  <a:pt x="3208338" y="1734608"/>
                </a:cubicBezTo>
                <a:cubicBezTo>
                  <a:pt x="4074285" y="1734608"/>
                  <a:pt x="4794286" y="2370091"/>
                  <a:pt x="4924016" y="3203351"/>
                </a:cubicBezTo>
                <a:cubicBezTo>
                  <a:pt x="4924016" y="3206594"/>
                  <a:pt x="4924016" y="3206594"/>
                  <a:pt x="4924016" y="3209835"/>
                </a:cubicBezTo>
                <a:cubicBezTo>
                  <a:pt x="4927259" y="3222805"/>
                  <a:pt x="4927259" y="3235773"/>
                  <a:pt x="4927259" y="3248743"/>
                </a:cubicBezTo>
                <a:cubicBezTo>
                  <a:pt x="4927259" y="3248743"/>
                  <a:pt x="4927259" y="3251984"/>
                  <a:pt x="4930502" y="3251984"/>
                </a:cubicBezTo>
                <a:cubicBezTo>
                  <a:pt x="4930502" y="3274681"/>
                  <a:pt x="4933745" y="3297376"/>
                  <a:pt x="4936989" y="3316830"/>
                </a:cubicBezTo>
                <a:cubicBezTo>
                  <a:pt x="4936989" y="3326557"/>
                  <a:pt x="4936989" y="3333041"/>
                  <a:pt x="4936989" y="3339526"/>
                </a:cubicBezTo>
                <a:cubicBezTo>
                  <a:pt x="4940232" y="3349252"/>
                  <a:pt x="4940232" y="3358979"/>
                  <a:pt x="4940232" y="3365465"/>
                </a:cubicBezTo>
                <a:cubicBezTo>
                  <a:pt x="4940232" y="3375190"/>
                  <a:pt x="4940232" y="3384917"/>
                  <a:pt x="4940232" y="3397888"/>
                </a:cubicBezTo>
                <a:cubicBezTo>
                  <a:pt x="4943475" y="3404372"/>
                  <a:pt x="4943475" y="3410855"/>
                  <a:pt x="4943475" y="3417340"/>
                </a:cubicBezTo>
                <a:cubicBezTo>
                  <a:pt x="4943475" y="3433551"/>
                  <a:pt x="4943475" y="3453004"/>
                  <a:pt x="4943475" y="3469216"/>
                </a:cubicBezTo>
                <a:cubicBezTo>
                  <a:pt x="4943475" y="3472458"/>
                  <a:pt x="4943475" y="3475700"/>
                  <a:pt x="4943475" y="3478943"/>
                </a:cubicBezTo>
                <a:cubicBezTo>
                  <a:pt x="4943475" y="3491912"/>
                  <a:pt x="4943475" y="3508123"/>
                  <a:pt x="4943475" y="3524334"/>
                </a:cubicBezTo>
                <a:cubicBezTo>
                  <a:pt x="4943475" y="3530819"/>
                  <a:pt x="4940232" y="3540545"/>
                  <a:pt x="4940232" y="3547030"/>
                </a:cubicBezTo>
                <a:cubicBezTo>
                  <a:pt x="4940232" y="3559999"/>
                  <a:pt x="4940232" y="3572968"/>
                  <a:pt x="4940232" y="3585937"/>
                </a:cubicBezTo>
                <a:cubicBezTo>
                  <a:pt x="4878610" y="4490527"/>
                  <a:pt x="4126177" y="5203824"/>
                  <a:pt x="3208338" y="5203824"/>
                </a:cubicBezTo>
                <a:cubicBezTo>
                  <a:pt x="2248336" y="5203824"/>
                  <a:pt x="1473200" y="4428924"/>
                  <a:pt x="1473200" y="3469216"/>
                </a:cubicBezTo>
                <a:cubicBezTo>
                  <a:pt x="1473200" y="3209835"/>
                  <a:pt x="1531579" y="2960182"/>
                  <a:pt x="1632119" y="2739709"/>
                </a:cubicBezTo>
                <a:cubicBezTo>
                  <a:pt x="1693741" y="2836976"/>
                  <a:pt x="1761849" y="2924517"/>
                  <a:pt x="1839687" y="3008816"/>
                </a:cubicBezTo>
                <a:cubicBezTo>
                  <a:pt x="2160769" y="3355737"/>
                  <a:pt x="2598607" y="3563241"/>
                  <a:pt x="3065635" y="3598906"/>
                </a:cubicBezTo>
                <a:cubicBezTo>
                  <a:pt x="3068878" y="3598906"/>
                  <a:pt x="3072121" y="3598906"/>
                  <a:pt x="3075365" y="3598906"/>
                </a:cubicBezTo>
                <a:cubicBezTo>
                  <a:pt x="3143473" y="3598906"/>
                  <a:pt x="3201851" y="3547030"/>
                  <a:pt x="3208338" y="3475700"/>
                </a:cubicBezTo>
                <a:cubicBezTo>
                  <a:pt x="3208338" y="3475700"/>
                  <a:pt x="3208338" y="3472458"/>
                  <a:pt x="3208338" y="3469216"/>
                </a:cubicBezTo>
                <a:cubicBezTo>
                  <a:pt x="2566175" y="3469216"/>
                  <a:pt x="2005093" y="3122295"/>
                  <a:pt x="1703471" y="2600291"/>
                </a:cubicBezTo>
                <a:cubicBezTo>
                  <a:pt x="1696984" y="2587323"/>
                  <a:pt x="1687255" y="2571111"/>
                  <a:pt x="1677525" y="2554900"/>
                </a:cubicBezTo>
                <a:cubicBezTo>
                  <a:pt x="1677525" y="2551657"/>
                  <a:pt x="1674282" y="2551657"/>
                  <a:pt x="1674282" y="2548415"/>
                </a:cubicBezTo>
                <a:cubicBezTo>
                  <a:pt x="1667795" y="2535446"/>
                  <a:pt x="1661309" y="2522477"/>
                  <a:pt x="1654822" y="2509509"/>
                </a:cubicBezTo>
                <a:cubicBezTo>
                  <a:pt x="1651579" y="2506265"/>
                  <a:pt x="1651579" y="2503023"/>
                  <a:pt x="1651579" y="2499781"/>
                </a:cubicBezTo>
                <a:cubicBezTo>
                  <a:pt x="1641849" y="2483570"/>
                  <a:pt x="1635363" y="2470601"/>
                  <a:pt x="1628876" y="2457632"/>
                </a:cubicBezTo>
                <a:cubicBezTo>
                  <a:pt x="1628876" y="2457632"/>
                  <a:pt x="1628876" y="2454389"/>
                  <a:pt x="1628876" y="2454389"/>
                </a:cubicBezTo>
                <a:cubicBezTo>
                  <a:pt x="1619146" y="2438178"/>
                  <a:pt x="1612660" y="2421967"/>
                  <a:pt x="1606173" y="2405756"/>
                </a:cubicBezTo>
                <a:cubicBezTo>
                  <a:pt x="1602930" y="2402513"/>
                  <a:pt x="1602930" y="2399271"/>
                  <a:pt x="1602930" y="2399271"/>
                </a:cubicBezTo>
                <a:cubicBezTo>
                  <a:pt x="1599687" y="2386302"/>
                  <a:pt x="1593200" y="2370091"/>
                  <a:pt x="1586714" y="2357122"/>
                </a:cubicBezTo>
                <a:cubicBezTo>
                  <a:pt x="1586714" y="2353880"/>
                  <a:pt x="1583471" y="2350637"/>
                  <a:pt x="1583471" y="2344153"/>
                </a:cubicBezTo>
                <a:cubicBezTo>
                  <a:pt x="1576984" y="2331183"/>
                  <a:pt x="1573741" y="2318215"/>
                  <a:pt x="1567254" y="2305245"/>
                </a:cubicBezTo>
                <a:cubicBezTo>
                  <a:pt x="1567254" y="2302003"/>
                  <a:pt x="1567254" y="2298761"/>
                  <a:pt x="1564011" y="2295519"/>
                </a:cubicBezTo>
                <a:cubicBezTo>
                  <a:pt x="1557525" y="2279308"/>
                  <a:pt x="1554281" y="2263097"/>
                  <a:pt x="1547795" y="2246885"/>
                </a:cubicBezTo>
                <a:cubicBezTo>
                  <a:pt x="1547795" y="2243643"/>
                  <a:pt x="1547795" y="2243643"/>
                  <a:pt x="1547795" y="2240400"/>
                </a:cubicBezTo>
                <a:cubicBezTo>
                  <a:pt x="1541308" y="2224189"/>
                  <a:pt x="1538065" y="2211220"/>
                  <a:pt x="1534822" y="2195009"/>
                </a:cubicBezTo>
                <a:cubicBezTo>
                  <a:pt x="1531579" y="2195009"/>
                  <a:pt x="1531579" y="2188525"/>
                  <a:pt x="1531579" y="2185282"/>
                </a:cubicBezTo>
                <a:cubicBezTo>
                  <a:pt x="1528335" y="2172313"/>
                  <a:pt x="1525092" y="2156102"/>
                  <a:pt x="1521849" y="2143133"/>
                </a:cubicBezTo>
                <a:cubicBezTo>
                  <a:pt x="1518606" y="2139891"/>
                  <a:pt x="1518606" y="2136649"/>
                  <a:pt x="1518606" y="2133406"/>
                </a:cubicBezTo>
                <a:cubicBezTo>
                  <a:pt x="1512119" y="2117195"/>
                  <a:pt x="1508876" y="2100983"/>
                  <a:pt x="1508876" y="2081530"/>
                </a:cubicBezTo>
                <a:cubicBezTo>
                  <a:pt x="1505633" y="2078288"/>
                  <a:pt x="1505633" y="2078288"/>
                  <a:pt x="1505633" y="2075045"/>
                </a:cubicBezTo>
                <a:cubicBezTo>
                  <a:pt x="1502389" y="2058834"/>
                  <a:pt x="1499146" y="2045865"/>
                  <a:pt x="1495903" y="2029654"/>
                </a:cubicBezTo>
                <a:cubicBezTo>
                  <a:pt x="1495903" y="2026412"/>
                  <a:pt x="1495903" y="2019927"/>
                  <a:pt x="1495903" y="2016685"/>
                </a:cubicBezTo>
                <a:cubicBezTo>
                  <a:pt x="1492660" y="2003716"/>
                  <a:pt x="1489416" y="1990747"/>
                  <a:pt x="1489416" y="1977778"/>
                </a:cubicBezTo>
                <a:cubicBezTo>
                  <a:pt x="1486173" y="1971293"/>
                  <a:pt x="1486173" y="1968051"/>
                  <a:pt x="1486173" y="1961566"/>
                </a:cubicBezTo>
                <a:cubicBezTo>
                  <a:pt x="1486173" y="1945355"/>
                  <a:pt x="1482930" y="1929144"/>
                  <a:pt x="1482930" y="1909690"/>
                </a:cubicBezTo>
                <a:cubicBezTo>
                  <a:pt x="1479687" y="1909690"/>
                  <a:pt x="1479687" y="1909690"/>
                  <a:pt x="1479687" y="1906448"/>
                </a:cubicBezTo>
                <a:cubicBezTo>
                  <a:pt x="1479687" y="1890237"/>
                  <a:pt x="1476443" y="1874025"/>
                  <a:pt x="1476443" y="1857814"/>
                </a:cubicBezTo>
                <a:cubicBezTo>
                  <a:pt x="1476443" y="1854572"/>
                  <a:pt x="1476443" y="1848087"/>
                  <a:pt x="1476443" y="1841603"/>
                </a:cubicBezTo>
                <a:cubicBezTo>
                  <a:pt x="1473200" y="1828634"/>
                  <a:pt x="1473200" y="1815665"/>
                  <a:pt x="1473200" y="1802696"/>
                </a:cubicBezTo>
                <a:cubicBezTo>
                  <a:pt x="1473200" y="1799454"/>
                  <a:pt x="1473200" y="1792969"/>
                  <a:pt x="1473200" y="1789727"/>
                </a:cubicBezTo>
                <a:cubicBezTo>
                  <a:pt x="1473200" y="1770273"/>
                  <a:pt x="1473200" y="1754062"/>
                  <a:pt x="1473200" y="1734608"/>
                </a:cubicBezTo>
                <a:cubicBezTo>
                  <a:pt x="1473200" y="1715155"/>
                  <a:pt x="1473200" y="1695701"/>
                  <a:pt x="1473200" y="1676248"/>
                </a:cubicBezTo>
                <a:cubicBezTo>
                  <a:pt x="1473200" y="1673005"/>
                  <a:pt x="1473200" y="1666521"/>
                  <a:pt x="1473200" y="1663279"/>
                </a:cubicBezTo>
                <a:cubicBezTo>
                  <a:pt x="1473200" y="1643825"/>
                  <a:pt x="1476443" y="1624371"/>
                  <a:pt x="1476443" y="1604918"/>
                </a:cubicBezTo>
                <a:cubicBezTo>
                  <a:pt x="1544552" y="706812"/>
                  <a:pt x="2293742" y="0"/>
                  <a:pt x="3208338" y="0"/>
                </a:cubicBezTo>
                <a:close/>
              </a:path>
            </a:pathLst>
          </a:custGeom>
          <a:noFill/>
          <a:ln>
            <a:noFill/>
          </a:ln>
        </p:spPr>
        <p:txBody>
          <a:bodyPr vert="horz" wrap="square" lIns="91440" tIns="45720" rIns="91440" bIns="45720" numCol="1" anchor="t" anchorCtr="0" compatLnSpc="1">
            <a:prstTxWarp prst="textNoShape">
              <a:avLst/>
            </a:prstTxWarp>
            <a:noAutofit/>
          </a:bodyPr>
          <a:lstStyle/>
          <a:p>
            <a:endParaRPr lang="fr-FR" dirty="0"/>
          </a:p>
        </p:txBody>
      </p:sp>
      <p:pic>
        <p:nvPicPr>
          <p:cNvPr id="5" name="Image 4" descr="Une image contenant Police, Graphique, logo, capture d’écran&#10;&#10;Description générée automatiquement">
            <a:extLst>
              <a:ext uri="{FF2B5EF4-FFF2-40B4-BE49-F238E27FC236}">
                <a16:creationId xmlns:a16="http://schemas.microsoft.com/office/drawing/2014/main" id="{5BBC04A2-A861-4D6E-9DFF-03F43E1F3A79}"/>
              </a:ext>
            </a:extLst>
          </p:cNvPr>
          <p:cNvPicPr>
            <a:picLocks noChangeAspect="1"/>
          </p:cNvPicPr>
          <p:nvPr userDrawn="1"/>
        </p:nvPicPr>
        <p:blipFill rotWithShape="1">
          <a:blip r:embed="rId31" cstate="screen">
            <a:extLst>
              <a:ext uri="{28A0092B-C50C-407E-A947-70E740481C1C}">
                <a14:useLocalDpi xmlns:a14="http://schemas.microsoft.com/office/drawing/2010/main"/>
              </a:ext>
            </a:extLst>
          </a:blip>
          <a:srcRect/>
          <a:stretch/>
        </p:blipFill>
        <p:spPr>
          <a:xfrm>
            <a:off x="333375" y="6027743"/>
            <a:ext cx="1512576" cy="502324"/>
          </a:xfrm>
          <a:prstGeom prst="rect">
            <a:avLst/>
          </a:prstGeom>
        </p:spPr>
      </p:pic>
      <p:sp>
        <p:nvSpPr>
          <p:cNvPr id="4" name="Espace réservé du numéro de diapositive 5">
            <a:extLst>
              <a:ext uri="{FF2B5EF4-FFF2-40B4-BE49-F238E27FC236}">
                <a16:creationId xmlns:a16="http://schemas.microsoft.com/office/drawing/2014/main" id="{24507E6F-0554-3EDE-45A8-A52592CC7377}"/>
              </a:ext>
            </a:extLst>
          </p:cNvPr>
          <p:cNvSpPr>
            <a:spLocks noGrp="1"/>
          </p:cNvSpPr>
          <p:nvPr>
            <p:ph type="sldNum" sz="quarter" idx="4"/>
          </p:nvPr>
        </p:nvSpPr>
        <p:spPr>
          <a:xfrm>
            <a:off x="8723700" y="6225083"/>
            <a:ext cx="2743200" cy="365125"/>
          </a:xfrm>
          <a:prstGeom prst="rect">
            <a:avLst/>
          </a:prstGeom>
        </p:spPr>
        <p:txBody>
          <a:bodyPr vert="horz" lIns="91440" tIns="45720" rIns="91440" bIns="45720" rtlCol="0" anchor="ctr"/>
          <a:lstStyle>
            <a:lvl1pPr algn="r">
              <a:defRPr sz="950">
                <a:solidFill>
                  <a:srgbClr val="12506C"/>
                </a:solidFill>
                <a:latin typeface="+mj-lt"/>
              </a:defRPr>
            </a:lvl1pPr>
          </a:lstStyle>
          <a:p>
            <a:fld id="{57B6C845-3440-46FD-8C7A-03C6BB0F62BC}" type="slidenum">
              <a:rPr lang="fr-FR" smtClean="0"/>
              <a:pPr/>
              <a:t>‹N°›</a:t>
            </a:fld>
            <a:endParaRPr lang="fr-FR" dirty="0"/>
          </a:p>
        </p:txBody>
      </p:sp>
    </p:spTree>
    <p:extLst>
      <p:ext uri="{BB962C8B-B14F-4D97-AF65-F5344CB8AC3E}">
        <p14:creationId xmlns:p14="http://schemas.microsoft.com/office/powerpoint/2010/main" val="2253312133"/>
      </p:ext>
    </p:extLst>
  </p:cSld>
  <p:clrMap bg1="lt1" tx1="dk1" bg2="lt2" tx2="dk2" accent1="accent1" accent2="accent2" accent3="accent3" accent4="accent4" accent5="accent5" accent6="accent6" hlink="hlink" folHlink="folHlink"/>
  <p:sldLayoutIdLst>
    <p:sldLayoutId id="2147483655" r:id="rId1"/>
    <p:sldLayoutId id="2147483691" r:id="rId2"/>
    <p:sldLayoutId id="2147483690" r:id="rId3"/>
    <p:sldLayoutId id="2147483659" r:id="rId4"/>
    <p:sldLayoutId id="2147483673" r:id="rId5"/>
    <p:sldLayoutId id="2147483660" r:id="rId6"/>
    <p:sldLayoutId id="2147483656" r:id="rId7"/>
    <p:sldLayoutId id="2147483678" r:id="rId8"/>
    <p:sldLayoutId id="2147483679" r:id="rId9"/>
    <p:sldLayoutId id="2147483680" r:id="rId10"/>
    <p:sldLayoutId id="2147483681" r:id="rId11"/>
    <p:sldLayoutId id="2147483682" r:id="rId12"/>
    <p:sldLayoutId id="2147483697" r:id="rId13"/>
    <p:sldLayoutId id="2147483696" r:id="rId14"/>
    <p:sldLayoutId id="2147483692" r:id="rId15"/>
    <p:sldLayoutId id="2147483693" r:id="rId16"/>
    <p:sldLayoutId id="2147483694" r:id="rId17"/>
    <p:sldLayoutId id="2147483695" r:id="rId18"/>
    <p:sldLayoutId id="2147483657" r:id="rId19"/>
    <p:sldLayoutId id="2147483662" r:id="rId20"/>
    <p:sldLayoutId id="2147483666" r:id="rId21"/>
    <p:sldLayoutId id="2147483663" r:id="rId22"/>
    <p:sldLayoutId id="2147483664" r:id="rId23"/>
    <p:sldLayoutId id="2147483671" r:id="rId24"/>
    <p:sldLayoutId id="2147483665" r:id="rId25"/>
    <p:sldLayoutId id="2147483667" r:id="rId26"/>
    <p:sldLayoutId id="2147483668" r:id="rId27"/>
    <p:sldLayoutId id="2147483669" r:id="rId28"/>
    <p:sldLayoutId id="2147483672"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685800" rtl="0" eaLnBrk="1" latinLnBrk="0" hangingPunct="1">
        <a:lnSpc>
          <a:spcPct val="95000"/>
        </a:lnSpc>
        <a:spcBef>
          <a:spcPct val="0"/>
        </a:spcBef>
        <a:buNone/>
        <a:defRPr sz="3500" b="0" kern="1200">
          <a:solidFill>
            <a:schemeClr val="tx1"/>
          </a:solidFill>
          <a:latin typeface="+mj-lt"/>
          <a:ea typeface="+mj-ea"/>
          <a:cs typeface="+mj-cs"/>
        </a:defRPr>
      </a:lvl1pPr>
    </p:titleStyle>
    <p:bodyStyle>
      <a:lvl1pPr marL="0" indent="0" algn="l" defTabSz="685800" rtl="0" eaLnBrk="1" latinLnBrk="0" hangingPunct="1">
        <a:lnSpc>
          <a:spcPct val="95000"/>
        </a:lnSpc>
        <a:spcBef>
          <a:spcPts val="1200"/>
        </a:spcBef>
        <a:spcAft>
          <a:spcPts val="800"/>
        </a:spcAft>
        <a:buFont typeface="Arial" panose="020B0604020202020204" pitchFamily="34" charset="0"/>
        <a:buNone/>
        <a:defRPr sz="1100" b="1" kern="1200" cap="all" spc="-50" baseline="0">
          <a:solidFill>
            <a:schemeClr val="tx1"/>
          </a:solidFill>
          <a:latin typeface="+mj-lt"/>
          <a:ea typeface="+mn-ea"/>
          <a:cs typeface="+mn-cs"/>
        </a:defRPr>
      </a:lvl1pPr>
      <a:lvl2pPr marL="0" indent="252000" algn="l" defTabSz="685800" rtl="0" eaLnBrk="1" latinLnBrk="0" hangingPunct="1">
        <a:lnSpc>
          <a:spcPct val="95000"/>
        </a:lnSpc>
        <a:spcBef>
          <a:spcPts val="600"/>
        </a:spcBef>
        <a:spcAft>
          <a:spcPts val="0"/>
        </a:spcAft>
        <a:buFont typeface="Arial" panose="020B0604020202020204" pitchFamily="34" charset="0"/>
        <a:buNone/>
        <a:defRPr sz="1200" kern="1200" spc="30" baseline="0">
          <a:solidFill>
            <a:schemeClr val="tx1"/>
          </a:solidFill>
          <a:latin typeface="+mj-lt"/>
          <a:ea typeface="+mn-ea"/>
          <a:cs typeface="+mn-cs"/>
        </a:defRPr>
      </a:lvl2pPr>
      <a:lvl3pPr marL="447675" indent="-195263" algn="l" defTabSz="685800" rtl="0" eaLnBrk="1" latinLnBrk="0" hangingPunct="1">
        <a:lnSpc>
          <a:spcPct val="95000"/>
        </a:lnSpc>
        <a:spcBef>
          <a:spcPts val="600"/>
        </a:spcBef>
        <a:spcAft>
          <a:spcPts val="0"/>
        </a:spcAft>
        <a:buClr>
          <a:schemeClr val="tx1"/>
        </a:buClr>
        <a:buFont typeface="Times New Roman" panose="02020603050405020304" pitchFamily="18" charset="0"/>
        <a:buChar char="●"/>
        <a:defRPr sz="1200" kern="1200" spc="30" baseline="0">
          <a:solidFill>
            <a:schemeClr val="tx1"/>
          </a:solidFill>
          <a:latin typeface="+mj-lt"/>
          <a:ea typeface="+mn-ea"/>
          <a:cs typeface="+mn-cs"/>
        </a:defRPr>
      </a:lvl3pPr>
      <a:lvl4pPr marL="677863" indent="-236538" algn="l" defTabSz="685800" rtl="0" eaLnBrk="1" latinLnBrk="0" hangingPunct="1">
        <a:lnSpc>
          <a:spcPct val="95000"/>
        </a:lnSpc>
        <a:spcBef>
          <a:spcPts val="600"/>
        </a:spcBef>
        <a:spcAft>
          <a:spcPts val="0"/>
        </a:spcAft>
        <a:buClr>
          <a:schemeClr val="tx1"/>
        </a:buClr>
        <a:buFont typeface="Times New Roman" panose="02020603050405020304" pitchFamily="18" charset="0"/>
        <a:buChar char="→"/>
        <a:defRPr sz="1200" kern="1200" spc="30" baseline="0">
          <a:solidFill>
            <a:schemeClr val="tx1"/>
          </a:solidFill>
          <a:latin typeface="+mj-lt"/>
          <a:ea typeface="+mn-ea"/>
          <a:cs typeface="+mn-cs"/>
        </a:defRPr>
      </a:lvl4pPr>
      <a:lvl5pPr marL="685800" indent="0" algn="l" defTabSz="685800" rtl="0" eaLnBrk="1" latinLnBrk="0" hangingPunct="1">
        <a:lnSpc>
          <a:spcPct val="95000"/>
        </a:lnSpc>
        <a:spcBef>
          <a:spcPts val="600"/>
        </a:spcBef>
        <a:spcAft>
          <a:spcPts val="0"/>
        </a:spcAft>
        <a:buFont typeface="Arial" panose="020B0604020202020204" pitchFamily="34" charset="0"/>
        <a:buNone/>
        <a:defRPr sz="1000" kern="1200" spc="30" baseline="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6" orient="horz" pos="3584" userDrawn="1">
          <p15:clr>
            <a:srgbClr val="A4A3A4"/>
          </p15:clr>
        </p15:guide>
        <p15:guide id="9" pos="5039" userDrawn="1">
          <p15:clr>
            <a:srgbClr val="A4A3A4"/>
          </p15:clr>
        </p15:guide>
        <p15:guide id="10" pos="774"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07B204-8FC2-4110-9905-36F1A2BB2CB4}"/>
              </a:ext>
            </a:extLst>
          </p:cNvPr>
          <p:cNvSpPr>
            <a:spLocks noGrp="1"/>
          </p:cNvSpPr>
          <p:nvPr>
            <p:ph type="title"/>
          </p:nvPr>
        </p:nvSpPr>
        <p:spPr/>
        <p:txBody>
          <a:bodyPr/>
          <a:lstStyle/>
          <a:p>
            <a:r>
              <a:rPr lang="fr-FR" dirty="0"/>
              <a:t>Outil d’interrogation BDD TELECOM / Contrôle de cartographie</a:t>
            </a:r>
          </a:p>
        </p:txBody>
      </p:sp>
      <p:sp>
        <p:nvSpPr>
          <p:cNvPr id="7" name="Espace réservé du pied de page 6">
            <a:extLst>
              <a:ext uri="{FF2B5EF4-FFF2-40B4-BE49-F238E27FC236}">
                <a16:creationId xmlns:a16="http://schemas.microsoft.com/office/drawing/2014/main" id="{A6B6589A-3765-4E9E-9451-AB4F859D1747}"/>
              </a:ext>
            </a:extLst>
          </p:cNvPr>
          <p:cNvSpPr>
            <a:spLocks noGrp="1"/>
          </p:cNvSpPr>
          <p:nvPr>
            <p:ph type="ftr" sz="quarter" idx="4294967295"/>
          </p:nvPr>
        </p:nvSpPr>
        <p:spPr>
          <a:xfrm>
            <a:off x="6724603" y="6334549"/>
            <a:ext cx="1253549" cy="146194"/>
          </a:xfrm>
        </p:spPr>
        <p:txBody>
          <a:bodyPr/>
          <a:lstStyle/>
          <a:p>
            <a:r>
              <a:rPr lang="fr-FR"/>
              <a:t>interrogation BDD TELECOM / Contrôle de cartographie</a:t>
            </a:r>
            <a:endParaRPr lang="fr-FR" dirty="0"/>
          </a:p>
        </p:txBody>
      </p:sp>
      <p:sp>
        <p:nvSpPr>
          <p:cNvPr id="13" name="Espace réservé du texte 6">
            <a:extLst>
              <a:ext uri="{FF2B5EF4-FFF2-40B4-BE49-F238E27FC236}">
                <a16:creationId xmlns:a16="http://schemas.microsoft.com/office/drawing/2014/main" id="{1DEFAD6D-0974-669E-59D9-87D9E3E524D5}"/>
              </a:ext>
            </a:extLst>
          </p:cNvPr>
          <p:cNvSpPr>
            <a:spLocks noGrp="1"/>
          </p:cNvSpPr>
          <p:nvPr>
            <p:ph type="body" sz="quarter" idx="12"/>
          </p:nvPr>
        </p:nvSpPr>
        <p:spPr>
          <a:xfrm>
            <a:off x="380182" y="4682087"/>
            <a:ext cx="1289073" cy="263149"/>
          </a:xfrm>
        </p:spPr>
        <p:txBody>
          <a:bodyPr/>
          <a:lstStyle/>
          <a:p>
            <a:r>
              <a:rPr lang="fr-FR" dirty="0"/>
              <a:t>Mars 2025</a:t>
            </a:r>
          </a:p>
        </p:txBody>
      </p:sp>
      <p:sp>
        <p:nvSpPr>
          <p:cNvPr id="14" name="Espace réservé du texte 7">
            <a:extLst>
              <a:ext uri="{FF2B5EF4-FFF2-40B4-BE49-F238E27FC236}">
                <a16:creationId xmlns:a16="http://schemas.microsoft.com/office/drawing/2014/main" id="{CF76A846-B9AF-2D6F-562A-C787738115A1}"/>
              </a:ext>
            </a:extLst>
          </p:cNvPr>
          <p:cNvSpPr>
            <a:spLocks noGrp="1"/>
          </p:cNvSpPr>
          <p:nvPr>
            <p:ph type="body" sz="quarter" idx="13"/>
          </p:nvPr>
        </p:nvSpPr>
        <p:spPr>
          <a:xfrm>
            <a:off x="380182" y="4956551"/>
            <a:ext cx="987450" cy="263149"/>
          </a:xfrm>
        </p:spPr>
        <p:txBody>
          <a:bodyPr/>
          <a:lstStyle/>
          <a:p>
            <a:r>
              <a:rPr lang="fr-FR" dirty="0"/>
              <a:t>ELANDIS</a:t>
            </a:r>
          </a:p>
        </p:txBody>
      </p:sp>
      <p:pic>
        <p:nvPicPr>
          <p:cNvPr id="17" name="Espace réservé pour une image  3" descr="Une image contenant plein air, nuage, herbe, arbre&#10;&#10;Description générée automatiquement">
            <a:extLst>
              <a:ext uri="{FF2B5EF4-FFF2-40B4-BE49-F238E27FC236}">
                <a16:creationId xmlns:a16="http://schemas.microsoft.com/office/drawing/2014/main" id="{99C06744-3695-9576-12B0-EACC93DB8AAF}"/>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6972300" y="304800"/>
            <a:ext cx="5219700" cy="6105525"/>
          </a:xfrm>
          <a:prstGeom prst="rect">
            <a:avLst/>
          </a:prstGeom>
        </p:spPr>
      </p:pic>
    </p:spTree>
    <p:extLst>
      <p:ext uri="{BB962C8B-B14F-4D97-AF65-F5344CB8AC3E}">
        <p14:creationId xmlns:p14="http://schemas.microsoft.com/office/powerpoint/2010/main" val="1475543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BF915C-1182-401A-980C-B275AEC60257}"/>
              </a:ext>
            </a:extLst>
          </p:cNvPr>
          <p:cNvSpPr>
            <a:spLocks noGrp="1"/>
          </p:cNvSpPr>
          <p:nvPr>
            <p:ph type="title"/>
          </p:nvPr>
        </p:nvSpPr>
        <p:spPr>
          <a:xfrm>
            <a:off x="1228724" y="114300"/>
            <a:ext cx="10036176" cy="678789"/>
          </a:xfrm>
        </p:spPr>
        <p:txBody>
          <a:bodyPr>
            <a:noAutofit/>
          </a:bodyPr>
          <a:lstStyle/>
          <a:p>
            <a:r>
              <a:rPr lang="fr-FR" sz="2800" dirty="0">
                <a:solidFill>
                  <a:srgbClr val="004369"/>
                </a:solidFill>
              </a:rPr>
              <a:t>Outil d’interrogation BDD TELECOM / Contrôle de cartographie</a:t>
            </a:r>
          </a:p>
        </p:txBody>
      </p:sp>
      <p:sp>
        <p:nvSpPr>
          <p:cNvPr id="5" name="Espace réservé du pied de page 4">
            <a:extLst>
              <a:ext uri="{FF2B5EF4-FFF2-40B4-BE49-F238E27FC236}">
                <a16:creationId xmlns:a16="http://schemas.microsoft.com/office/drawing/2014/main" id="{1DF8AD8D-3ECD-4E30-9AAB-F9632C62D964}"/>
              </a:ext>
            </a:extLst>
          </p:cNvPr>
          <p:cNvSpPr>
            <a:spLocks noGrp="1"/>
          </p:cNvSpPr>
          <p:nvPr>
            <p:ph type="ftr" sz="quarter" idx="12"/>
          </p:nvPr>
        </p:nvSpPr>
        <p:spPr/>
        <p:txBody>
          <a:bodyPr/>
          <a:lstStyle/>
          <a:p>
            <a:r>
              <a:rPr lang="fr-FR">
                <a:solidFill>
                  <a:srgbClr val="004369"/>
                </a:solidFill>
              </a:rPr>
              <a:t>interrogation BDD TELECOM / Contrôle de cartographie</a:t>
            </a:r>
            <a:endParaRPr lang="fr-FR" dirty="0">
              <a:solidFill>
                <a:srgbClr val="004369"/>
              </a:solidFill>
            </a:endParaRPr>
          </a:p>
        </p:txBody>
      </p:sp>
      <p:sp>
        <p:nvSpPr>
          <p:cNvPr id="16" name="Espace réservé du texte 11">
            <a:extLst>
              <a:ext uri="{FF2B5EF4-FFF2-40B4-BE49-F238E27FC236}">
                <a16:creationId xmlns:a16="http://schemas.microsoft.com/office/drawing/2014/main" id="{AC73337E-E7EE-4E3C-BA0E-3D56F2448225}"/>
              </a:ext>
            </a:extLst>
          </p:cNvPr>
          <p:cNvSpPr>
            <a:spLocks noGrp="1"/>
          </p:cNvSpPr>
          <p:nvPr>
            <p:ph type="body" sz="quarter" idx="14"/>
          </p:nvPr>
        </p:nvSpPr>
        <p:spPr>
          <a:xfrm>
            <a:off x="1228724" y="1156350"/>
            <a:ext cx="9527159" cy="1267161"/>
          </a:xfrm>
        </p:spPr>
        <p:txBody>
          <a:bodyPr/>
          <a:lstStyle/>
          <a:p>
            <a:r>
              <a:rPr lang="fr-FR" sz="1800" dirty="0">
                <a:solidFill>
                  <a:srgbClr val="004369"/>
                </a:solidFill>
              </a:rPr>
              <a:t>Expression du Besoin :</a:t>
            </a:r>
          </a:p>
          <a:p>
            <a:pPr lvl="1"/>
            <a:r>
              <a:rPr lang="fr-FR" sz="1600" dirty="0">
                <a:solidFill>
                  <a:srgbClr val="004369"/>
                </a:solidFill>
              </a:rPr>
              <a:t>Disposer d’un outil partagé avec les ingénieurs Télécom pour automatiser le contrôle des cartographies remises par les délégataires, grâce au scripts développés par Seynabou </a:t>
            </a:r>
            <a:r>
              <a:rPr lang="fr-FR" sz="1600" dirty="0" err="1">
                <a:solidFill>
                  <a:srgbClr val="004369"/>
                </a:solidFill>
              </a:rPr>
              <a:t>Sougou</a:t>
            </a:r>
            <a:r>
              <a:rPr lang="fr-FR" sz="1600" dirty="0">
                <a:solidFill>
                  <a:srgbClr val="004369"/>
                </a:solidFill>
              </a:rPr>
              <a:t>, en s’appuyant sur ce qui fonctionne en local via PostgreSQL, en l’hébergeant sur un serveur SIPPEREC</a:t>
            </a:r>
          </a:p>
        </p:txBody>
      </p:sp>
      <p:sp>
        <p:nvSpPr>
          <p:cNvPr id="15" name="Espace réservé du texte 11">
            <a:extLst>
              <a:ext uri="{FF2B5EF4-FFF2-40B4-BE49-F238E27FC236}">
                <a16:creationId xmlns:a16="http://schemas.microsoft.com/office/drawing/2014/main" id="{A824A6F8-4151-D087-F762-451DAD6C2D5B}"/>
              </a:ext>
            </a:extLst>
          </p:cNvPr>
          <p:cNvSpPr txBox="1">
            <a:spLocks/>
          </p:cNvSpPr>
          <p:nvPr/>
        </p:nvSpPr>
        <p:spPr>
          <a:xfrm>
            <a:off x="1228724" y="2786772"/>
            <a:ext cx="9527159" cy="3152115"/>
          </a:xfrm>
          <a:prstGeom prst="rect">
            <a:avLst/>
          </a:prstGeom>
        </p:spPr>
        <p:txBody>
          <a:bodyPr vert="horz" wrap="square" lIns="0" tIns="0" rIns="0" bIns="0" numCol="1" spcCol="360000" rtlCol="0">
            <a:noAutofit/>
          </a:bodyPr>
          <a:lstStyle>
            <a:lvl1pPr marL="0" indent="0" algn="l" defTabSz="685800" rtl="0" eaLnBrk="1" latinLnBrk="0" hangingPunct="1">
              <a:lnSpc>
                <a:spcPct val="95000"/>
              </a:lnSpc>
              <a:spcBef>
                <a:spcPts val="1200"/>
              </a:spcBef>
              <a:spcAft>
                <a:spcPts val="800"/>
              </a:spcAft>
              <a:buFont typeface="Arial" panose="020B0604020202020204" pitchFamily="34" charset="0"/>
              <a:buNone/>
              <a:defRPr sz="1100" b="1" kern="1200" cap="all" spc="-50" baseline="0">
                <a:solidFill>
                  <a:schemeClr val="tx1"/>
                </a:solidFill>
                <a:latin typeface="+mj-lt"/>
                <a:ea typeface="+mn-ea"/>
                <a:cs typeface="+mn-cs"/>
              </a:defRPr>
            </a:lvl1pPr>
            <a:lvl2pPr marL="0" indent="252000" algn="l" defTabSz="685800" rtl="0" eaLnBrk="1" latinLnBrk="0" hangingPunct="1">
              <a:lnSpc>
                <a:spcPct val="95000"/>
              </a:lnSpc>
              <a:spcBef>
                <a:spcPts val="600"/>
              </a:spcBef>
              <a:spcAft>
                <a:spcPts val="0"/>
              </a:spcAft>
              <a:buFont typeface="Arial" panose="020B0604020202020204" pitchFamily="34" charset="0"/>
              <a:buNone/>
              <a:defRPr sz="1200" kern="1200" spc="30" baseline="0">
                <a:solidFill>
                  <a:schemeClr val="tx1"/>
                </a:solidFill>
                <a:latin typeface="+mj-lt"/>
                <a:ea typeface="+mn-ea"/>
                <a:cs typeface="+mn-cs"/>
              </a:defRPr>
            </a:lvl2pPr>
            <a:lvl3pPr marL="447675" indent="-195263" algn="l" defTabSz="685800" rtl="0" eaLnBrk="1" latinLnBrk="0" hangingPunct="1">
              <a:lnSpc>
                <a:spcPct val="95000"/>
              </a:lnSpc>
              <a:spcBef>
                <a:spcPts val="600"/>
              </a:spcBef>
              <a:spcAft>
                <a:spcPts val="0"/>
              </a:spcAft>
              <a:buClr>
                <a:schemeClr val="tx1"/>
              </a:buClr>
              <a:buFont typeface="Times New Roman" panose="02020603050405020304" pitchFamily="18" charset="0"/>
              <a:buChar char="●"/>
              <a:defRPr sz="1200" kern="1200" spc="30" baseline="0">
                <a:solidFill>
                  <a:schemeClr val="tx1"/>
                </a:solidFill>
                <a:latin typeface="+mj-lt"/>
                <a:ea typeface="+mn-ea"/>
                <a:cs typeface="+mn-cs"/>
              </a:defRPr>
            </a:lvl3pPr>
            <a:lvl4pPr marL="677863" indent="-236538" algn="l" defTabSz="685800" rtl="0" eaLnBrk="1" latinLnBrk="0" hangingPunct="1">
              <a:lnSpc>
                <a:spcPct val="95000"/>
              </a:lnSpc>
              <a:spcBef>
                <a:spcPts val="600"/>
              </a:spcBef>
              <a:spcAft>
                <a:spcPts val="0"/>
              </a:spcAft>
              <a:buClr>
                <a:schemeClr val="tx1"/>
              </a:buClr>
              <a:buFont typeface="Times New Roman" panose="02020603050405020304" pitchFamily="18" charset="0"/>
              <a:buChar char="→"/>
              <a:defRPr sz="1200" kern="1200" spc="30" baseline="0">
                <a:solidFill>
                  <a:schemeClr val="tx1"/>
                </a:solidFill>
                <a:latin typeface="+mj-lt"/>
                <a:ea typeface="+mn-ea"/>
                <a:cs typeface="+mn-cs"/>
              </a:defRPr>
            </a:lvl4pPr>
            <a:lvl5pPr marL="685800" indent="0" algn="l" defTabSz="685800" rtl="0" eaLnBrk="1" latinLnBrk="0" hangingPunct="1">
              <a:lnSpc>
                <a:spcPct val="95000"/>
              </a:lnSpc>
              <a:spcBef>
                <a:spcPts val="600"/>
              </a:spcBef>
              <a:spcAft>
                <a:spcPts val="0"/>
              </a:spcAft>
              <a:buFont typeface="Arial" panose="020B0604020202020204" pitchFamily="34" charset="0"/>
              <a:buNone/>
              <a:defRPr sz="1000" kern="1200" spc="30" baseline="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fr-FR" sz="1800" dirty="0">
                <a:solidFill>
                  <a:srgbClr val="004369"/>
                </a:solidFill>
              </a:rPr>
              <a:t>Constat et proposition :</a:t>
            </a:r>
          </a:p>
          <a:p>
            <a:pPr marL="285750" lvl="1" indent="-285750">
              <a:buFontTx/>
              <a:buChar char="-"/>
            </a:pPr>
            <a:r>
              <a:rPr lang="fr-FR" sz="1600" dirty="0">
                <a:solidFill>
                  <a:srgbClr val="004369"/>
                </a:solidFill>
              </a:rPr>
              <a:t>Le SIPPEREC dispose d’un serveur virtualisé SIPSSIG001 sous Windows 2022, avec base de données PostgreSQL.</a:t>
            </a:r>
          </a:p>
          <a:p>
            <a:pPr marL="285750" lvl="1" indent="-285750">
              <a:buFontTx/>
              <a:buChar char="-"/>
            </a:pPr>
            <a:r>
              <a:rPr lang="fr-FR" sz="1600" dirty="0">
                <a:solidFill>
                  <a:srgbClr val="004369"/>
                </a:solidFill>
              </a:rPr>
              <a:t>Seynabou a développé en local un script avec </a:t>
            </a:r>
            <a:r>
              <a:rPr lang="fr-FR" sz="1600" dirty="0" err="1">
                <a:solidFill>
                  <a:srgbClr val="004369"/>
                </a:solidFill>
              </a:rPr>
              <a:t>VisualStudio</a:t>
            </a:r>
            <a:r>
              <a:rPr lang="fr-FR" sz="1600" dirty="0">
                <a:solidFill>
                  <a:srgbClr val="004369"/>
                </a:solidFill>
              </a:rPr>
              <a:t> Code, utilisant Python pour interroger la base de données, et Flask pour fournir le service de publication de la page HTML</a:t>
            </a:r>
          </a:p>
          <a:p>
            <a:pPr marL="285750" lvl="1" indent="-285750">
              <a:buFontTx/>
              <a:buChar char="-"/>
            </a:pPr>
            <a:r>
              <a:rPr lang="fr-FR" sz="1600" dirty="0">
                <a:solidFill>
                  <a:srgbClr val="004369"/>
                </a:solidFill>
              </a:rPr>
              <a:t>Elandis propose de fournir un nouveau serveur virtualisé pour héberger les outils nécessaires, et fournir l’accès sur le réseau local du SIPPEREC ou par VPN à la page au format HTML pour l’interrogation de la base de données. Seynabou pourra y adapter son code.</a:t>
            </a:r>
          </a:p>
        </p:txBody>
      </p:sp>
    </p:spTree>
    <p:extLst>
      <p:ext uri="{BB962C8B-B14F-4D97-AF65-F5344CB8AC3E}">
        <p14:creationId xmlns:p14="http://schemas.microsoft.com/office/powerpoint/2010/main" val="302979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D765B9-CB61-BE43-BFCE-9D6FE4ABA01F}"/>
            </a:ext>
          </a:extLst>
        </p:cNvPr>
        <p:cNvGrpSpPr/>
        <p:nvPr/>
      </p:nvGrpSpPr>
      <p:grpSpPr>
        <a:xfrm>
          <a:off x="0" y="0"/>
          <a:ext cx="0" cy="0"/>
          <a:chOff x="0" y="0"/>
          <a:chExt cx="0" cy="0"/>
        </a:xfrm>
      </p:grpSpPr>
      <p:pic>
        <p:nvPicPr>
          <p:cNvPr id="7" name="Image 6">
            <a:extLst>
              <a:ext uri="{FF2B5EF4-FFF2-40B4-BE49-F238E27FC236}">
                <a16:creationId xmlns:a16="http://schemas.microsoft.com/office/drawing/2014/main" id="{4213B6EE-E9BF-A73C-0327-74206594331C}"/>
              </a:ext>
            </a:extLst>
          </p:cNvPr>
          <p:cNvPicPr>
            <a:picLocks noChangeAspect="1"/>
          </p:cNvPicPr>
          <p:nvPr/>
        </p:nvPicPr>
        <p:blipFill>
          <a:blip r:embed="rId3">
            <a:alphaModFix amt="50000"/>
          </a:blip>
          <a:srcRect l="724" t="1634" r="724" b="2008"/>
          <a:stretch/>
        </p:blipFill>
        <p:spPr>
          <a:xfrm>
            <a:off x="4145004" y="2278777"/>
            <a:ext cx="2595690" cy="18885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Image 3">
            <a:extLst>
              <a:ext uri="{FF2B5EF4-FFF2-40B4-BE49-F238E27FC236}">
                <a16:creationId xmlns:a16="http://schemas.microsoft.com/office/drawing/2014/main" id="{6AFC63E7-2C39-E481-845E-EF97F63ABAF2}"/>
              </a:ext>
            </a:extLst>
          </p:cNvPr>
          <p:cNvPicPr>
            <a:picLocks noChangeAspect="1"/>
          </p:cNvPicPr>
          <p:nvPr/>
        </p:nvPicPr>
        <p:blipFill>
          <a:blip r:embed="rId4"/>
          <a:stretch>
            <a:fillRect/>
          </a:stretch>
        </p:blipFill>
        <p:spPr>
          <a:xfrm>
            <a:off x="1228457" y="2296455"/>
            <a:ext cx="2595690" cy="18708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re 1">
            <a:extLst>
              <a:ext uri="{FF2B5EF4-FFF2-40B4-BE49-F238E27FC236}">
                <a16:creationId xmlns:a16="http://schemas.microsoft.com/office/drawing/2014/main" id="{416D351C-F214-EA3C-4978-06AF7C55AF0C}"/>
              </a:ext>
            </a:extLst>
          </p:cNvPr>
          <p:cNvSpPr>
            <a:spLocks noGrp="1"/>
          </p:cNvSpPr>
          <p:nvPr>
            <p:ph type="title"/>
          </p:nvPr>
        </p:nvSpPr>
        <p:spPr>
          <a:xfrm>
            <a:off x="1228724" y="114300"/>
            <a:ext cx="10036176" cy="678789"/>
          </a:xfrm>
        </p:spPr>
        <p:txBody>
          <a:bodyPr>
            <a:noAutofit/>
          </a:bodyPr>
          <a:lstStyle/>
          <a:p>
            <a:r>
              <a:rPr lang="fr-FR" sz="2800" dirty="0">
                <a:solidFill>
                  <a:srgbClr val="004369"/>
                </a:solidFill>
              </a:rPr>
              <a:t>Outil d’interrogation BDD TELECOM / Contrôle de cartographie</a:t>
            </a:r>
          </a:p>
        </p:txBody>
      </p:sp>
      <p:sp>
        <p:nvSpPr>
          <p:cNvPr id="5" name="Espace réservé du pied de page 4">
            <a:extLst>
              <a:ext uri="{FF2B5EF4-FFF2-40B4-BE49-F238E27FC236}">
                <a16:creationId xmlns:a16="http://schemas.microsoft.com/office/drawing/2014/main" id="{54FA3D49-CACF-9DD5-4126-1D491F01324C}"/>
              </a:ext>
            </a:extLst>
          </p:cNvPr>
          <p:cNvSpPr>
            <a:spLocks noGrp="1"/>
          </p:cNvSpPr>
          <p:nvPr>
            <p:ph type="ftr" sz="quarter" idx="12"/>
          </p:nvPr>
        </p:nvSpPr>
        <p:spPr/>
        <p:txBody>
          <a:bodyPr/>
          <a:lstStyle/>
          <a:p>
            <a:r>
              <a:rPr lang="fr-FR">
                <a:solidFill>
                  <a:srgbClr val="004369"/>
                </a:solidFill>
              </a:rPr>
              <a:t>interrogation BDD TELECOM / Contrôle de cartographie</a:t>
            </a:r>
            <a:endParaRPr lang="fr-FR" dirty="0">
              <a:solidFill>
                <a:srgbClr val="004369"/>
              </a:solidFill>
            </a:endParaRPr>
          </a:p>
        </p:txBody>
      </p:sp>
      <p:pic>
        <p:nvPicPr>
          <p:cNvPr id="11" name="Graphique 10" descr="Serveur avec un remplissage uni">
            <a:extLst>
              <a:ext uri="{FF2B5EF4-FFF2-40B4-BE49-F238E27FC236}">
                <a16:creationId xmlns:a16="http://schemas.microsoft.com/office/drawing/2014/main" id="{24D0074F-1AE1-8A9D-BAAA-12BFFD14244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60480" y="2278777"/>
            <a:ext cx="1732010" cy="1732010"/>
          </a:xfrm>
          <a:prstGeom prst="rect">
            <a:avLst/>
          </a:prstGeom>
        </p:spPr>
      </p:pic>
      <p:pic>
        <p:nvPicPr>
          <p:cNvPr id="12" name="Graphique 11" descr="Serveur avec un remplissage uni">
            <a:extLst>
              <a:ext uri="{FF2B5EF4-FFF2-40B4-BE49-F238E27FC236}">
                <a16:creationId xmlns:a16="http://schemas.microsoft.com/office/drawing/2014/main" id="{3C835D3F-D235-EE4F-4A41-774C43B5C2F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30928" y="2278777"/>
            <a:ext cx="1732010" cy="1732010"/>
          </a:xfrm>
          <a:prstGeom prst="rect">
            <a:avLst/>
          </a:prstGeom>
        </p:spPr>
      </p:pic>
      <p:sp>
        <p:nvSpPr>
          <p:cNvPr id="13" name="ZoneTexte 12">
            <a:extLst>
              <a:ext uri="{FF2B5EF4-FFF2-40B4-BE49-F238E27FC236}">
                <a16:creationId xmlns:a16="http://schemas.microsoft.com/office/drawing/2014/main" id="{90393A0A-D15E-E8DC-3D66-F2BD1CAFD2D9}"/>
              </a:ext>
            </a:extLst>
          </p:cNvPr>
          <p:cNvSpPr txBox="1"/>
          <p:nvPr/>
        </p:nvSpPr>
        <p:spPr>
          <a:xfrm>
            <a:off x="1247408" y="3893752"/>
            <a:ext cx="2558153" cy="584775"/>
          </a:xfrm>
          <a:prstGeom prst="rect">
            <a:avLst/>
          </a:prstGeom>
          <a:noFill/>
        </p:spPr>
        <p:txBody>
          <a:bodyPr wrap="square" lIns="0" tIns="0" rIns="0" bIns="0" rtlCol="0">
            <a:spAutoFit/>
          </a:bodyPr>
          <a:lstStyle/>
          <a:p>
            <a:pPr algn="ctr"/>
            <a:r>
              <a:rPr lang="fr-FR" b="1" dirty="0"/>
              <a:t>SIPSIG001</a:t>
            </a:r>
          </a:p>
          <a:p>
            <a:pPr algn="ctr"/>
            <a:r>
              <a:rPr lang="fr-FR" sz="1000" dirty="0"/>
              <a:t>10.0.100.200</a:t>
            </a:r>
          </a:p>
          <a:p>
            <a:pPr algn="ctr"/>
            <a:r>
              <a:rPr lang="fr-FR" sz="1000" dirty="0"/>
              <a:t>BDD PostgreSQL SIG</a:t>
            </a:r>
          </a:p>
        </p:txBody>
      </p:sp>
      <p:sp>
        <p:nvSpPr>
          <p:cNvPr id="14" name="ZoneTexte 13">
            <a:extLst>
              <a:ext uri="{FF2B5EF4-FFF2-40B4-BE49-F238E27FC236}">
                <a16:creationId xmlns:a16="http://schemas.microsoft.com/office/drawing/2014/main" id="{30D1E617-2579-777F-8066-B7562C1FA35C}"/>
              </a:ext>
            </a:extLst>
          </p:cNvPr>
          <p:cNvSpPr txBox="1"/>
          <p:nvPr/>
        </p:nvSpPr>
        <p:spPr>
          <a:xfrm>
            <a:off x="4117856" y="3893752"/>
            <a:ext cx="2558153" cy="584775"/>
          </a:xfrm>
          <a:prstGeom prst="rect">
            <a:avLst/>
          </a:prstGeom>
          <a:noFill/>
        </p:spPr>
        <p:txBody>
          <a:bodyPr wrap="square" lIns="0" tIns="0" rIns="0" bIns="0" rtlCol="0">
            <a:spAutoFit/>
          </a:bodyPr>
          <a:lstStyle/>
          <a:p>
            <a:pPr algn="ctr"/>
            <a:r>
              <a:rPr lang="fr-FR" b="1" dirty="0"/>
              <a:t>SIPSIG002</a:t>
            </a:r>
          </a:p>
          <a:p>
            <a:pPr algn="ctr"/>
            <a:r>
              <a:rPr lang="fr-FR" sz="1000" dirty="0"/>
              <a:t>10.0.100.201</a:t>
            </a:r>
          </a:p>
          <a:p>
            <a:pPr algn="ctr"/>
            <a:r>
              <a:rPr lang="fr-FR" sz="1000" dirty="0"/>
              <a:t>Outil Python/Flask</a:t>
            </a:r>
          </a:p>
        </p:txBody>
      </p:sp>
      <p:sp>
        <p:nvSpPr>
          <p:cNvPr id="15" name="Flèche : double flèche horizontale 14">
            <a:extLst>
              <a:ext uri="{FF2B5EF4-FFF2-40B4-BE49-F238E27FC236}">
                <a16:creationId xmlns:a16="http://schemas.microsoft.com/office/drawing/2014/main" id="{988BF639-9F00-28F0-7EA9-77C4B411F360}"/>
              </a:ext>
            </a:extLst>
          </p:cNvPr>
          <p:cNvSpPr/>
          <p:nvPr/>
        </p:nvSpPr>
        <p:spPr>
          <a:xfrm>
            <a:off x="3200932" y="2971922"/>
            <a:ext cx="1518657" cy="502108"/>
          </a:xfrm>
          <a:prstGeom prst="lef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fr-FR" sz="1200" dirty="0" err="1"/>
          </a:p>
        </p:txBody>
      </p:sp>
      <p:sp>
        <p:nvSpPr>
          <p:cNvPr id="17" name="Flèche : droite 16">
            <a:extLst>
              <a:ext uri="{FF2B5EF4-FFF2-40B4-BE49-F238E27FC236}">
                <a16:creationId xmlns:a16="http://schemas.microsoft.com/office/drawing/2014/main" id="{AFBC9F43-15CB-540C-4E50-E19FB6BD7B7B}"/>
              </a:ext>
            </a:extLst>
          </p:cNvPr>
          <p:cNvSpPr/>
          <p:nvPr/>
        </p:nvSpPr>
        <p:spPr>
          <a:xfrm>
            <a:off x="6114298" y="2971922"/>
            <a:ext cx="1468034" cy="50210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fr-FR" sz="1200" dirty="0" err="1"/>
          </a:p>
        </p:txBody>
      </p:sp>
      <p:grpSp>
        <p:nvGrpSpPr>
          <p:cNvPr id="22" name="Groupe 21">
            <a:extLst>
              <a:ext uri="{FF2B5EF4-FFF2-40B4-BE49-F238E27FC236}">
                <a16:creationId xmlns:a16="http://schemas.microsoft.com/office/drawing/2014/main" id="{8C7C0892-CF43-DCA7-153B-CCBD252EAE93}"/>
              </a:ext>
            </a:extLst>
          </p:cNvPr>
          <p:cNvGrpSpPr/>
          <p:nvPr/>
        </p:nvGrpSpPr>
        <p:grpSpPr>
          <a:xfrm>
            <a:off x="7207261" y="1209015"/>
            <a:ext cx="3834493" cy="3834493"/>
            <a:chOff x="7207261" y="1209015"/>
            <a:chExt cx="3834493" cy="3834493"/>
          </a:xfrm>
        </p:grpSpPr>
        <p:pic>
          <p:nvPicPr>
            <p:cNvPr id="19" name="Graphique 18" descr="Ordinateur portable avec un remplissage uni">
              <a:extLst>
                <a:ext uri="{FF2B5EF4-FFF2-40B4-BE49-F238E27FC236}">
                  <a16:creationId xmlns:a16="http://schemas.microsoft.com/office/drawing/2014/main" id="{F6262D61-8D8F-FFBB-71EC-574D35F259B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07261" y="1209015"/>
              <a:ext cx="3834493" cy="3834493"/>
            </a:xfrm>
            <a:prstGeom prst="rect">
              <a:avLst/>
            </a:prstGeom>
          </p:spPr>
        </p:pic>
        <p:pic>
          <p:nvPicPr>
            <p:cNvPr id="21" name="Image 20">
              <a:extLst>
                <a:ext uri="{FF2B5EF4-FFF2-40B4-BE49-F238E27FC236}">
                  <a16:creationId xmlns:a16="http://schemas.microsoft.com/office/drawing/2014/main" id="{C4D523E4-CD01-83A5-426D-20469BE33E10}"/>
                </a:ext>
              </a:extLst>
            </p:cNvPr>
            <p:cNvPicPr>
              <a:picLocks noChangeAspect="1"/>
            </p:cNvPicPr>
            <p:nvPr/>
          </p:nvPicPr>
          <p:blipFill>
            <a:blip r:embed="rId9"/>
            <a:srcRect l="1968"/>
            <a:stretch/>
          </p:blipFill>
          <p:spPr>
            <a:xfrm>
              <a:off x="7859059" y="2151524"/>
              <a:ext cx="2534023" cy="1607671"/>
            </a:xfrm>
            <a:prstGeom prst="rect">
              <a:avLst/>
            </a:prstGeom>
          </p:spPr>
          <p:style>
            <a:lnRef idx="2">
              <a:schemeClr val="accent2">
                <a:shade val="15000"/>
              </a:schemeClr>
            </a:lnRef>
            <a:fillRef idx="1">
              <a:schemeClr val="accent2"/>
            </a:fillRef>
            <a:effectRef idx="0">
              <a:schemeClr val="accent2"/>
            </a:effectRef>
            <a:fontRef idx="minor">
              <a:schemeClr val="lt1"/>
            </a:fontRef>
          </p:style>
        </p:pic>
      </p:grpSp>
      <p:sp>
        <p:nvSpPr>
          <p:cNvPr id="24" name="ZoneTexte 23">
            <a:extLst>
              <a:ext uri="{FF2B5EF4-FFF2-40B4-BE49-F238E27FC236}">
                <a16:creationId xmlns:a16="http://schemas.microsoft.com/office/drawing/2014/main" id="{0905916F-8652-BE8F-1717-E3551BAB1DFE}"/>
              </a:ext>
            </a:extLst>
          </p:cNvPr>
          <p:cNvSpPr txBox="1"/>
          <p:nvPr/>
        </p:nvSpPr>
        <p:spPr>
          <a:xfrm>
            <a:off x="7600507" y="4306519"/>
            <a:ext cx="3048000" cy="523220"/>
          </a:xfrm>
          <a:prstGeom prst="rect">
            <a:avLst/>
          </a:prstGeom>
          <a:noFill/>
        </p:spPr>
        <p:txBody>
          <a:bodyPr wrap="square">
            <a:spAutoFit/>
          </a:bodyPr>
          <a:lstStyle/>
          <a:p>
            <a:pPr algn="ctr"/>
            <a:r>
              <a:rPr lang="fr-FR" sz="1400" dirty="0"/>
              <a:t>Accès WEB sur LAN ou VPN</a:t>
            </a:r>
          </a:p>
          <a:p>
            <a:pPr algn="ctr"/>
            <a:r>
              <a:rPr lang="fr-FR" sz="1400" dirty="0"/>
              <a:t>http://10.0.100.201:5000</a:t>
            </a:r>
          </a:p>
        </p:txBody>
      </p:sp>
    </p:spTree>
    <p:extLst>
      <p:ext uri="{BB962C8B-B14F-4D97-AF65-F5344CB8AC3E}">
        <p14:creationId xmlns:p14="http://schemas.microsoft.com/office/powerpoint/2010/main" val="168562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FE3AC-37DE-6221-651C-46B7CF251E8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4147EC5-C55C-2038-5E9F-1B765B0D2595}"/>
              </a:ext>
            </a:extLst>
          </p:cNvPr>
          <p:cNvSpPr>
            <a:spLocks noGrp="1"/>
          </p:cNvSpPr>
          <p:nvPr>
            <p:ph type="title"/>
          </p:nvPr>
        </p:nvSpPr>
        <p:spPr>
          <a:xfrm>
            <a:off x="1228724" y="114300"/>
            <a:ext cx="10036176" cy="678789"/>
          </a:xfrm>
        </p:spPr>
        <p:txBody>
          <a:bodyPr>
            <a:noAutofit/>
          </a:bodyPr>
          <a:lstStyle/>
          <a:p>
            <a:r>
              <a:rPr lang="fr-FR" sz="2800" dirty="0">
                <a:solidFill>
                  <a:srgbClr val="004369"/>
                </a:solidFill>
              </a:rPr>
              <a:t>Outil d’interrogation BDD TELECOM / Contrôle de cartographie</a:t>
            </a:r>
          </a:p>
        </p:txBody>
      </p:sp>
      <p:sp>
        <p:nvSpPr>
          <p:cNvPr id="5" name="Espace réservé du pied de page 4">
            <a:extLst>
              <a:ext uri="{FF2B5EF4-FFF2-40B4-BE49-F238E27FC236}">
                <a16:creationId xmlns:a16="http://schemas.microsoft.com/office/drawing/2014/main" id="{C22861E3-1AFB-D625-7933-1503363C3933}"/>
              </a:ext>
            </a:extLst>
          </p:cNvPr>
          <p:cNvSpPr>
            <a:spLocks noGrp="1"/>
          </p:cNvSpPr>
          <p:nvPr>
            <p:ph type="ftr" sz="quarter" idx="12"/>
          </p:nvPr>
        </p:nvSpPr>
        <p:spPr/>
        <p:txBody>
          <a:bodyPr/>
          <a:lstStyle/>
          <a:p>
            <a:r>
              <a:rPr lang="fr-FR">
                <a:solidFill>
                  <a:srgbClr val="004369"/>
                </a:solidFill>
              </a:rPr>
              <a:t>interrogation BDD TELECOM / Contrôle de cartographie</a:t>
            </a:r>
            <a:endParaRPr lang="fr-FR" dirty="0">
              <a:solidFill>
                <a:srgbClr val="004369"/>
              </a:solidFill>
            </a:endParaRPr>
          </a:p>
        </p:txBody>
      </p:sp>
      <p:sp>
        <p:nvSpPr>
          <p:cNvPr id="16" name="Espace réservé du texte 11">
            <a:extLst>
              <a:ext uri="{FF2B5EF4-FFF2-40B4-BE49-F238E27FC236}">
                <a16:creationId xmlns:a16="http://schemas.microsoft.com/office/drawing/2014/main" id="{CF8AC729-9648-B0B8-52C2-9CDDB882DEB7}"/>
              </a:ext>
            </a:extLst>
          </p:cNvPr>
          <p:cNvSpPr>
            <a:spLocks noGrp="1"/>
          </p:cNvSpPr>
          <p:nvPr>
            <p:ph type="body" sz="quarter" idx="14"/>
          </p:nvPr>
        </p:nvSpPr>
        <p:spPr>
          <a:xfrm>
            <a:off x="1228724" y="1156350"/>
            <a:ext cx="9527159" cy="1267161"/>
          </a:xfrm>
        </p:spPr>
        <p:txBody>
          <a:bodyPr/>
          <a:lstStyle/>
          <a:p>
            <a:r>
              <a:rPr lang="fr-FR" sz="1800" dirty="0">
                <a:solidFill>
                  <a:srgbClr val="004369"/>
                </a:solidFill>
              </a:rPr>
              <a:t>Descriptif technique</a:t>
            </a:r>
          </a:p>
          <a:p>
            <a:pPr lvl="1"/>
            <a:r>
              <a:rPr lang="fr-FR" sz="1600" dirty="0">
                <a:solidFill>
                  <a:srgbClr val="004369"/>
                </a:solidFill>
              </a:rPr>
              <a:t>SIPSSIG002 :</a:t>
            </a:r>
          </a:p>
          <a:p>
            <a:pPr marL="285750" lvl="1" indent="-285750">
              <a:buFontTx/>
              <a:buChar char="-"/>
            </a:pPr>
            <a:r>
              <a:rPr lang="fr-FR" sz="1600" dirty="0">
                <a:solidFill>
                  <a:srgbClr val="004369"/>
                </a:solidFill>
              </a:rPr>
              <a:t>IP : 10.0.100.201</a:t>
            </a:r>
          </a:p>
          <a:p>
            <a:pPr marL="285750" lvl="1" indent="-285750">
              <a:buFontTx/>
              <a:buChar char="-"/>
            </a:pPr>
            <a:r>
              <a:rPr lang="fr-FR" sz="1600" dirty="0">
                <a:solidFill>
                  <a:srgbClr val="004369"/>
                </a:solidFill>
              </a:rPr>
              <a:t>Windows Serveur 2022 (hors AD) virtualisé sur infra SIPPEREC, 12Go RAM 300Go stockage</a:t>
            </a:r>
          </a:p>
          <a:p>
            <a:pPr marL="285750" lvl="1" indent="-285750">
              <a:buFontTx/>
              <a:buChar char="-"/>
            </a:pPr>
            <a:r>
              <a:rPr lang="fr-FR" sz="1600" dirty="0">
                <a:solidFill>
                  <a:srgbClr val="004369"/>
                </a:solidFill>
              </a:rPr>
              <a:t>Sauvegarde VEEAM quotidienne de la VM</a:t>
            </a:r>
          </a:p>
          <a:p>
            <a:pPr marL="285750" lvl="1" indent="-285750">
              <a:buFontTx/>
              <a:buChar char="-"/>
            </a:pPr>
            <a:r>
              <a:rPr lang="fr-FR" sz="1600" dirty="0">
                <a:solidFill>
                  <a:srgbClr val="004369"/>
                </a:solidFill>
              </a:rPr>
              <a:t>Outils installés : Visual Studio Code, Anaconda, Python, Git</a:t>
            </a:r>
          </a:p>
          <a:p>
            <a:pPr marL="285750" lvl="1" indent="-285750">
              <a:buFontTx/>
              <a:buChar char="-"/>
            </a:pPr>
            <a:r>
              <a:rPr lang="fr-FR" sz="1600" dirty="0">
                <a:solidFill>
                  <a:srgbClr val="004369"/>
                </a:solidFill>
              </a:rPr>
              <a:t>Administration en bureau à distance</a:t>
            </a:r>
          </a:p>
        </p:txBody>
      </p:sp>
    </p:spTree>
    <p:extLst>
      <p:ext uri="{BB962C8B-B14F-4D97-AF65-F5344CB8AC3E}">
        <p14:creationId xmlns:p14="http://schemas.microsoft.com/office/powerpoint/2010/main" val="1146834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BFB42-5F22-762E-9692-88646036E86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E86D7A1-E731-8EF9-2EB2-A4AD64D2CD4B}"/>
              </a:ext>
            </a:extLst>
          </p:cNvPr>
          <p:cNvSpPr>
            <a:spLocks noGrp="1"/>
          </p:cNvSpPr>
          <p:nvPr>
            <p:ph type="title"/>
          </p:nvPr>
        </p:nvSpPr>
        <p:spPr>
          <a:xfrm>
            <a:off x="1228724" y="114300"/>
            <a:ext cx="10036176" cy="678789"/>
          </a:xfrm>
        </p:spPr>
        <p:txBody>
          <a:bodyPr>
            <a:noAutofit/>
          </a:bodyPr>
          <a:lstStyle/>
          <a:p>
            <a:r>
              <a:rPr lang="fr-FR" sz="2800" dirty="0">
                <a:solidFill>
                  <a:srgbClr val="004369"/>
                </a:solidFill>
              </a:rPr>
              <a:t>RACI</a:t>
            </a:r>
          </a:p>
        </p:txBody>
      </p:sp>
      <p:sp>
        <p:nvSpPr>
          <p:cNvPr id="5" name="Espace réservé du pied de page 4">
            <a:extLst>
              <a:ext uri="{FF2B5EF4-FFF2-40B4-BE49-F238E27FC236}">
                <a16:creationId xmlns:a16="http://schemas.microsoft.com/office/drawing/2014/main" id="{72C7116E-9829-F01E-4711-6447951EAC29}"/>
              </a:ext>
            </a:extLst>
          </p:cNvPr>
          <p:cNvSpPr>
            <a:spLocks noGrp="1"/>
          </p:cNvSpPr>
          <p:nvPr>
            <p:ph type="ftr" sz="quarter" idx="12"/>
          </p:nvPr>
        </p:nvSpPr>
        <p:spPr/>
        <p:txBody>
          <a:bodyPr/>
          <a:lstStyle/>
          <a:p>
            <a:r>
              <a:rPr lang="fr-FR">
                <a:solidFill>
                  <a:srgbClr val="004369"/>
                </a:solidFill>
              </a:rPr>
              <a:t>interrogation BDD TELECOM / Contrôle de cartographie</a:t>
            </a:r>
            <a:endParaRPr lang="fr-FR" dirty="0">
              <a:solidFill>
                <a:srgbClr val="004369"/>
              </a:solidFill>
            </a:endParaRPr>
          </a:p>
        </p:txBody>
      </p:sp>
      <p:graphicFrame>
        <p:nvGraphicFramePr>
          <p:cNvPr id="6" name="Tableau 5">
            <a:extLst>
              <a:ext uri="{FF2B5EF4-FFF2-40B4-BE49-F238E27FC236}">
                <a16:creationId xmlns:a16="http://schemas.microsoft.com/office/drawing/2014/main" id="{35A80A0B-07CD-C129-E2C2-6600AC0A901C}"/>
              </a:ext>
            </a:extLst>
          </p:cNvPr>
          <p:cNvGraphicFramePr>
            <a:graphicFrameLocks noGrp="1"/>
          </p:cNvGraphicFramePr>
          <p:nvPr>
            <p:extLst>
              <p:ext uri="{D42A27DB-BD31-4B8C-83A1-F6EECF244321}">
                <p14:modId xmlns:p14="http://schemas.microsoft.com/office/powerpoint/2010/main" val="2592760786"/>
              </p:ext>
            </p:extLst>
          </p:nvPr>
        </p:nvGraphicFramePr>
        <p:xfrm>
          <a:off x="1228725" y="1275120"/>
          <a:ext cx="9336668" cy="3901448"/>
        </p:xfrm>
        <a:graphic>
          <a:graphicData uri="http://schemas.openxmlformats.org/drawingml/2006/table">
            <a:tbl>
              <a:tblPr/>
              <a:tblGrid>
                <a:gridCol w="3202231">
                  <a:extLst>
                    <a:ext uri="{9D8B030D-6E8A-4147-A177-3AD203B41FA5}">
                      <a16:colId xmlns:a16="http://schemas.microsoft.com/office/drawing/2014/main" val="2408428208"/>
                    </a:ext>
                  </a:extLst>
                </a:gridCol>
                <a:gridCol w="1451156">
                  <a:extLst>
                    <a:ext uri="{9D8B030D-6E8A-4147-A177-3AD203B41FA5}">
                      <a16:colId xmlns:a16="http://schemas.microsoft.com/office/drawing/2014/main" val="3609111324"/>
                    </a:ext>
                  </a:extLst>
                </a:gridCol>
                <a:gridCol w="1671029">
                  <a:extLst>
                    <a:ext uri="{9D8B030D-6E8A-4147-A177-3AD203B41FA5}">
                      <a16:colId xmlns:a16="http://schemas.microsoft.com/office/drawing/2014/main" val="1707672036"/>
                    </a:ext>
                  </a:extLst>
                </a:gridCol>
                <a:gridCol w="1440163">
                  <a:extLst>
                    <a:ext uri="{9D8B030D-6E8A-4147-A177-3AD203B41FA5}">
                      <a16:colId xmlns:a16="http://schemas.microsoft.com/office/drawing/2014/main" val="2631570347"/>
                    </a:ext>
                  </a:extLst>
                </a:gridCol>
                <a:gridCol w="1572089">
                  <a:extLst>
                    <a:ext uri="{9D8B030D-6E8A-4147-A177-3AD203B41FA5}">
                      <a16:colId xmlns:a16="http://schemas.microsoft.com/office/drawing/2014/main" val="3706101161"/>
                    </a:ext>
                  </a:extLst>
                </a:gridCol>
              </a:tblGrid>
              <a:tr h="235079">
                <a:tc>
                  <a:txBody>
                    <a:bodyPr/>
                    <a:lstStyle/>
                    <a:p>
                      <a:pPr algn="ctr" rtl="0" fontAlgn="base"/>
                      <a:r>
                        <a:rPr lang="fr-FR" sz="1200" b="1" i="0" dirty="0">
                          <a:effectLst/>
                          <a:latin typeface="Calibri" panose="020F0502020204030204" pitchFamily="34" charset="0"/>
                        </a:rPr>
                        <a:t>Tâche / Activité</a:t>
                      </a:r>
                      <a:r>
                        <a:rPr lang="fr-FR" sz="1200" b="0" i="0" dirty="0">
                          <a:effectLst/>
                          <a:latin typeface="Calibri" panose="020F0502020204030204" pitchFamily="34" charset="0"/>
                        </a:rPr>
                        <a:t> </a:t>
                      </a:r>
                      <a:endParaRPr lang="fr-FR" sz="12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200" b="1" i="0">
                          <a:effectLst/>
                          <a:latin typeface="Calibri" panose="020F0502020204030204" pitchFamily="34" charset="0"/>
                        </a:rPr>
                        <a:t>Responsable (R)</a:t>
                      </a:r>
                      <a:r>
                        <a:rPr lang="fr-FR" sz="1200" b="0" i="0">
                          <a:effectLst/>
                          <a:latin typeface="Calibri" panose="020F0502020204030204" pitchFamily="34" charset="0"/>
                        </a:rPr>
                        <a:t> </a:t>
                      </a:r>
                      <a:endParaRPr lang="fr-FR" sz="12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200" b="1" i="0">
                          <a:effectLst/>
                          <a:latin typeface="Calibri" panose="020F0502020204030204" pitchFamily="34" charset="0"/>
                        </a:rPr>
                        <a:t>Accountable (A)</a:t>
                      </a:r>
                      <a:r>
                        <a:rPr lang="fr-FR" sz="1200" b="0" i="0">
                          <a:effectLst/>
                          <a:latin typeface="Calibri" panose="020F0502020204030204" pitchFamily="34" charset="0"/>
                        </a:rPr>
                        <a:t> </a:t>
                      </a:r>
                      <a:endParaRPr lang="fr-FR" sz="12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200" b="1" i="0">
                          <a:effectLst/>
                          <a:latin typeface="Calibri" panose="020F0502020204030204" pitchFamily="34" charset="0"/>
                        </a:rPr>
                        <a:t>Consulté (C)</a:t>
                      </a:r>
                      <a:r>
                        <a:rPr lang="fr-FR" sz="1200" b="0" i="0">
                          <a:effectLst/>
                          <a:latin typeface="Calibri" panose="020F0502020204030204" pitchFamily="34" charset="0"/>
                        </a:rPr>
                        <a:t> </a:t>
                      </a:r>
                      <a:endParaRPr lang="fr-FR" sz="12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200" b="1" i="0" dirty="0">
                          <a:effectLst/>
                          <a:latin typeface="Calibri" panose="020F0502020204030204" pitchFamily="34" charset="0"/>
                        </a:rPr>
                        <a:t>Informé (I)</a:t>
                      </a:r>
                      <a:r>
                        <a:rPr lang="fr-FR" sz="1200" b="0" i="0" dirty="0">
                          <a:effectLst/>
                          <a:latin typeface="Calibri" panose="020F0502020204030204" pitchFamily="34" charset="0"/>
                        </a:rPr>
                        <a:t> </a:t>
                      </a:r>
                      <a:endParaRPr lang="fr-FR" sz="12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extLst>
                  <a:ext uri="{0D108BD9-81ED-4DB2-BD59-A6C34878D82A}">
                    <a16:rowId xmlns:a16="http://schemas.microsoft.com/office/drawing/2014/main" val="1797134575"/>
                  </a:ext>
                </a:extLst>
              </a:tr>
              <a:tr h="345826">
                <a:tc>
                  <a:txBody>
                    <a:bodyPr/>
                    <a:lstStyle/>
                    <a:p>
                      <a:pPr algn="ctr" rtl="0" fontAlgn="base"/>
                      <a:r>
                        <a:rPr lang="fr-FR" sz="1000" b="1" i="0" dirty="0">
                          <a:effectLst/>
                          <a:latin typeface="Calibri" panose="020F0502020204030204" pitchFamily="34" charset="0"/>
                        </a:rPr>
                        <a:t>Surveillance des performances du serveur</a:t>
                      </a:r>
                      <a:r>
                        <a:rPr lang="fr-FR" sz="1000" b="0" i="0" dirty="0">
                          <a:effectLst/>
                          <a:latin typeface="Calibri" panose="020F0502020204030204" pitchFamily="34" charset="0"/>
                        </a:rPr>
                        <a:t>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ELANDIS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Responsable IT / DSI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dirty="0">
                          <a:effectLst/>
                          <a:latin typeface="Calibri" panose="020F0502020204030204" pitchFamily="34" charset="0"/>
                        </a:rPr>
                        <a:t>FLU / ELANDIS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Utilisateurs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extLst>
                  <a:ext uri="{0D108BD9-81ED-4DB2-BD59-A6C34878D82A}">
                    <a16:rowId xmlns:a16="http://schemas.microsoft.com/office/drawing/2014/main" val="123208564"/>
                  </a:ext>
                </a:extLst>
              </a:tr>
              <a:tr h="292508">
                <a:tc>
                  <a:txBody>
                    <a:bodyPr/>
                    <a:lstStyle/>
                    <a:p>
                      <a:pPr algn="ctr" rtl="0" fontAlgn="base"/>
                      <a:r>
                        <a:rPr lang="fr-FR" sz="1000" b="1" i="0" dirty="0">
                          <a:effectLst/>
                          <a:latin typeface="Calibri" panose="020F0502020204030204" pitchFamily="34" charset="0"/>
                        </a:rPr>
                        <a:t>Surveillance des performances de la base de données</a:t>
                      </a:r>
                      <a:r>
                        <a:rPr lang="fr-FR" sz="1000" b="0" i="0" dirty="0">
                          <a:effectLst/>
                          <a:latin typeface="Calibri" panose="020F0502020204030204" pitchFamily="34" charset="0"/>
                        </a:rPr>
                        <a:t>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dirty="0">
                          <a:effectLst/>
                          <a:latin typeface="Calibri" panose="020F0502020204030204" pitchFamily="34" charset="0"/>
                        </a:rPr>
                        <a:t>SSU / FLU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Responsable IT / DSI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dirty="0">
                          <a:effectLst/>
                          <a:latin typeface="Calibri" panose="020F0502020204030204" pitchFamily="34" charset="0"/>
                        </a:rPr>
                        <a:t>ELANDIS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Utilisateurs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extLst>
                  <a:ext uri="{0D108BD9-81ED-4DB2-BD59-A6C34878D82A}">
                    <a16:rowId xmlns:a16="http://schemas.microsoft.com/office/drawing/2014/main" val="3047154855"/>
                  </a:ext>
                </a:extLst>
              </a:tr>
              <a:tr h="264887">
                <a:tc>
                  <a:txBody>
                    <a:bodyPr/>
                    <a:lstStyle/>
                    <a:p>
                      <a:pPr algn="ctr" rtl="0" fontAlgn="base"/>
                      <a:r>
                        <a:rPr lang="fr-FR" sz="1000" b="1" i="0" dirty="0">
                          <a:effectLst/>
                          <a:latin typeface="Calibri" panose="020F0502020204030204" pitchFamily="34" charset="0"/>
                        </a:rPr>
                        <a:t>Sauvegarde régulière des données</a:t>
                      </a:r>
                      <a:r>
                        <a:rPr lang="fr-FR" sz="1000" b="0" i="0" dirty="0">
                          <a:effectLst/>
                          <a:latin typeface="Calibri" panose="020F0502020204030204" pitchFamily="34" charset="0"/>
                        </a:rPr>
                        <a:t>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ELANDIS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Responsable IT / DSI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ELANDIS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Utilisateurs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extLst>
                  <a:ext uri="{0D108BD9-81ED-4DB2-BD59-A6C34878D82A}">
                    <a16:rowId xmlns:a16="http://schemas.microsoft.com/office/drawing/2014/main" val="2950389468"/>
                  </a:ext>
                </a:extLst>
              </a:tr>
              <a:tr h="264887">
                <a:tc>
                  <a:txBody>
                    <a:bodyPr/>
                    <a:lstStyle/>
                    <a:p>
                      <a:pPr algn="ctr" rtl="0" fontAlgn="base"/>
                      <a:r>
                        <a:rPr lang="fr-FR" sz="1000" b="1" i="0" dirty="0">
                          <a:effectLst/>
                          <a:latin typeface="Calibri" panose="020F0502020204030204" pitchFamily="34" charset="0"/>
                        </a:rPr>
                        <a:t>Mise à jour du système d'exploitation</a:t>
                      </a:r>
                      <a:r>
                        <a:rPr lang="fr-FR" sz="1000" b="0" i="0" dirty="0">
                          <a:effectLst/>
                          <a:latin typeface="Calibri" panose="020F0502020204030204" pitchFamily="34" charset="0"/>
                        </a:rPr>
                        <a:t>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ELANDIS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Responsable IT / DSI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ELANDIS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Utilisateurs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extLst>
                  <a:ext uri="{0D108BD9-81ED-4DB2-BD59-A6C34878D82A}">
                    <a16:rowId xmlns:a16="http://schemas.microsoft.com/office/drawing/2014/main" val="2934566082"/>
                  </a:ext>
                </a:extLst>
              </a:tr>
              <a:tr h="345826">
                <a:tc>
                  <a:txBody>
                    <a:bodyPr/>
                    <a:lstStyle/>
                    <a:p>
                      <a:pPr algn="ctr" rtl="0" fontAlgn="base"/>
                      <a:r>
                        <a:rPr lang="fr-FR" sz="1000" b="1" i="0" dirty="0">
                          <a:effectLst/>
                          <a:latin typeface="Calibri" panose="020F0502020204030204" pitchFamily="34" charset="0"/>
                        </a:rPr>
                        <a:t>Mise à jour du script Python</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dirty="0">
                          <a:effectLst/>
                          <a:latin typeface="Calibri" panose="020F0502020204030204" pitchFamily="34" charset="0"/>
                        </a:rPr>
                        <a:t>SSU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dirty="0">
                          <a:effectLst/>
                          <a:latin typeface="Calibri" panose="020F0502020204030204" pitchFamily="34" charset="0"/>
                        </a:rPr>
                        <a:t>FLU</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dirty="0">
                          <a:effectLst/>
                          <a:latin typeface="Calibri" panose="020F0502020204030204" pitchFamily="34" charset="0"/>
                        </a:rPr>
                        <a:t>ELANDIS</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dirty="0">
                          <a:effectLst/>
                          <a:latin typeface="Calibri" panose="020F0502020204030204" pitchFamily="34" charset="0"/>
                        </a:rPr>
                        <a:t>Utilisateurs, Équipe de développement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extLst>
                  <a:ext uri="{0D108BD9-81ED-4DB2-BD59-A6C34878D82A}">
                    <a16:rowId xmlns:a16="http://schemas.microsoft.com/office/drawing/2014/main" val="3709012104"/>
                  </a:ext>
                </a:extLst>
              </a:tr>
              <a:tr h="264887">
                <a:tc>
                  <a:txBody>
                    <a:bodyPr/>
                    <a:lstStyle/>
                    <a:p>
                      <a:pPr algn="ctr" rtl="0" fontAlgn="base"/>
                      <a:r>
                        <a:rPr lang="fr-FR" sz="1000" b="1" i="0">
                          <a:effectLst/>
                          <a:latin typeface="Calibri" panose="020F0502020204030204" pitchFamily="34" charset="0"/>
                        </a:rPr>
                        <a:t>Gestion des incidents (pannes)</a:t>
                      </a:r>
                      <a:r>
                        <a:rPr lang="fr-FR" sz="1000" b="0" i="0">
                          <a:effectLst/>
                          <a:latin typeface="Calibri" panose="020F0502020204030204" pitchFamily="34" charset="0"/>
                        </a:rPr>
                        <a:t>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dirty="0">
                          <a:effectLst/>
                          <a:latin typeface="Calibri" panose="020F0502020204030204" pitchFamily="34" charset="0"/>
                        </a:rPr>
                        <a:t>ELANDIS / FLU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Responsable IT / DSI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dirty="0">
                          <a:effectLst/>
                          <a:latin typeface="Calibri" panose="020F0502020204030204" pitchFamily="34" charset="0"/>
                        </a:rPr>
                        <a:t>Support technique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dirty="0">
                          <a:effectLst/>
                          <a:latin typeface="Calibri" panose="020F0502020204030204" pitchFamily="34" charset="0"/>
                        </a:rPr>
                        <a:t>Utilisateurs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extLst>
                  <a:ext uri="{0D108BD9-81ED-4DB2-BD59-A6C34878D82A}">
                    <a16:rowId xmlns:a16="http://schemas.microsoft.com/office/drawing/2014/main" val="623891502"/>
                  </a:ext>
                </a:extLst>
              </a:tr>
              <a:tr h="264887">
                <a:tc>
                  <a:txBody>
                    <a:bodyPr/>
                    <a:lstStyle/>
                    <a:p>
                      <a:pPr algn="ctr" rtl="0" fontAlgn="base"/>
                      <a:r>
                        <a:rPr lang="fr-FR" sz="1000" b="1" i="0" dirty="0">
                          <a:effectLst/>
                          <a:latin typeface="Calibri" panose="020F0502020204030204" pitchFamily="34" charset="0"/>
                        </a:rPr>
                        <a:t>Mise à jour des outils de développement</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dirty="0">
                          <a:effectLst/>
                          <a:latin typeface="Calibri" panose="020F0502020204030204" pitchFamily="34" charset="0"/>
                        </a:rPr>
                        <a:t>ELANDIS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dirty="0">
                          <a:effectLst/>
                          <a:latin typeface="Calibri" panose="020F0502020204030204" pitchFamily="34" charset="0"/>
                        </a:rPr>
                        <a:t>Responsable IT / DSI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dirty="0">
                          <a:effectLst/>
                          <a:latin typeface="Calibri" panose="020F0502020204030204" pitchFamily="34" charset="0"/>
                        </a:rPr>
                        <a:t>SSU</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Utilisateurs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extLst>
                  <a:ext uri="{0D108BD9-81ED-4DB2-BD59-A6C34878D82A}">
                    <a16:rowId xmlns:a16="http://schemas.microsoft.com/office/drawing/2014/main" val="3143838680"/>
                  </a:ext>
                </a:extLst>
              </a:tr>
              <a:tr h="298226">
                <a:tc>
                  <a:txBody>
                    <a:bodyPr/>
                    <a:lstStyle/>
                    <a:p>
                      <a:pPr algn="ctr" rtl="0" fontAlgn="base"/>
                      <a:r>
                        <a:rPr lang="fr-FR" sz="1000" b="1" i="0">
                          <a:effectLst/>
                          <a:latin typeface="Calibri" panose="020F0502020204030204" pitchFamily="34" charset="0"/>
                        </a:rPr>
                        <a:t>Gestion des accès et des permissions (système)</a:t>
                      </a:r>
                      <a:r>
                        <a:rPr lang="fr-FR" sz="1000" b="0" i="0">
                          <a:effectLst/>
                          <a:latin typeface="Calibri" panose="020F0502020204030204" pitchFamily="34" charset="0"/>
                        </a:rPr>
                        <a:t>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dirty="0">
                          <a:effectLst/>
                          <a:latin typeface="Calibri" panose="020F0502020204030204" pitchFamily="34" charset="0"/>
                        </a:rPr>
                        <a:t>ELANDIS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Responsable IT / DSI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Équipe de sécurité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Utilisateurs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extLst>
                  <a:ext uri="{0D108BD9-81ED-4DB2-BD59-A6C34878D82A}">
                    <a16:rowId xmlns:a16="http://schemas.microsoft.com/office/drawing/2014/main" val="1385716880"/>
                  </a:ext>
                </a:extLst>
              </a:tr>
              <a:tr h="264887">
                <a:tc>
                  <a:txBody>
                    <a:bodyPr/>
                    <a:lstStyle/>
                    <a:p>
                      <a:pPr algn="ctr" rtl="0" fontAlgn="base"/>
                      <a:r>
                        <a:rPr lang="fr-FR" sz="1000" b="1" i="0">
                          <a:effectLst/>
                          <a:latin typeface="Calibri" panose="020F0502020204030204" pitchFamily="34" charset="0"/>
                        </a:rPr>
                        <a:t>Planification de la capacité (système)</a:t>
                      </a:r>
                      <a:r>
                        <a:rPr lang="fr-FR" sz="1000" b="0" i="0">
                          <a:effectLst/>
                          <a:latin typeface="Calibri" panose="020F0502020204030204" pitchFamily="34" charset="0"/>
                        </a:rPr>
                        <a:t>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ELANDIS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dirty="0">
                          <a:effectLst/>
                          <a:latin typeface="Calibri" panose="020F0502020204030204" pitchFamily="34" charset="0"/>
                        </a:rPr>
                        <a:t>Responsable IT / DSI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dirty="0">
                          <a:effectLst/>
                          <a:latin typeface="Calibri" panose="020F0502020204030204" pitchFamily="34" charset="0"/>
                        </a:rPr>
                        <a:t>ELANDIS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dirty="0">
                          <a:effectLst/>
                          <a:latin typeface="Calibri" panose="020F0502020204030204" pitchFamily="34" charset="0"/>
                        </a:rPr>
                        <a:t>Utilisateurs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extLst>
                  <a:ext uri="{0D108BD9-81ED-4DB2-BD59-A6C34878D82A}">
                    <a16:rowId xmlns:a16="http://schemas.microsoft.com/office/drawing/2014/main" val="3088880960"/>
                  </a:ext>
                </a:extLst>
              </a:tr>
              <a:tr h="264887">
                <a:tc>
                  <a:txBody>
                    <a:bodyPr/>
                    <a:lstStyle/>
                    <a:p>
                      <a:pPr algn="ctr" rtl="0" fontAlgn="base"/>
                      <a:r>
                        <a:rPr lang="fr-FR" sz="1000" b="1" i="0" dirty="0">
                          <a:effectLst/>
                          <a:latin typeface="Calibri" panose="020F0502020204030204" pitchFamily="34" charset="0"/>
                        </a:rPr>
                        <a:t>Audit de sécurité (système)</a:t>
                      </a:r>
                      <a:r>
                        <a:rPr lang="fr-FR" sz="1000" b="0" i="0" dirty="0">
                          <a:effectLst/>
                          <a:latin typeface="Calibri" panose="020F0502020204030204" pitchFamily="34" charset="0"/>
                        </a:rPr>
                        <a:t>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dirty="0">
                          <a:effectLst/>
                          <a:latin typeface="Calibri" panose="020F0502020204030204" pitchFamily="34" charset="0"/>
                        </a:rPr>
                        <a:t>Équipe de sécurité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dirty="0">
                          <a:effectLst/>
                          <a:latin typeface="Calibri" panose="020F0502020204030204" pitchFamily="34" charset="0"/>
                        </a:rPr>
                        <a:t>Responsable IT / DSI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dirty="0">
                          <a:effectLst/>
                          <a:latin typeface="Calibri" panose="020F0502020204030204" pitchFamily="34" charset="0"/>
                        </a:rPr>
                        <a:t>ELANDIS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dirty="0">
                          <a:effectLst/>
                          <a:latin typeface="Calibri" panose="020F0502020204030204" pitchFamily="34" charset="0"/>
                        </a:rPr>
                        <a:t>Utilisateurs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extLst>
                  <a:ext uri="{0D108BD9-81ED-4DB2-BD59-A6C34878D82A}">
                    <a16:rowId xmlns:a16="http://schemas.microsoft.com/office/drawing/2014/main" val="826895159"/>
                  </a:ext>
                </a:extLst>
              </a:tr>
              <a:tr h="264887">
                <a:tc>
                  <a:txBody>
                    <a:bodyPr/>
                    <a:lstStyle/>
                    <a:p>
                      <a:pPr algn="ctr" rtl="0" fontAlgn="base"/>
                      <a:r>
                        <a:rPr lang="fr-FR" sz="1000" b="1" i="0">
                          <a:effectLst/>
                          <a:latin typeface="Calibri" panose="020F0502020204030204" pitchFamily="34" charset="0"/>
                        </a:rPr>
                        <a:t>Audit de sécurité (base de données)</a:t>
                      </a:r>
                      <a:r>
                        <a:rPr lang="fr-FR" sz="1000" b="0" i="0">
                          <a:effectLst/>
                          <a:latin typeface="Calibri" panose="020F0502020204030204" pitchFamily="34" charset="0"/>
                        </a:rPr>
                        <a:t>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Équipe de sécurité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Responsable IT / DSI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dirty="0">
                          <a:effectLst/>
                          <a:latin typeface="Calibri" panose="020F0502020204030204" pitchFamily="34" charset="0"/>
                        </a:rPr>
                        <a:t>ELANDIS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dirty="0">
                          <a:effectLst/>
                          <a:latin typeface="Calibri" panose="020F0502020204030204" pitchFamily="34" charset="0"/>
                        </a:rPr>
                        <a:t>Utilisateurs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extLst>
                  <a:ext uri="{0D108BD9-81ED-4DB2-BD59-A6C34878D82A}">
                    <a16:rowId xmlns:a16="http://schemas.microsoft.com/office/drawing/2014/main" val="3688662614"/>
                  </a:ext>
                </a:extLst>
              </a:tr>
              <a:tr h="264887">
                <a:tc>
                  <a:txBody>
                    <a:bodyPr/>
                    <a:lstStyle/>
                    <a:p>
                      <a:pPr algn="ctr" rtl="0" fontAlgn="base"/>
                      <a:r>
                        <a:rPr lang="fr-FR" sz="1000" b="1" i="0">
                          <a:effectLst/>
                          <a:latin typeface="Calibri" panose="020F0502020204030204" pitchFamily="34" charset="0"/>
                        </a:rPr>
                        <a:t>Restaurations de données (en cas de sinistre)</a:t>
                      </a:r>
                      <a:r>
                        <a:rPr lang="fr-FR" sz="1000" b="0" i="0">
                          <a:effectLst/>
                          <a:latin typeface="Calibri" panose="020F0502020204030204" pitchFamily="34" charset="0"/>
                        </a:rPr>
                        <a:t>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ELANDIS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Responsable IT / DSI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ELANDIS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dirty="0">
                          <a:effectLst/>
                          <a:latin typeface="Calibri" panose="020F0502020204030204" pitchFamily="34" charset="0"/>
                        </a:rPr>
                        <a:t>Utilisateurs, DSI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extLst>
                  <a:ext uri="{0D108BD9-81ED-4DB2-BD59-A6C34878D82A}">
                    <a16:rowId xmlns:a16="http://schemas.microsoft.com/office/drawing/2014/main" val="2450194858"/>
                  </a:ext>
                </a:extLst>
              </a:tr>
              <a:tr h="264887">
                <a:tc>
                  <a:txBody>
                    <a:bodyPr/>
                    <a:lstStyle/>
                    <a:p>
                      <a:pPr algn="ctr" rtl="0" fontAlgn="base"/>
                      <a:r>
                        <a:rPr lang="fr-FR" sz="1000" b="1" i="0">
                          <a:effectLst/>
                          <a:latin typeface="Calibri" panose="020F0502020204030204" pitchFamily="34" charset="0"/>
                        </a:rPr>
                        <a:t>Restaurations du système (en cas de sinistre)</a:t>
                      </a:r>
                      <a:r>
                        <a:rPr lang="fr-FR" sz="1000" b="0" i="0">
                          <a:effectLst/>
                          <a:latin typeface="Calibri" panose="020F0502020204030204" pitchFamily="34" charset="0"/>
                        </a:rPr>
                        <a:t>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ELANDIS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Responsable IT / DSI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a:effectLst/>
                          <a:latin typeface="Calibri" panose="020F0502020204030204" pitchFamily="34" charset="0"/>
                        </a:rPr>
                        <a:t>ELANDIS </a:t>
                      </a:r>
                      <a:endParaRPr lang="fr-FR" sz="1000" b="0" i="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tc>
                  <a:txBody>
                    <a:bodyPr/>
                    <a:lstStyle/>
                    <a:p>
                      <a:pPr algn="ctr" rtl="0" fontAlgn="base"/>
                      <a:r>
                        <a:rPr lang="fr-FR" sz="1000" b="0" i="0" dirty="0">
                          <a:effectLst/>
                          <a:latin typeface="Calibri" panose="020F0502020204030204" pitchFamily="34" charset="0"/>
                        </a:rPr>
                        <a:t>Utilisateurs, DSI </a:t>
                      </a:r>
                      <a:endParaRPr lang="fr-FR" sz="1000" b="0" i="0" dirty="0">
                        <a:effectLst/>
                      </a:endParaRPr>
                    </a:p>
                  </a:txBody>
                  <a:tcPr marL="11319" marR="11319" marT="2830" marB="2830">
                    <a:lnL w="7620" cap="flat" cmpd="sng" algn="ctr">
                      <a:solidFill>
                        <a:srgbClr val="909090"/>
                      </a:solidFill>
                      <a:prstDash val="solid"/>
                      <a:round/>
                      <a:headEnd type="none" w="med" len="med"/>
                      <a:tailEnd type="none" w="med" len="med"/>
                    </a:lnL>
                    <a:lnR w="7620" cap="flat" cmpd="sng" algn="ctr">
                      <a:solidFill>
                        <a:srgbClr val="909090"/>
                      </a:solidFill>
                      <a:prstDash val="solid"/>
                      <a:round/>
                      <a:headEnd type="none" w="med" len="med"/>
                      <a:tailEnd type="none" w="med" len="med"/>
                    </a:lnR>
                    <a:lnT w="7620" cap="flat" cmpd="sng" algn="ctr">
                      <a:solidFill>
                        <a:srgbClr val="909090"/>
                      </a:solidFill>
                      <a:prstDash val="solid"/>
                      <a:round/>
                      <a:headEnd type="none" w="med" len="med"/>
                      <a:tailEnd type="none" w="med" len="med"/>
                    </a:lnT>
                    <a:lnB w="7620" cap="flat" cmpd="sng" algn="ctr">
                      <a:solidFill>
                        <a:srgbClr val="909090"/>
                      </a:solidFill>
                      <a:prstDash val="solid"/>
                      <a:round/>
                      <a:headEnd type="none" w="med" len="med"/>
                      <a:tailEnd type="none" w="med" len="med"/>
                    </a:lnB>
                    <a:noFill/>
                  </a:tcPr>
                </a:tc>
                <a:extLst>
                  <a:ext uri="{0D108BD9-81ED-4DB2-BD59-A6C34878D82A}">
                    <a16:rowId xmlns:a16="http://schemas.microsoft.com/office/drawing/2014/main" val="1212594364"/>
                  </a:ext>
                </a:extLst>
              </a:tr>
            </a:tbl>
          </a:graphicData>
        </a:graphic>
      </p:graphicFrame>
    </p:spTree>
    <p:extLst>
      <p:ext uri="{BB962C8B-B14F-4D97-AF65-F5344CB8AC3E}">
        <p14:creationId xmlns:p14="http://schemas.microsoft.com/office/powerpoint/2010/main" val="3556443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2F662D-7C75-7161-B6D9-115988D6FE2B}"/>
              </a:ext>
            </a:extLst>
          </p:cNvPr>
          <p:cNvSpPr>
            <a:spLocks noGrp="1"/>
          </p:cNvSpPr>
          <p:nvPr>
            <p:ph type="title"/>
          </p:nvPr>
        </p:nvSpPr>
        <p:spPr>
          <a:xfrm>
            <a:off x="2181626" y="348573"/>
            <a:ext cx="8561820" cy="678789"/>
          </a:xfrm>
        </p:spPr>
        <p:txBody>
          <a:bodyPr>
            <a:normAutofit fontScale="90000"/>
          </a:bodyPr>
          <a:lstStyle/>
          <a:p>
            <a:pPr algn="ctr"/>
            <a:r>
              <a:rPr lang="fr-FR" dirty="0"/>
              <a:t>Création d’un utilisateur dans la table </a:t>
            </a:r>
            <a:r>
              <a:rPr lang="fr-FR" dirty="0" err="1"/>
              <a:t>users</a:t>
            </a:r>
            <a:r>
              <a:rPr lang="fr-FR" dirty="0"/>
              <a:t> dans la </a:t>
            </a:r>
            <a:r>
              <a:rPr lang="fr-FR" dirty="0" err="1"/>
              <a:t>bdd</a:t>
            </a:r>
            <a:endParaRPr lang="fr-FR" dirty="0"/>
          </a:p>
        </p:txBody>
      </p:sp>
      <p:sp>
        <p:nvSpPr>
          <p:cNvPr id="4" name="Espace réservé du pied de page 3">
            <a:extLst>
              <a:ext uri="{FF2B5EF4-FFF2-40B4-BE49-F238E27FC236}">
                <a16:creationId xmlns:a16="http://schemas.microsoft.com/office/drawing/2014/main" id="{2BC45BF0-F396-5880-141F-27056F69A951}"/>
              </a:ext>
            </a:extLst>
          </p:cNvPr>
          <p:cNvSpPr>
            <a:spLocks noGrp="1"/>
          </p:cNvSpPr>
          <p:nvPr>
            <p:ph type="ftr" sz="quarter" idx="12"/>
          </p:nvPr>
        </p:nvSpPr>
        <p:spPr/>
        <p:txBody>
          <a:bodyPr/>
          <a:lstStyle/>
          <a:p>
            <a:r>
              <a:rPr lang="fr-FR"/>
              <a:t>interrogation BDD TELECOM / Contrôle de cartographie</a:t>
            </a:r>
            <a:endParaRPr lang="fr-FR" dirty="0"/>
          </a:p>
        </p:txBody>
      </p:sp>
      <p:pic>
        <p:nvPicPr>
          <p:cNvPr id="11" name="Image 10">
            <a:extLst>
              <a:ext uri="{FF2B5EF4-FFF2-40B4-BE49-F238E27FC236}">
                <a16:creationId xmlns:a16="http://schemas.microsoft.com/office/drawing/2014/main" id="{BE9969D2-D1F2-5A9E-A487-5E969BBF14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9964" y="3583950"/>
            <a:ext cx="6102664" cy="609631"/>
          </a:xfrm>
          <a:prstGeom prst="rect">
            <a:avLst/>
          </a:prstGeom>
        </p:spPr>
      </p:pic>
      <p:sp>
        <p:nvSpPr>
          <p:cNvPr id="14" name="Rectangle 3">
            <a:extLst>
              <a:ext uri="{FF2B5EF4-FFF2-40B4-BE49-F238E27FC236}">
                <a16:creationId xmlns:a16="http://schemas.microsoft.com/office/drawing/2014/main" id="{8941B00D-5284-D1BD-267C-6C7BD2E65F75}"/>
              </a:ext>
            </a:extLst>
          </p:cNvPr>
          <p:cNvSpPr>
            <a:spLocks noChangeArrowheads="1"/>
          </p:cNvSpPr>
          <p:nvPr/>
        </p:nvSpPr>
        <p:spPr bwMode="auto">
          <a:xfrm>
            <a:off x="2752824" y="2333009"/>
            <a:ext cx="5072515" cy="81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chemeClr val="tx1"/>
                </a:solidFill>
                <a:effectLst/>
                <a:latin typeface="Arial" panose="020B0604020202020204" pitchFamily="34" charset="0"/>
              </a:rPr>
              <a:t>Remplace </a:t>
            </a:r>
            <a:r>
              <a:rPr kumimoji="0" lang="fr-FR" altLang="fr-FR" sz="1000" b="0" i="0" u="none" strike="noStrike" cap="none" normalizeH="0" baseline="0" dirty="0">
                <a:ln>
                  <a:noFill/>
                </a:ln>
                <a:solidFill>
                  <a:schemeClr val="tx1"/>
                </a:solidFill>
                <a:effectLst/>
                <a:latin typeface="Arial Unicode MS" panose="020B0604020202020204" pitchFamily="34" charset="-128"/>
              </a:rPr>
              <a:t>&lt;</a:t>
            </a:r>
            <a:r>
              <a:rPr kumimoji="0" lang="fr-FR" altLang="fr-FR" sz="1000" b="0" i="0" u="none" strike="noStrike" cap="none" normalizeH="0" baseline="0" dirty="0" err="1">
                <a:ln>
                  <a:noFill/>
                </a:ln>
                <a:solidFill>
                  <a:schemeClr val="tx1"/>
                </a:solidFill>
                <a:effectLst/>
                <a:latin typeface="Arial Unicode MS" panose="020B0604020202020204" pitchFamily="34" charset="-128"/>
              </a:rPr>
              <a:t>nom_utilisateur</a:t>
            </a:r>
            <a:r>
              <a:rPr kumimoji="0" lang="fr-FR" altLang="fr-FR" sz="1000" b="0" i="0" u="none" strike="noStrike" cap="none" normalizeH="0" baseline="0" dirty="0">
                <a:ln>
                  <a:noFill/>
                </a:ln>
                <a:solidFill>
                  <a:schemeClr val="tx1"/>
                </a:solidFill>
                <a:effectLst/>
                <a:latin typeface="Arial Unicode MS" panose="020B0604020202020204" pitchFamily="34" charset="-128"/>
              </a:rPr>
              <a:t>&gt;</a:t>
            </a:r>
            <a:r>
              <a:rPr kumimoji="0" lang="fr-FR" altLang="fr-FR" sz="800" b="0" i="0" u="none" strike="noStrike" cap="none" normalizeH="0" baseline="0" dirty="0">
                <a:ln>
                  <a:noFill/>
                </a:ln>
                <a:solidFill>
                  <a:schemeClr val="tx1"/>
                </a:solidFill>
                <a:effectLst/>
              </a:rPr>
              <a:t> et </a:t>
            </a:r>
            <a:r>
              <a:rPr kumimoji="0" lang="fr-FR" altLang="fr-FR" sz="1000" b="0" i="0" u="none" strike="noStrike" cap="none" normalizeH="0" baseline="0" dirty="0">
                <a:ln>
                  <a:noFill/>
                </a:ln>
                <a:solidFill>
                  <a:schemeClr val="tx1"/>
                </a:solidFill>
                <a:effectLst/>
                <a:latin typeface="Arial Unicode MS" panose="020B0604020202020204" pitchFamily="34" charset="-128"/>
              </a:rPr>
              <a:t>&lt;</a:t>
            </a:r>
            <a:r>
              <a:rPr kumimoji="0" lang="fr-FR" altLang="fr-FR" sz="1000" b="0" i="0" u="none" strike="noStrike" cap="none" normalizeH="0" baseline="0" dirty="0" err="1">
                <a:ln>
                  <a:noFill/>
                </a:ln>
                <a:solidFill>
                  <a:schemeClr val="tx1"/>
                </a:solidFill>
                <a:effectLst/>
                <a:latin typeface="Arial Unicode MS" panose="020B0604020202020204" pitchFamily="34" charset="-128"/>
              </a:rPr>
              <a:t>mot_de_passe</a:t>
            </a:r>
            <a:r>
              <a:rPr kumimoji="0" lang="fr-FR" altLang="fr-FR" sz="1000" b="0" i="0" u="none" strike="noStrike" cap="none" normalizeH="0" baseline="0" dirty="0">
                <a:ln>
                  <a:noFill/>
                </a:ln>
                <a:solidFill>
                  <a:schemeClr val="tx1"/>
                </a:solidFill>
                <a:effectLst/>
                <a:latin typeface="Arial Unicode MS" panose="020B0604020202020204" pitchFamily="34" charset="-128"/>
              </a:rPr>
              <a:t>&gt;</a:t>
            </a:r>
            <a:r>
              <a:rPr kumimoji="0" lang="fr-FR" altLang="fr-FR" sz="800" b="0" i="0" u="none" strike="noStrike" cap="none" normalizeH="0" baseline="0" dirty="0">
                <a:ln>
                  <a:noFill/>
                </a:ln>
                <a:solidFill>
                  <a:schemeClr val="tx1"/>
                </a:solidFill>
                <a:effectLst/>
              </a:rPr>
              <a:t> par les valeurs souhaitées.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D08C79CB-56DB-A6DF-602D-506D8CCA3A9E}"/>
              </a:ext>
            </a:extLst>
          </p:cNvPr>
          <p:cNvSpPr>
            <a:spLocks noChangeArrowheads="1"/>
          </p:cNvSpPr>
          <p:nvPr/>
        </p:nvSpPr>
        <p:spPr bwMode="auto">
          <a:xfrm>
            <a:off x="521949" y="1679048"/>
            <a:ext cx="8006034"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i="0" u="none" strike="noStrike" cap="none" normalizeH="0" baseline="0" dirty="0">
                <a:ln>
                  <a:noFill/>
                </a:ln>
                <a:solidFill>
                  <a:schemeClr val="tx1"/>
                </a:solidFill>
                <a:effectLst/>
                <a:latin typeface="Arial" panose="020B0604020202020204" pitchFamily="34" charset="0"/>
              </a:rPr>
              <a:t>Commande à exécuter dans le terminal </a:t>
            </a:r>
            <a:r>
              <a:rPr kumimoji="0" lang="fr-FR" altLang="fr-FR" sz="2000" i="0" u="none" strike="noStrike" cap="none" normalizeH="0" baseline="0" dirty="0" err="1">
                <a:ln>
                  <a:noFill/>
                </a:ln>
                <a:solidFill>
                  <a:schemeClr val="tx1"/>
                </a:solidFill>
                <a:effectLst/>
                <a:latin typeface="Arial" panose="020B0604020202020204" pitchFamily="34" charset="0"/>
              </a:rPr>
              <a:t>bash</a:t>
            </a:r>
            <a:endParaRPr kumimoji="0" lang="fr-FR" altLang="fr-FR"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00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python create_user.py &lt;</a:t>
            </a:r>
            <a:r>
              <a:rPr kumimoji="0" lang="fr-FR" altLang="fr-FR" sz="1600" b="0" i="0" u="none" strike="noStrike" cap="none" normalizeH="0" baseline="0" dirty="0" err="1">
                <a:ln>
                  <a:noFill/>
                </a:ln>
                <a:solidFill>
                  <a:schemeClr val="tx1"/>
                </a:solidFill>
                <a:effectLst/>
                <a:latin typeface="Arial" panose="020B0604020202020204" pitchFamily="34" charset="0"/>
              </a:rPr>
              <a:t>nom_utilisateur</a:t>
            </a:r>
            <a:r>
              <a:rPr kumimoji="0" lang="fr-FR" altLang="fr-FR" sz="1600" b="0" i="0" u="none" strike="noStrike" cap="none" normalizeH="0" baseline="0" dirty="0">
                <a:ln>
                  <a:noFill/>
                </a:ln>
                <a:solidFill>
                  <a:schemeClr val="tx1"/>
                </a:solidFill>
                <a:effectLst/>
                <a:latin typeface="Arial" panose="020B0604020202020204" pitchFamily="34" charset="0"/>
              </a:rPr>
              <a:t>&gt; &lt;</a:t>
            </a:r>
            <a:r>
              <a:rPr kumimoji="0" lang="fr-FR" altLang="fr-FR" sz="1600" b="0" i="0" u="none" strike="noStrike" cap="none" normalizeH="0" baseline="0" dirty="0" err="1">
                <a:ln>
                  <a:noFill/>
                </a:ln>
                <a:solidFill>
                  <a:schemeClr val="tx1"/>
                </a:solidFill>
                <a:effectLst/>
                <a:latin typeface="Arial" panose="020B0604020202020204" pitchFamily="34" charset="0"/>
              </a:rPr>
              <a:t>mot_de_passe</a:t>
            </a:r>
            <a:r>
              <a:rPr kumimoji="0" lang="fr-FR" altLang="fr-FR" sz="1600" b="0" i="0" u="none" strike="noStrike" cap="none" normalizeH="0" baseline="0" dirty="0">
                <a:ln>
                  <a:noFill/>
                </a:ln>
                <a:solidFill>
                  <a:schemeClr val="tx1"/>
                </a:solidFill>
                <a:effectLst/>
                <a:latin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7" name="ZoneTexte 16">
            <a:extLst>
              <a:ext uri="{FF2B5EF4-FFF2-40B4-BE49-F238E27FC236}">
                <a16:creationId xmlns:a16="http://schemas.microsoft.com/office/drawing/2014/main" id="{91DE09E7-2F53-4DF1-933F-E5DC506F1A88}"/>
              </a:ext>
            </a:extLst>
          </p:cNvPr>
          <p:cNvSpPr txBox="1"/>
          <p:nvPr/>
        </p:nvSpPr>
        <p:spPr>
          <a:xfrm>
            <a:off x="6186902" y="3315256"/>
            <a:ext cx="3705726" cy="215444"/>
          </a:xfrm>
          <a:prstGeom prst="rect">
            <a:avLst/>
          </a:prstGeom>
          <a:noFill/>
        </p:spPr>
        <p:txBody>
          <a:bodyPr wrap="square" lIns="0" tIns="0" rIns="0" bIns="0" rtlCol="0">
            <a:spAutoFit/>
          </a:bodyPr>
          <a:lstStyle/>
          <a:p>
            <a:r>
              <a:rPr lang="fr-FR" sz="1400" dirty="0"/>
              <a:t>Exemple</a:t>
            </a:r>
          </a:p>
        </p:txBody>
      </p:sp>
      <p:sp>
        <p:nvSpPr>
          <p:cNvPr id="19" name="Rectangle 7">
            <a:extLst>
              <a:ext uri="{FF2B5EF4-FFF2-40B4-BE49-F238E27FC236}">
                <a16:creationId xmlns:a16="http://schemas.microsoft.com/office/drawing/2014/main" id="{064000E5-01EB-D276-3A73-00F31C476FBA}"/>
              </a:ext>
            </a:extLst>
          </p:cNvPr>
          <p:cNvSpPr>
            <a:spLocks noChangeArrowheads="1"/>
          </p:cNvSpPr>
          <p:nvPr/>
        </p:nvSpPr>
        <p:spPr bwMode="auto">
          <a:xfrm>
            <a:off x="835132" y="4555132"/>
            <a:ext cx="545979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dirty="0">
                <a:ln>
                  <a:noFill/>
                </a:ln>
                <a:solidFill>
                  <a:schemeClr val="tx1"/>
                </a:solidFill>
                <a:effectLst/>
                <a:latin typeface="Arial" panose="020B0604020202020204" pitchFamily="34" charset="0"/>
              </a:rPr>
              <a:t>Ce que fait le script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fr-FR" altLang="fr-FR" sz="1000" b="0" i="0" u="none" strike="noStrike" cap="none" normalizeH="0" baseline="0" dirty="0">
                <a:ln>
                  <a:noFill/>
                </a:ln>
                <a:solidFill>
                  <a:schemeClr val="tx1"/>
                </a:solidFill>
                <a:effectLst/>
                <a:latin typeface="Arial" panose="020B0604020202020204" pitchFamily="34" charset="0"/>
              </a:rPr>
              <a:t>Charge le contexte Flask via </a:t>
            </a:r>
            <a:r>
              <a:rPr kumimoji="0" lang="fr-FR" altLang="fr-FR" sz="1000" b="0" i="0" u="none" strike="noStrike" cap="none" normalizeH="0" baseline="0" dirty="0" err="1">
                <a:ln>
                  <a:noFill/>
                </a:ln>
                <a:solidFill>
                  <a:schemeClr val="tx1"/>
                </a:solidFill>
                <a:effectLst/>
                <a:latin typeface="Arial Unicode MS" panose="020B0604020202020204" pitchFamily="34" charset="-128"/>
              </a:rPr>
              <a:t>app.app_context</a:t>
            </a:r>
            <a:r>
              <a:rPr kumimoji="0" lang="fr-FR" altLang="fr-FR" sz="1000" b="0" i="0" u="none" strike="noStrike" cap="none" normalizeH="0" baseline="0" dirty="0">
                <a:ln>
                  <a:noFill/>
                </a:ln>
                <a:solidFill>
                  <a:schemeClr val="tx1"/>
                </a:solidFill>
                <a:effectLst/>
                <a:latin typeface="Arial Unicode MS" panose="020B0604020202020204" pitchFamily="34" charset="-128"/>
              </a:rPr>
              <a:t>()</a:t>
            </a:r>
            <a:r>
              <a:rPr kumimoji="0" lang="fr-FR" altLang="fr-FR" sz="1000" b="0" i="0" u="none" strike="noStrike" cap="none" normalizeH="0" baseline="0" dirty="0">
                <a:ln>
                  <a:noFill/>
                </a:ln>
                <a:solidFill>
                  <a:schemeClr val="tx1"/>
                </a:solidFill>
                <a:effectLst/>
              </a:rPr>
              <a:t>.</a:t>
            </a:r>
            <a:endParaRPr kumimoji="0" lang="fr-FR" altLang="fr-FR"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sz="1000" b="0" i="0" u="none" strike="noStrike" cap="none" normalizeH="0" baseline="0" dirty="0">
                <a:ln>
                  <a:noFill/>
                </a:ln>
                <a:solidFill>
                  <a:schemeClr val="tx1"/>
                </a:solidFill>
                <a:effectLst/>
                <a:latin typeface="Arial" panose="020B0604020202020204" pitchFamily="34" charset="0"/>
              </a:rPr>
              <a:t>Vérifie si l'utilisateur existe déjà.</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fr-FR" altLang="fr-FR" sz="1000" b="0" i="0" u="none" strike="noStrike" cap="none" normalizeH="0" baseline="0" dirty="0">
                <a:ln>
                  <a:noFill/>
                </a:ln>
                <a:solidFill>
                  <a:schemeClr val="tx1"/>
                </a:solidFill>
                <a:effectLst/>
                <a:latin typeface="Arial" panose="020B0604020202020204" pitchFamily="34" charset="0"/>
              </a:rPr>
              <a:t>Si non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1000" b="0" i="0" u="none" strike="noStrike" cap="none" normalizeH="0" baseline="0" dirty="0">
                <a:ln>
                  <a:noFill/>
                </a:ln>
                <a:solidFill>
                  <a:schemeClr val="tx1"/>
                </a:solidFill>
                <a:effectLst/>
                <a:latin typeface="Arial" panose="020B0604020202020204" pitchFamily="34" charset="0"/>
              </a:rPr>
              <a:t>Crée un objet </a:t>
            </a:r>
            <a:r>
              <a:rPr kumimoji="0" lang="fr-FR" altLang="fr-FR" sz="1000" b="0" i="0" u="none" strike="noStrike" cap="none" normalizeH="0" baseline="0" dirty="0">
                <a:ln>
                  <a:noFill/>
                </a:ln>
                <a:solidFill>
                  <a:schemeClr val="tx1"/>
                </a:solidFill>
                <a:effectLst/>
                <a:latin typeface="Arial Unicode MS" panose="020B0604020202020204" pitchFamily="34" charset="-128"/>
              </a:rPr>
              <a:t>User</a:t>
            </a:r>
            <a:r>
              <a:rPr kumimoji="0" lang="fr-FR" altLang="fr-FR" sz="1000" b="0" i="0" u="none" strike="noStrike" cap="none" normalizeH="0" baseline="0" dirty="0">
                <a:ln>
                  <a:noFill/>
                </a:ln>
                <a:solidFill>
                  <a:schemeClr val="tx1"/>
                </a:solidFill>
                <a:effectLst/>
              </a:rPr>
              <a:t>.</a:t>
            </a:r>
            <a:endParaRPr kumimoji="0" lang="fr-FR" altLang="fr-FR" sz="1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1000" b="0" i="0" u="none" strike="noStrike" cap="none" normalizeH="0" baseline="0" dirty="0">
                <a:ln>
                  <a:noFill/>
                </a:ln>
                <a:solidFill>
                  <a:schemeClr val="tx1"/>
                </a:solidFill>
                <a:effectLst/>
                <a:latin typeface="Arial" panose="020B0604020202020204" pitchFamily="34" charset="0"/>
              </a:rPr>
              <a:t>Hache le mot de passe (via </a:t>
            </a:r>
            <a:r>
              <a:rPr kumimoji="0" lang="fr-FR" altLang="fr-FR" sz="1000" b="0" i="0" u="none" strike="noStrike" cap="none" normalizeH="0" baseline="0" dirty="0" err="1">
                <a:ln>
                  <a:noFill/>
                </a:ln>
                <a:solidFill>
                  <a:schemeClr val="tx1"/>
                </a:solidFill>
                <a:effectLst/>
                <a:latin typeface="Arial Unicode MS" panose="020B0604020202020204" pitchFamily="34" charset="-128"/>
              </a:rPr>
              <a:t>set_password</a:t>
            </a:r>
            <a:r>
              <a:rPr kumimoji="0" lang="fr-FR" altLang="fr-FR" sz="1000" b="0" i="0" u="none" strike="noStrike" cap="none" normalizeH="0" baseline="0" dirty="0">
                <a:ln>
                  <a:noFill/>
                </a:ln>
                <a:solidFill>
                  <a:schemeClr val="tx1"/>
                </a:solidFill>
                <a:effectLst/>
              </a:rPr>
              <a:t>).</a:t>
            </a:r>
            <a:endParaRPr kumimoji="0" lang="fr-FR" altLang="fr-FR" sz="1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1000" b="0" i="0" u="none" strike="noStrike" cap="none" normalizeH="0" baseline="0" dirty="0">
                <a:ln>
                  <a:noFill/>
                </a:ln>
                <a:solidFill>
                  <a:schemeClr val="tx1"/>
                </a:solidFill>
                <a:effectLst/>
                <a:latin typeface="Arial" panose="020B0604020202020204" pitchFamily="34" charset="0"/>
              </a:rPr>
              <a:t>Enregistre l'utilisateur dans la base de données avec </a:t>
            </a:r>
            <a:r>
              <a:rPr kumimoji="0" lang="fr-FR" altLang="fr-FR" sz="1000" b="0" i="0" u="none" strike="noStrike" cap="none" normalizeH="0" baseline="0" dirty="0" err="1">
                <a:ln>
                  <a:noFill/>
                </a:ln>
                <a:solidFill>
                  <a:schemeClr val="tx1"/>
                </a:solidFill>
                <a:effectLst/>
                <a:latin typeface="Arial Unicode MS" panose="020B0604020202020204" pitchFamily="34" charset="-128"/>
              </a:rPr>
              <a:t>db.session.commit</a:t>
            </a:r>
            <a:r>
              <a:rPr kumimoji="0" lang="fr-FR" altLang="fr-FR" sz="1000" b="0" i="0" u="none" strike="noStrike" cap="none" normalizeH="0" baseline="0" dirty="0">
                <a:ln>
                  <a:noFill/>
                </a:ln>
                <a:solidFill>
                  <a:schemeClr val="tx1"/>
                </a:solidFill>
                <a:effectLst/>
                <a:latin typeface="Arial Unicode MS" panose="020B0604020202020204" pitchFamily="34" charset="-128"/>
              </a:rPr>
              <a:t>()</a:t>
            </a:r>
            <a:r>
              <a:rPr kumimoji="0" lang="fr-FR" altLang="fr-FR" sz="1000" b="0" i="0" u="none" strike="noStrike" cap="none" normalizeH="0" baseline="0" dirty="0">
                <a:ln>
                  <a:noFill/>
                </a:ln>
                <a:solidFill>
                  <a:schemeClr val="tx1"/>
                </a:solidFill>
                <a:effectLst/>
              </a:rPr>
              <a:t>.</a:t>
            </a:r>
            <a:endParaRPr kumimoji="0" lang="fr-FR" altLang="fr-FR"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238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0024420B-5499-43A1-A9B0-95AE8AB3FE12}"/>
              </a:ext>
            </a:extLst>
          </p:cNvPr>
          <p:cNvSpPr>
            <a:spLocks noGrp="1"/>
          </p:cNvSpPr>
          <p:nvPr>
            <p:ph type="title"/>
          </p:nvPr>
        </p:nvSpPr>
        <p:spPr>
          <a:xfrm>
            <a:off x="4771182" y="346435"/>
            <a:ext cx="2649633" cy="706347"/>
          </a:xfrm>
        </p:spPr>
        <p:txBody>
          <a:bodyPr/>
          <a:lstStyle/>
          <a:p>
            <a:r>
              <a:rPr lang="fr-FR" sz="1800" dirty="0">
                <a:solidFill>
                  <a:srgbClr val="004369"/>
                </a:solidFill>
              </a:rPr>
              <a:t>Outil d’interrogation BDD TELECOM / Contrôle de cartographie</a:t>
            </a:r>
            <a:endParaRPr lang="fr-FR" dirty="0">
              <a:solidFill>
                <a:srgbClr val="004369"/>
              </a:solidFill>
            </a:endParaRPr>
          </a:p>
        </p:txBody>
      </p:sp>
      <p:sp>
        <p:nvSpPr>
          <p:cNvPr id="4" name="Espace réservé du texte 13">
            <a:extLst>
              <a:ext uri="{FF2B5EF4-FFF2-40B4-BE49-F238E27FC236}">
                <a16:creationId xmlns:a16="http://schemas.microsoft.com/office/drawing/2014/main" id="{1B50B720-0715-4B75-848A-2228FFFCBBC1}"/>
              </a:ext>
            </a:extLst>
          </p:cNvPr>
          <p:cNvSpPr>
            <a:spLocks noGrp="1"/>
          </p:cNvSpPr>
          <p:nvPr>
            <p:ph type="body" sz="quarter" idx="10" hasCustomPrompt="1"/>
          </p:nvPr>
        </p:nvSpPr>
        <p:spPr>
          <a:xfrm>
            <a:off x="5869174" y="6023841"/>
            <a:ext cx="453650" cy="156133"/>
          </a:xfrm>
        </p:spPr>
        <p:txBody>
          <a:bodyPr wrap="none"/>
          <a:lstStyle>
            <a:lvl1pPr algn="ctr">
              <a:lnSpc>
                <a:spcPct val="110000"/>
              </a:lnSpc>
              <a:spcBef>
                <a:spcPts val="0"/>
              </a:spcBef>
              <a:spcAft>
                <a:spcPts val="0"/>
              </a:spcAft>
              <a:defRPr sz="1000" cap="none" spc="0" baseline="0"/>
            </a:lvl1pPr>
          </a:lstStyle>
          <a:p>
            <a:pPr lvl="0"/>
            <a:r>
              <a:rPr lang="fr-FR" dirty="0"/>
              <a:t>Elandis</a:t>
            </a:r>
          </a:p>
        </p:txBody>
      </p:sp>
    </p:spTree>
    <p:extLst>
      <p:ext uri="{BB962C8B-B14F-4D97-AF65-F5344CB8AC3E}">
        <p14:creationId xmlns:p14="http://schemas.microsoft.com/office/powerpoint/2010/main" val="307607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ipperec - Energies renouvelables">
  <a:themeElements>
    <a:clrScheme name="Personnalisé 2">
      <a:dk1>
        <a:srgbClr val="004369"/>
      </a:dk1>
      <a:lt1>
        <a:sysClr val="window" lastClr="FFFFFF"/>
      </a:lt1>
      <a:dk2>
        <a:srgbClr val="004369"/>
      </a:dk2>
      <a:lt2>
        <a:srgbClr val="004369"/>
      </a:lt2>
      <a:accent1>
        <a:srgbClr val="004369"/>
      </a:accent1>
      <a:accent2>
        <a:srgbClr val="C2DAEF"/>
      </a:accent2>
      <a:accent3>
        <a:srgbClr val="F7BDB8"/>
      </a:accent3>
      <a:accent4>
        <a:srgbClr val="BCC2E3"/>
      </a:accent4>
      <a:accent5>
        <a:srgbClr val="8FCAAA"/>
      </a:accent5>
      <a:accent6>
        <a:srgbClr val="004369"/>
      </a:accent6>
      <a:hlink>
        <a:srgbClr val="004369"/>
      </a:hlink>
      <a:folHlink>
        <a:srgbClr val="004369"/>
      </a:folHlink>
    </a:clrScheme>
    <a:fontScheme name="Thème ppt Sippere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Sipperec_gabarit_présentation_2025 - Copie.pptx" id="{F17C6EA2-E31C-4AD1-BB92-B0A620D0463B}" vid="{26BBBA95-A031-4F02-ABC9-D055698F478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1B1AA9FDA1AC449A5C1F537CAE9B12" ma:contentTypeVersion="15" ma:contentTypeDescription="Crée un document." ma:contentTypeScope="" ma:versionID="9537e5cf279082eded2f16936e54ee2a">
  <xsd:schema xmlns:xsd="http://www.w3.org/2001/XMLSchema" xmlns:xs="http://www.w3.org/2001/XMLSchema" xmlns:p="http://schemas.microsoft.com/office/2006/metadata/properties" xmlns:ns1="http://schemas.microsoft.com/sharepoint/v3" xmlns:ns2="4b66d29c-e27e-4c0e-9aa1-8e792bb9289c" xmlns:ns3="b7a8fcde-eb4e-4ceb-b322-44c891c62349" xmlns:ns4="5ad0affe-bc6c-4f80-8933-c74ac149e4e0" targetNamespace="http://schemas.microsoft.com/office/2006/metadata/properties" ma:root="true" ma:fieldsID="fafe82ed4ead06dbc91cf518703a397a" ns1:_="" ns2:_="" ns3:_="" ns4:_="">
    <xsd:import namespace="http://schemas.microsoft.com/sharepoint/v3"/>
    <xsd:import namespace="4b66d29c-e27e-4c0e-9aa1-8e792bb9289c"/>
    <xsd:import namespace="b7a8fcde-eb4e-4ceb-b322-44c891c62349"/>
    <xsd:import namespace="5ad0affe-bc6c-4f80-8933-c74ac149e4e0"/>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SearchProperties" minOccurs="0"/>
                <xsd:element ref="ns2:MediaServiceObjectDetectorVersion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hidden="tru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b66d29c-e27e-4c0e-9aa1-8e792bb9289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6fc58e9e-85d9-4037-b841-9639ad54367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7a8fcde-eb4e-4ceb-b322-44c891c62349"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ad0affe-bc6c-4f80-8933-c74ac149e4e0" elementFormDefault="qualified">
    <xsd:import namespace="http://schemas.microsoft.com/office/2006/documentManagement/types"/>
    <xsd:import namespace="http://schemas.microsoft.com/office/infopath/2007/PartnerControls"/>
    <xsd:element name="TaxCatchAll" ma:index="23" nillable="true" ma:displayName="Colonne Attraper tout de Taxonomie" ma:hidden="true" ma:list="{5b835ff7-acff-4db1-89a7-0f83d0e9fd9c}" ma:internalName="TaxCatchAll" ma:showField="CatchAllData" ma:web="5ad0affe-bc6c-4f80-8933-c74ac149e4e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60F44D-0EEC-43BB-8BCC-781AFC5C2E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b66d29c-e27e-4c0e-9aa1-8e792bb9289c"/>
    <ds:schemaRef ds:uri="b7a8fcde-eb4e-4ceb-b322-44c891c62349"/>
    <ds:schemaRef ds:uri="5ad0affe-bc6c-4f80-8933-c74ac149e4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B93547-5F6A-427E-BB3E-C5FA3D38BDB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Sipperec_gabarit_présentation_2025</Template>
  <TotalTime>132</TotalTime>
  <Words>734</Words>
  <Application>Microsoft Office PowerPoint</Application>
  <PresentationFormat>Grand écran</PresentationFormat>
  <Paragraphs>141</Paragraphs>
  <Slides>7</Slides>
  <Notes>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Arial Unicode MS</vt:lpstr>
      <vt:lpstr>Calibri</vt:lpstr>
      <vt:lpstr>Times New Roman</vt:lpstr>
      <vt:lpstr>Sipperec - Energies renouvelables</vt:lpstr>
      <vt:lpstr>Outil d’interrogation BDD TELECOM / Contrôle de cartographie</vt:lpstr>
      <vt:lpstr>Outil d’interrogation BDD TELECOM / Contrôle de cartographie</vt:lpstr>
      <vt:lpstr>Outil d’interrogation BDD TELECOM / Contrôle de cartographie</vt:lpstr>
      <vt:lpstr>Outil d’interrogation BDD TELECOM / Contrôle de cartographie</vt:lpstr>
      <vt:lpstr>RACI</vt:lpstr>
      <vt:lpstr>Création d’un utilisateur dans la table users dans la bdd</vt:lpstr>
      <vt:lpstr>Outil d’interrogation BDD TELECOM / Contrôle de cartographie</vt:lpstr>
    </vt:vector>
  </TitlesOfParts>
  <Manager>Benjamin Cazanova</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Outil d’interrogation BDD TELECOM / Contrôle de cartographie</dc:title>
  <dc:subject/>
  <dc:creator>Mathieu CASSENTI</dc:creator>
  <cp:keywords>PowerPoint Design</cp:keywords>
  <cp:lastModifiedBy>Seynabou SOUGOU</cp:lastModifiedBy>
  <cp:revision>9</cp:revision>
  <dcterms:created xsi:type="dcterms:W3CDTF">2025-03-25T15:33:52Z</dcterms:created>
  <dcterms:modified xsi:type="dcterms:W3CDTF">2025-04-22T10:22:29Z</dcterms:modified>
  <cp:category>www.novaty.com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uttonT1">
    <vt:lpwstr>13998939</vt:lpwstr>
  </property>
  <property fmtid="{D5CDD505-2E9C-101B-9397-08002B2CF9AE}" pid="3" name="buttonT2">
    <vt:lpwstr>3243501</vt:lpwstr>
  </property>
  <property fmtid="{D5CDD505-2E9C-101B-9397-08002B2CF9AE}" pid="4" name="buttonT3">
    <vt:lpwstr>10855845</vt:lpwstr>
  </property>
  <property fmtid="{D5CDD505-2E9C-101B-9397-08002B2CF9AE}" pid="5" name="buttonT4">
    <vt:lpwstr>49407</vt:lpwstr>
  </property>
  <property fmtid="{D5CDD505-2E9C-101B-9397-08002B2CF9AE}" pid="6" name="buttonFill1">
    <vt:lpwstr>13998939</vt:lpwstr>
  </property>
  <property fmtid="{D5CDD505-2E9C-101B-9397-08002B2CF9AE}" pid="7" name="buttonFill2">
    <vt:lpwstr>3243501</vt:lpwstr>
  </property>
  <property fmtid="{D5CDD505-2E9C-101B-9397-08002B2CF9AE}" pid="8" name="buttonFill3">
    <vt:lpwstr>10855845</vt:lpwstr>
  </property>
  <property fmtid="{D5CDD505-2E9C-101B-9397-08002B2CF9AE}" pid="9" name="buttonFill4">
    <vt:lpwstr>49407</vt:lpwstr>
  </property>
  <property fmtid="{D5CDD505-2E9C-101B-9397-08002B2CF9AE}" pid="10" name="buttonBorder1">
    <vt:lpwstr>13998939</vt:lpwstr>
  </property>
  <property fmtid="{D5CDD505-2E9C-101B-9397-08002B2CF9AE}" pid="11" name="buttonBorder2">
    <vt:lpwstr>3243501</vt:lpwstr>
  </property>
  <property fmtid="{D5CDD505-2E9C-101B-9397-08002B2CF9AE}" pid="12" name="buttonBorder3">
    <vt:lpwstr>10855845</vt:lpwstr>
  </property>
  <property fmtid="{D5CDD505-2E9C-101B-9397-08002B2CF9AE}" pid="13" name="buttonBorder4">
    <vt:lpwstr>49407</vt:lpwstr>
  </property>
</Properties>
</file>