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400" d="100"/>
          <a:sy n="400" d="100"/>
        </p:scale>
        <p:origin x="-9960" y="-3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72DBB-96E1-4E69-AC81-CD31916E0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A26E3-1831-4C97-B06A-27FE21285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2A875-0F3E-4AFA-ABC9-8F56029B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13958-4ECF-4E69-B8DA-5338CBA2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25E12-5A87-4218-AC19-680BE34E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7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D6B47-A624-4E45-8A43-2DA23C12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C6900-E261-4859-AB21-F2BCA9994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657C0-2A08-496E-84D6-137E6131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5C5BF-1C16-448F-863D-E946D986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0CE1A-ABD2-4C6B-8F08-A6E9CEF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9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87FC30-B887-4836-84F1-F6C72F0C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8C126-9D1A-4B36-BBD9-556C9172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B188D-5A64-4BC0-A61C-B3ACEEAD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488E-A669-4F1B-B8CA-489FC92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C33DE-5334-44F7-8E5A-10C41804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5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9A65-EDAC-4C86-B99A-B5F52F6B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F0CBC-1498-404B-9ED8-5F7297C5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DE2DB-FD01-4BF2-B524-9F9DCF7D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F3841-4594-4F6C-84C4-EF1A2859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292E0-D52A-4B3A-B89A-E804CAE5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ADEA-DAE3-42B5-904F-B5237CD2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4CD8A-3C63-4C29-B16E-4E58DAE7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E2F27-1795-4F75-B279-BA9CCC26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D2CBA-71FE-4D3E-B8E4-2FE7E449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FD845-CE60-4C1C-B415-F740D3B4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44222-FC55-4834-B3C8-5B4918F8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4F235-8301-47AF-9F94-3D6F4F163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6F4DF-F1AD-446D-8764-0F195D92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7ABF9-3AE5-444C-A3F3-A402C7A8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E088C-A448-4C54-9E9E-8297BC77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94CE0-48D5-48CC-87C1-D1220EAA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2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C458C-53D3-4F35-B45B-9E656C9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2197-9498-4A7F-8A83-699E7C055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2AC19-2CCF-4B8B-9A3E-1E82A1FB7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2FFF0A-ABDD-4B9E-9712-08B311209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14920A-AD7E-46AD-87CC-CAD6C2361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54434E-9E72-4BAA-A221-F498A24C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52C81C-3777-4368-8657-FA379BDF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854F7C-3933-4C0C-B07A-491E476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141B9-C9C2-4769-8B1F-6C18EDC2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9BD5F-9F60-4A47-8198-43AE2400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4F305-0BED-40C3-A11A-E3F3948A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AF3855-EF5E-4B89-8DB8-36FDFAD2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6CD400-CAB3-4BD4-87BC-6CFEB35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7070E-F3BE-4137-8FC7-2CAB3F49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EF356-3981-459D-9014-5B772A15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4449-CC8D-4DAA-A3CA-D5F181FA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96A39-3820-46F7-A8BE-FCB48975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4E0E-05D3-44AE-B773-B1CB8FC3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21991-AD56-4AC4-9323-9A152CB3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5FC9D-36D6-4C6B-9B4A-49F3BADC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CE8FA-FD07-4D31-89B0-C8A667F8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42A9E-1185-40D7-9427-079494A9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BB113-FA65-49D8-B7C0-963B8F795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1B8CD-5948-472C-8D0A-852FBABF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D77BA-771D-4F2A-AD27-CB6C2098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1CDFE-A59F-48B6-AC28-8C248008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2D916-8FCD-45B7-928F-FDC0368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E43D8C-100C-4EB2-A797-A74A41E7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F6626-29C8-413F-9248-A2A10606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F13BC-E5B4-453F-AB1F-08D7959A4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9541-5617-48E1-8C65-5EFC6AE6C07B}" type="datetimeFigureOut">
              <a:rPr lang="ko-KR" altLang="en-US" smtClean="0"/>
              <a:t>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EE30C-2CDC-4F62-83B1-604123AC8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F9A4D-8CA8-43BB-936C-4CF72BB6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B0CD-302D-46A4-909B-C5930A017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FC403F-6F94-40EE-A951-D363D1D3900E}"/>
              </a:ext>
            </a:extLst>
          </p:cNvPr>
          <p:cNvSpPr/>
          <p:nvPr/>
        </p:nvSpPr>
        <p:spPr>
          <a:xfrm>
            <a:off x="5227093" y="1937982"/>
            <a:ext cx="144000" cy="144000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7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Ho Seung</dc:creator>
  <cp:lastModifiedBy>Choi Ho Seung</cp:lastModifiedBy>
  <cp:revision>5</cp:revision>
  <dcterms:created xsi:type="dcterms:W3CDTF">2020-04-14T05:36:31Z</dcterms:created>
  <dcterms:modified xsi:type="dcterms:W3CDTF">2020-04-14T09:59:08Z</dcterms:modified>
</cp:coreProperties>
</file>