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1" r:id="rId8"/>
    <p:sldId id="262" r:id="rId9"/>
    <p:sldId id="259" r:id="rId10"/>
    <p:sldId id="258" r:id="rId11"/>
    <p:sldId id="263" r:id="rId12"/>
    <p:sldId id="264" r:id="rId13"/>
    <p:sldId id="260" r:id="rId14"/>
    <p:sldId id="265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CE152-5C05-4E36-8777-4F661A046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94F1E-2910-42BA-A46E-477B18C98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CF60C-CC74-4F74-BE82-B790A627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CFC9E-19BB-41D3-B91F-60E9224A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17B4-EC92-46F8-AAE2-FC24CECC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4F2DE-4D63-4826-931E-5FCE834D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B26B2-0802-4D9F-9968-030BED24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9D6AB-4AD0-4243-90EE-658905DF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79C3E-5710-4ECA-9665-20D0E979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93906-0CE2-4661-AE41-0B4C443C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45F63-2047-424D-BA6E-D3C270273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81553-F3B7-4A9E-982E-7C3D5FCF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C23F5-57DE-4B99-817E-E1A750C5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A6AB1-60A8-41CF-99EC-FDB77EE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9ECFA-AA26-4BE5-9C43-051F578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6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30B9-7704-4120-80BE-C0C46A28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0584A-A110-4A2C-9E65-ADE6D2BC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11F27-F802-491E-9BF9-5FC1FB7D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C691D-49D4-4477-AAE8-A26FAD5F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268DB-0546-4462-9BAD-6E250ED3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0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89EB-9843-4ED4-B54D-61083C25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38151-6D4F-4B7C-BCE2-E146B6BB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A130A-643A-4E5D-8C6A-7FBBD2BE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CC4EB-F4F1-4D85-B014-064D5F6C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BE5D3-0875-471C-AD3B-1D31D4B8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8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F98A-62B3-4E6F-A21C-CBC21F9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CE37D-3F6C-4D5B-8936-ABCA52B0F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10358-68BD-444B-989E-C81066C0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AB044-6DDA-4FDF-9E82-8A15EFD2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301C1-CE15-4080-927D-DEFF7C95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8D586-1C08-4CAD-9D0E-89B8AC49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0F0AC-090B-441E-AF9B-2C30151E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639CB-71FB-4A95-A5DF-CC942DBE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50005-22DC-4AC1-BE57-E947661A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39D7F-56B7-453A-B5BB-DA78DBB3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BA36F-8BD8-4081-89B4-28FFB28ED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8FA64-F8EC-4DD6-9F8F-D6205DE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C4FB2-64A5-45E2-9912-EE1BA2B9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64425E-790F-4B79-88BA-A1B59622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FE5E-F02D-4CAF-AD1B-E292CD97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061D0-3B55-4AE1-8215-8011D3E4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C291D4-C532-42AB-85D0-A6C62CC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36727-46BD-4BA1-BF98-545D330A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2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64997-8BEB-4272-A2F2-2A17EC8A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4E31A-3946-4C2C-AA2D-B3CFFFC8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36C43-FAAA-466B-802D-339291AB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0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CBA01-D156-44AC-83CD-C8FB142C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4A5AB-F96D-4478-A794-82C4DA35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F4BC7-81B7-411A-8B9B-428454C9D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B0B8E-673D-4622-81AC-6C4B6D3B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ACDEE-9316-45F2-9F65-59990757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A2087-3A77-414D-B654-760E4F6A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7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769C-B053-4F94-B821-B6CD37AE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7A1534-7D0E-4969-893F-A5101C04F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63FCA-D9FA-4D8F-A7F1-76DF3FD3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CF8F1-4F51-414E-9597-6FFEDF9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11B0A-EAAC-4FED-A978-0DE9781E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ECE0F-DBF5-49A9-9BD5-4309FE3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9B4D2-8873-41BC-819F-2EBF934D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C2FC2-258B-4EA7-A91D-363954F0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1D524-8997-4062-83AC-7DB2E5DC3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21F2-1DEB-4E38-8CF3-964B4D3906A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E221B-304E-4E6A-A24D-D4B8D2581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42877-D1E3-4B0B-8E4A-FB62F643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4F68-7348-4BCD-937C-38B00A4F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197DE-87FC-4B7F-899B-D0A61283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3623"/>
            <a:ext cx="9144000" cy="112457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 고르는 법</a:t>
            </a:r>
          </a:p>
        </p:txBody>
      </p:sp>
    </p:spTree>
    <p:extLst>
      <p:ext uri="{BB962C8B-B14F-4D97-AF65-F5344CB8AC3E}">
        <p14:creationId xmlns:p14="http://schemas.microsoft.com/office/powerpoint/2010/main" val="470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 생산국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231720"/>
            <a:ext cx="9988826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 생산국에 따라 와인의 기호 달라짐 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Ex.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호주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미국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칠레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프랑스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이태리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아르헨티나 등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Vivino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Region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 가능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C1789B-8CB4-4FF5-B95C-1D30331F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26" y="3035666"/>
            <a:ext cx="7029450" cy="32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4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Winery</a:t>
            </a:r>
            <a:endParaRPr lang="ko-KR" altLang="en-US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231720"/>
            <a:ext cx="9988826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와인이 만들어지는 포도원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양조장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Vivino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Winery,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평점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 가능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EE3B2-F749-4658-8AB1-9289890A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23" y="2816405"/>
            <a:ext cx="5724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2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Vintage</a:t>
            </a:r>
            <a:endParaRPr lang="ko-KR" altLang="en-US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231720"/>
            <a:ext cx="998882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해당 와인을 만든 포도를 수확한 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생산년도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Ex.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와인명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+2015: 2015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년에 수확한 포도로 만든 와인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기후적인 변동으로 인해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생산년도에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따라 와인의 품질과 개성이 다름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Vivino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빈티지를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비교하여 와인 추천 하고 있음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D6B332-3544-4E5C-8118-96DD8D01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17" y="3558727"/>
            <a:ext cx="7573617" cy="29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Vivino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에서 제공하는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11645348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가격에 따른 와인 추천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와인의 종류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(Red,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White, Sparkling, Rose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Type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순위 확인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음식 종류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(Beef, Dish, Lamb, Vegetarian, Pasta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Pairing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순위 확인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국가별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와인종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(Rio ja Red(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리오하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Cabernet Sauvignon(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까버네쇼비뇽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Bordeaux Red(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보르도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Malbec(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말벡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Style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순위 확인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어플의 경우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촬영을 통해 와인 평점 확인 가능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+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같이 곁들여 먹기 좋은 음식 종류도 확인 가능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리뷰에서 사용한 단어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키워드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별로 모아서 리뷰 확인 가능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D9BCB-624E-48F6-A2EF-D00FD4D6A54F}"/>
              </a:ext>
            </a:extLst>
          </p:cNvPr>
          <p:cNvSpPr txBox="1"/>
          <p:nvPr/>
        </p:nvSpPr>
        <p:spPr>
          <a:xfrm>
            <a:off x="4351867" y="6410326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https://harlequink.tistory.com/32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24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추천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11645348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내가 검색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구매한 와인들과 연관된 와인 추천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한국 음식 궁합 와인 추천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와인타입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맛 기반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TPO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맞는 와인 추천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82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Vivino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관련 데이터셋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11645348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데이터셋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['index', 'country', 'description', 'designation', 'points', 'price’, 'province', 'region_1', 'region_2', '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taster_name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', 'title', 'variety’, 'winery', '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tokenized_descriptions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', '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token_descr_as_string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’]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https://github.com/de-la-viz/winerec/blob/master/data/winedata_processed_and_tokenized.csv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4A6F0A-33E6-48DF-A2DA-5E06F3D8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" y="4083231"/>
            <a:ext cx="11171583" cy="17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Vivino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관련 추천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11645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ALS(Alternating Least Square)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https://github.com/Vivino/implicit/blob/master/implicit/als.py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Item-Item Nearest 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Neighbour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recommender models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https://github.com/Vivino/implicit/blob/master/implicit/nearest_neighbours.py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collaborative filtering Single Value Decomposition (SVD) 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https://github.com/boivinalex/vivino-recommenderpy/blob/master/recommend.py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LDA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https://github.com/de-la-viz/winerec/blob/master/code/LDA_optimize_n_topics.ipynb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 - based</a:t>
            </a: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https://github.com/schlinkertc/Wine-Recommender/blob/master/modeling.ipynb</a:t>
            </a:r>
          </a:p>
        </p:txBody>
      </p:sp>
    </p:spTree>
    <p:extLst>
      <p:ext uri="{BB962C8B-B14F-4D97-AF65-F5344CB8AC3E}">
        <p14:creationId xmlns:p14="http://schemas.microsoft.com/office/powerpoint/2010/main" val="141419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 이름에 담긴 의미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9988826" cy="339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프랑스산 제외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 이름의 맨 끝 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=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포도품종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Ex.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까르미네르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쉬라즈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까버네쇼비뇽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말벡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멜롯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메를로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피노누아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산지오베제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템쁘라니요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모스카토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모스카토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다스티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샤도네이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브라케토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리슬링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쇼비뇽블랑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이름 맨 끝이 포도품종이 아닌 경우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탄산 의미 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Ex.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스푸만테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탄산이 강하다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샴페인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=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카바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(CAVA)=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프로세코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리제르바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Reserva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숙성되었다는 뜻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72097-9E00-4CC7-AC55-179287B32EAE}"/>
              </a:ext>
            </a:extLst>
          </p:cNvPr>
          <p:cNvSpPr txBox="1"/>
          <p:nvPr/>
        </p:nvSpPr>
        <p:spPr>
          <a:xfrm>
            <a:off x="4351867" y="6410326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https://m.blog.naver.com/ysg01180/221278110507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 선택할 때 고려할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9988826" cy="302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가격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타입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화이트와인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로제와인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맛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sweet, dry, tannin, …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생산국가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유럽 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드라이한 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미국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칠레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호주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풍미가 진하고 좀 더 부드러운 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포도품종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카베르네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소비뇽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메를로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쉬라즈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,…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와이너리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빈티지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43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26165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 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1" y="1172080"/>
            <a:ext cx="11032435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적포도를 껍질째 발효시켜 만듦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껍질과 씨에 들어있는 타닌으로 떫은 맛이 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화이트와인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청포도와 같은 포도품종을 이용해서 만듦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껍질과 씨 제거하여 떫은 맛이 거의 없고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상큼하면서 열대과일의 풍부한 맛을 느낄 수 있음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로제와인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껍질과 씨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알맹이 모두 넣고 발효시키다가 붉은 색이 우러나면 이를 제거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또는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화이트와인을 만든 후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레드와인을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첨가하는 방식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샴페인으로 불리지만 이는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상파뉴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지방에서 생산되는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와인을 뜻하는 명사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발효를 끝낸 와인에 별도로 당분을 첨가해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 발효를 시키면서 탄산가스가 생기도록 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8FEBE0-07B2-4BA3-9E29-F2481264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12" y="4213218"/>
            <a:ext cx="5716863" cy="24921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53767B-58C3-46E6-8C26-8DC1927D787B}"/>
              </a:ext>
            </a:extLst>
          </p:cNvPr>
          <p:cNvSpPr/>
          <p:nvPr/>
        </p:nvSpPr>
        <p:spPr>
          <a:xfrm>
            <a:off x="5148469" y="5327374"/>
            <a:ext cx="705679" cy="2584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음식에 따른 와인 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1" y="1669038"/>
            <a:ext cx="11032435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두꺼운 육질의 고기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향이 강한 소스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향신료가 들어간 음식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Ex.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스테이크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라자냐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갈비찜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카레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화이트와인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생선이나 흰 살코기 요리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크림소스가 들어간 요리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기름기가 있거나 느끼한 요리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Ex.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크림소스 스파게티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초밥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탕수육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족발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샤브샤브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삼겹살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중국음식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생선회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중국요리 등 모든 음식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1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T.P.O.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 따른 와인타입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1" y="1669038"/>
            <a:ext cx="11032435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집들이용 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미디엄한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바디감을 지닌 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화이트와인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데이트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모스카토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품종으로 만든 화이트와인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알코올 도수가 낮고 풍부한 단맛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여름휴가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레드와인보다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차갑게 마실 수 있음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1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와인의 맛을 표현하는 </a:t>
            </a:r>
            <a:r>
              <a:rPr lang="ko-KR" altLang="en-US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테이스팅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용어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3AD23-A0D4-4F68-AFB2-D591ED7D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9" y="4508406"/>
            <a:ext cx="7321257" cy="2190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40A50-3068-4026-A81A-4F1E70EB2A65}"/>
              </a:ext>
            </a:extLst>
          </p:cNvPr>
          <p:cNvSpPr txBox="1"/>
          <p:nvPr/>
        </p:nvSpPr>
        <p:spPr>
          <a:xfrm>
            <a:off x="546651" y="1270712"/>
            <a:ext cx="11032435" cy="33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Light, Bold: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와인을 마실 때 입 안에서 느껴지는 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무게감의 정도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Ex.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물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우유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Light bodied 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가볍고 경쾌한 맛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대부분의 화이트와인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Medium bodied: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적당한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무게감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대체로 중저가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Full bodied: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높은 알코올 도수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풍부한 타닌의 무겁고 진한 맛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대체로 중고가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레드와인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Smooth, Tannic: 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떫은 맛의 정도 </a:t>
            </a:r>
            <a:endParaRPr lang="en-US" altLang="ko-KR" u="sng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Dry, Sweet: 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단맛의 정도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[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드라이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미디엄드라이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미디어스위트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스위트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]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세분화 가능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Soft, Acidic: 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와인의 산도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산도의 정도에 따라 상큼한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신선한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시큼한 맛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**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초보자일 경우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라이트바디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타닌이 적은 와인부터 시작하는 것 추천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99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55EDD9-1CE4-485D-861C-FBFFB9490A5A}"/>
              </a:ext>
            </a:extLst>
          </p:cNvPr>
          <p:cNvSpPr txBox="1"/>
          <p:nvPr/>
        </p:nvSpPr>
        <p:spPr>
          <a:xfrm>
            <a:off x="546651" y="1245707"/>
            <a:ext cx="10968015" cy="439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Balanced/Structured/Elegance: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와인의 산도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당도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알코올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탄닌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 다양한 요소들이 조화로울 때 쓰는 표현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**</a:t>
            </a:r>
            <a:r>
              <a:rPr lang="en-US" altLang="ko-KR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finish(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뒷맛</a:t>
            </a:r>
            <a:r>
              <a:rPr lang="en-US" altLang="ko-KR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=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여운</a:t>
            </a:r>
            <a:r>
              <a:rPr lang="en-US" altLang="ko-KR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 함께 좋은 와인을 결정짓는 중요한 요소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중 하나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Bitterness: </a:t>
            </a:r>
            <a:r>
              <a:rPr lang="ko-KR" altLang="en-US" u="sng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저품질</a:t>
            </a:r>
            <a:r>
              <a:rPr lang="ko-KR" altLang="en-US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와인에서 느껴질 수 있는 불쾌한 맛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or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풍부한 맛을 가질 와인이 덜 숙성되었기에 갖는 맛 표현</a:t>
            </a:r>
            <a:endParaRPr lang="en-US" altLang="ko-KR" u="sng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Harsh/Coarse/Hard: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타닌이 과도하거나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조화롭지 못한 맛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Oacky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오크통에서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숙성시킨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와인에서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풍겨나오는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풍미를 표현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바닐라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캐러멜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초콜릿 등의 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Aroma: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와인에서 느껴지는 향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알코올 함량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숙성방식에 의해 달라짐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 아로마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포도가 가지고 있는 자연의 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 아로마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발효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양조과정을 거치면서 화학적 변화를 일으켜 발생하는 향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바닐라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오크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…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 아로마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(Bouquet):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숙성되면서 생겨나는 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Earthy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흙이 젖었을 때 나는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쿰쿰한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냄새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젖은 잎처럼 축축한 냄새를 지칭하는 용어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숙성이 잘 된 와인에서는 기분 좋은 향이지만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오래된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오염된 와인에서는 불쾌한 냄새가 나기도 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Corky(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오염된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잘못 제작된 코르크 때문에 곰팡이 냄새가 나는 경우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반품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교환 요청 가능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Flat: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신맛과 생동감이 떨어지는 와인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스파클링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와인에서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Flat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하다고 표현하면 탄산이 빠졌음을 의미함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와인의 맛을 표현하는 </a:t>
            </a:r>
            <a:r>
              <a:rPr lang="ko-KR" altLang="en-US" sz="24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테이스팅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40658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포도품종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36F7-9DEA-4E84-AF72-83B3473D05C6}"/>
              </a:ext>
            </a:extLst>
          </p:cNvPr>
          <p:cNvSpPr txBox="1"/>
          <p:nvPr/>
        </p:nvSpPr>
        <p:spPr>
          <a:xfrm>
            <a:off x="546652" y="1669038"/>
            <a:ext cx="9988826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Vivino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사이트에서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포도품종 확인 가능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37E76D-2A8E-499D-9CB9-B775E8DE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26" y="2757374"/>
            <a:ext cx="7029450" cy="32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FFCD2-909C-48ED-8E5B-3E4972C69F5C}"/>
              </a:ext>
            </a:extLst>
          </p:cNvPr>
          <p:cNvSpPr txBox="1"/>
          <p:nvPr/>
        </p:nvSpPr>
        <p:spPr>
          <a:xfrm>
            <a:off x="546652" y="636104"/>
            <a:ext cx="99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포도품종에 따른 맛 차이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8C776C-D2C7-4ADF-B950-CEFCBDF1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96"/>
            <a:ext cx="6191971" cy="4978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9AD908-484F-4968-8808-A1D8D742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5548"/>
            <a:ext cx="6034997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1107</Words>
  <Application>Microsoft Office PowerPoint</Application>
  <PresentationFormat>와이드스크린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나눔스퀘어OTF_ac</vt:lpstr>
      <vt:lpstr>나눔스퀘어OTF_ac ExtraBold</vt:lpstr>
      <vt:lpstr>맑은 고딕</vt:lpstr>
      <vt:lpstr>Arial</vt:lpstr>
      <vt:lpstr>Office 테마</vt:lpstr>
      <vt:lpstr>와인 고르는 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와인 고르는 법</dc:title>
  <dc:creator>장 혜림</dc:creator>
  <cp:lastModifiedBy>장 혜림</cp:lastModifiedBy>
  <cp:revision>54</cp:revision>
  <dcterms:created xsi:type="dcterms:W3CDTF">2020-10-25T15:47:48Z</dcterms:created>
  <dcterms:modified xsi:type="dcterms:W3CDTF">2020-10-31T15:53:14Z</dcterms:modified>
</cp:coreProperties>
</file>